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31"/>
  </p:notesMasterIdLst>
  <p:sldIdLst>
    <p:sldId id="256" r:id="rId3"/>
    <p:sldId id="277" r:id="rId4"/>
    <p:sldId id="278" r:id="rId5"/>
    <p:sldId id="279" r:id="rId6"/>
    <p:sldId id="283" r:id="rId7"/>
    <p:sldId id="258" r:id="rId8"/>
    <p:sldId id="260" r:id="rId9"/>
    <p:sldId id="261" r:id="rId10"/>
    <p:sldId id="262" r:id="rId11"/>
    <p:sldId id="280" r:id="rId12"/>
    <p:sldId id="284" r:id="rId13"/>
    <p:sldId id="264" r:id="rId14"/>
    <p:sldId id="287" r:id="rId15"/>
    <p:sldId id="286" r:id="rId16"/>
    <p:sldId id="288" r:id="rId17"/>
    <p:sldId id="265" r:id="rId18"/>
    <p:sldId id="266" r:id="rId19"/>
    <p:sldId id="267" r:id="rId20"/>
    <p:sldId id="268" r:id="rId21"/>
    <p:sldId id="289" r:id="rId22"/>
    <p:sldId id="290" r:id="rId23"/>
    <p:sldId id="285" r:id="rId24"/>
    <p:sldId id="281" r:id="rId25"/>
    <p:sldId id="270" r:id="rId26"/>
    <p:sldId id="282" r:id="rId27"/>
    <p:sldId id="272" r:id="rId28"/>
    <p:sldId id="291" r:id="rId29"/>
    <p:sldId id="2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88F15-A80E-4A50-B10A-5A31C45AD90F}" v="5794" dt="2025-06-04T10:25:47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Lopez" userId="2613cbba-3050-47a8-981b-e680dac2da8f" providerId="ADAL" clId="{70888F15-A80E-4A50-B10A-5A31C45AD90F}"/>
    <pc:docChg chg="undo redo custSel addSld delSld modSld">
      <pc:chgData name="Nicolas Lopez" userId="2613cbba-3050-47a8-981b-e680dac2da8f" providerId="ADAL" clId="{70888F15-A80E-4A50-B10A-5A31C45AD90F}" dt="2025-06-04T10:25:47.836" v="28770" actId="20577"/>
      <pc:docMkLst>
        <pc:docMk/>
      </pc:docMkLst>
      <pc:sldChg chg="modSp mod">
        <pc:chgData name="Nicolas Lopez" userId="2613cbba-3050-47a8-981b-e680dac2da8f" providerId="ADAL" clId="{70888F15-A80E-4A50-B10A-5A31C45AD90F}" dt="2025-05-30T09:38:20.605" v="28747" actId="207"/>
        <pc:sldMkLst>
          <pc:docMk/>
          <pc:sldMk cId="3038942554" sldId="256"/>
        </pc:sldMkLst>
        <pc:spChg chg="mod">
          <ac:chgData name="Nicolas Lopez" userId="2613cbba-3050-47a8-981b-e680dac2da8f" providerId="ADAL" clId="{70888F15-A80E-4A50-B10A-5A31C45AD90F}" dt="2025-05-26T13:05:21.316" v="25557" actId="1035"/>
          <ac:spMkLst>
            <pc:docMk/>
            <pc:sldMk cId="3038942554" sldId="256"/>
            <ac:spMk id="2" creationId="{CAB99DF5-61FC-8464-08D9-217C871B2D11}"/>
          </ac:spMkLst>
        </pc:spChg>
        <pc:spChg chg="mod">
          <ac:chgData name="Nicolas Lopez" userId="2613cbba-3050-47a8-981b-e680dac2da8f" providerId="ADAL" clId="{70888F15-A80E-4A50-B10A-5A31C45AD90F}" dt="2025-05-30T09:38:20.605" v="28747" actId="207"/>
          <ac:spMkLst>
            <pc:docMk/>
            <pc:sldMk cId="3038942554" sldId="256"/>
            <ac:spMk id="3" creationId="{CFE23AF6-5EC7-4449-147E-95A461D58C9D}"/>
          </ac:spMkLst>
        </pc:spChg>
      </pc:sldChg>
      <pc:sldChg chg="addSp modSp mod modAnim">
        <pc:chgData name="Nicolas Lopez" userId="2613cbba-3050-47a8-981b-e680dac2da8f" providerId="ADAL" clId="{70888F15-A80E-4A50-B10A-5A31C45AD90F}" dt="2025-05-27T10:47:17.125" v="28655" actId="115"/>
        <pc:sldMkLst>
          <pc:docMk/>
          <pc:sldMk cId="4078576139" sldId="258"/>
        </pc:sldMkLst>
        <pc:spChg chg="mod">
          <ac:chgData name="Nicolas Lopez" userId="2613cbba-3050-47a8-981b-e680dac2da8f" providerId="ADAL" clId="{70888F15-A80E-4A50-B10A-5A31C45AD90F}" dt="2025-05-27T10:47:17.125" v="28655" actId="115"/>
          <ac:spMkLst>
            <pc:docMk/>
            <pc:sldMk cId="4078576139" sldId="258"/>
            <ac:spMk id="2" creationId="{26D55966-E3C6-9284-EFD2-78695FFFA328}"/>
          </ac:spMkLst>
        </pc:spChg>
        <pc:spChg chg="mod">
          <ac:chgData name="Nicolas Lopez" userId="2613cbba-3050-47a8-981b-e680dac2da8f" providerId="ADAL" clId="{70888F15-A80E-4A50-B10A-5A31C45AD90F}" dt="2025-05-27T08:58:28.123" v="27155" actId="207"/>
          <ac:spMkLst>
            <pc:docMk/>
            <pc:sldMk cId="4078576139" sldId="258"/>
            <ac:spMk id="3" creationId="{AA32CB20-3211-D938-6DD9-B3371A02605E}"/>
          </ac:spMkLst>
        </pc:spChg>
        <pc:spChg chg="add mod">
          <ac:chgData name="Nicolas Lopez" userId="2613cbba-3050-47a8-981b-e680dac2da8f" providerId="ADAL" clId="{70888F15-A80E-4A50-B10A-5A31C45AD90F}" dt="2025-05-26T12:47:15.678" v="25402" actId="164"/>
          <ac:spMkLst>
            <pc:docMk/>
            <pc:sldMk cId="4078576139" sldId="258"/>
            <ac:spMk id="11" creationId="{1B9B477C-0182-813F-99E1-A3C52434F1D9}"/>
          </ac:spMkLst>
        </pc:spChg>
        <pc:spChg chg="add mod">
          <ac:chgData name="Nicolas Lopez" userId="2613cbba-3050-47a8-981b-e680dac2da8f" providerId="ADAL" clId="{70888F15-A80E-4A50-B10A-5A31C45AD90F}" dt="2025-05-26T12:47:15.678" v="25402" actId="164"/>
          <ac:spMkLst>
            <pc:docMk/>
            <pc:sldMk cId="4078576139" sldId="258"/>
            <ac:spMk id="12" creationId="{660FE3B8-737D-53A3-C4D1-ADE1AA018E4D}"/>
          </ac:spMkLst>
        </pc:spChg>
        <pc:spChg chg="add mod">
          <ac:chgData name="Nicolas Lopez" userId="2613cbba-3050-47a8-981b-e680dac2da8f" providerId="ADAL" clId="{70888F15-A80E-4A50-B10A-5A31C45AD90F}" dt="2025-05-26T12:47:15.678" v="25402" actId="164"/>
          <ac:spMkLst>
            <pc:docMk/>
            <pc:sldMk cId="4078576139" sldId="258"/>
            <ac:spMk id="13" creationId="{B9BDD7A4-1869-9BC7-CD9E-4D271C6CB025}"/>
          </ac:spMkLst>
        </pc:spChg>
        <pc:spChg chg="add mod">
          <ac:chgData name="Nicolas Lopez" userId="2613cbba-3050-47a8-981b-e680dac2da8f" providerId="ADAL" clId="{70888F15-A80E-4A50-B10A-5A31C45AD90F}" dt="2025-05-26T12:47:15.678" v="25402" actId="164"/>
          <ac:spMkLst>
            <pc:docMk/>
            <pc:sldMk cId="4078576139" sldId="258"/>
            <ac:spMk id="14" creationId="{489174B7-CF85-1809-EA5D-E9B1145EB3E1}"/>
          </ac:spMkLst>
        </pc:spChg>
        <pc:spChg chg="add mod">
          <ac:chgData name="Nicolas Lopez" userId="2613cbba-3050-47a8-981b-e680dac2da8f" providerId="ADAL" clId="{70888F15-A80E-4A50-B10A-5A31C45AD90F}" dt="2025-05-26T12:47:15.678" v="25402" actId="164"/>
          <ac:spMkLst>
            <pc:docMk/>
            <pc:sldMk cId="4078576139" sldId="258"/>
            <ac:spMk id="15" creationId="{1CB95419-5015-F20D-E90E-8F6CD775A4F4}"/>
          </ac:spMkLst>
        </pc:spChg>
        <pc:grpChg chg="add mod">
          <ac:chgData name="Nicolas Lopez" userId="2613cbba-3050-47a8-981b-e680dac2da8f" providerId="ADAL" clId="{70888F15-A80E-4A50-B10A-5A31C45AD90F}" dt="2025-05-26T12:47:15.678" v="25402" actId="164"/>
          <ac:grpSpMkLst>
            <pc:docMk/>
            <pc:sldMk cId="4078576139" sldId="258"/>
            <ac:grpSpMk id="4" creationId="{7D9B215C-EF4A-1C38-FE3B-40C8F8A926F5}"/>
          </ac:grpSpMkLst>
        </pc:grpChg>
        <pc:grpChg chg="add mod">
          <ac:chgData name="Nicolas Lopez" userId="2613cbba-3050-47a8-981b-e680dac2da8f" providerId="ADAL" clId="{70888F15-A80E-4A50-B10A-5A31C45AD90F}" dt="2025-05-26T12:47:15.678" v="25402" actId="164"/>
          <ac:grpSpMkLst>
            <pc:docMk/>
            <pc:sldMk cId="4078576139" sldId="258"/>
            <ac:grpSpMk id="10" creationId="{956724B2-D7A0-B5FB-3A7E-17E5799798F2}"/>
          </ac:grpSpMkLst>
        </pc:grpChg>
        <pc:picChg chg="add mod">
          <ac:chgData name="Nicolas Lopez" userId="2613cbba-3050-47a8-981b-e680dac2da8f" providerId="ADAL" clId="{70888F15-A80E-4A50-B10A-5A31C45AD90F}" dt="2025-05-13T11:32:31.492" v="2659" actId="164"/>
          <ac:picMkLst>
            <pc:docMk/>
            <pc:sldMk cId="4078576139" sldId="258"/>
            <ac:picMk id="5" creationId="{5508C11A-FBF4-22CA-6469-CF3FCF72F772}"/>
          </ac:picMkLst>
        </pc:picChg>
        <pc:picChg chg="add mod">
          <ac:chgData name="Nicolas Lopez" userId="2613cbba-3050-47a8-981b-e680dac2da8f" providerId="ADAL" clId="{70888F15-A80E-4A50-B10A-5A31C45AD90F}" dt="2025-05-13T11:33:55.461" v="2710" actId="1036"/>
          <ac:picMkLst>
            <pc:docMk/>
            <pc:sldMk cId="4078576139" sldId="258"/>
            <ac:picMk id="7" creationId="{EACBCB62-AB83-1FC4-7F8A-946B38845DF0}"/>
          </ac:picMkLst>
        </pc:picChg>
        <pc:picChg chg="add mod">
          <ac:chgData name="Nicolas Lopez" userId="2613cbba-3050-47a8-981b-e680dac2da8f" providerId="ADAL" clId="{70888F15-A80E-4A50-B10A-5A31C45AD90F}" dt="2025-05-13T11:35:26.940" v="2771" actId="1036"/>
          <ac:picMkLst>
            <pc:docMk/>
            <pc:sldMk cId="4078576139" sldId="258"/>
            <ac:picMk id="9" creationId="{69B7B327-7D52-5127-2C86-688E6C18F594}"/>
          </ac:picMkLst>
        </pc:picChg>
        <pc:cxnChg chg="add mod">
          <ac:chgData name="Nicolas Lopez" userId="2613cbba-3050-47a8-981b-e680dac2da8f" providerId="ADAL" clId="{70888F15-A80E-4A50-B10A-5A31C45AD90F}" dt="2025-05-26T12:47:15.678" v="25402" actId="164"/>
          <ac:cxnSpMkLst>
            <pc:docMk/>
            <pc:sldMk cId="4078576139" sldId="258"/>
            <ac:cxnSpMk id="17" creationId="{CEBB5176-7688-140A-772A-DBB3ED718256}"/>
          </ac:cxnSpMkLst>
        </pc:cxnChg>
        <pc:cxnChg chg="add mod">
          <ac:chgData name="Nicolas Lopez" userId="2613cbba-3050-47a8-981b-e680dac2da8f" providerId="ADAL" clId="{70888F15-A80E-4A50-B10A-5A31C45AD90F}" dt="2025-05-26T12:47:15.678" v="25402" actId="164"/>
          <ac:cxnSpMkLst>
            <pc:docMk/>
            <pc:sldMk cId="4078576139" sldId="258"/>
            <ac:cxnSpMk id="20" creationId="{8640FFA5-8B8D-1B3E-D690-E7A431DD963C}"/>
          </ac:cxnSpMkLst>
        </pc:cxnChg>
      </pc:sldChg>
      <pc:sldChg chg="del">
        <pc:chgData name="Nicolas Lopez" userId="2613cbba-3050-47a8-981b-e680dac2da8f" providerId="ADAL" clId="{70888F15-A80E-4A50-B10A-5A31C45AD90F}" dt="2025-05-13T11:43:52.586" v="3260" actId="47"/>
        <pc:sldMkLst>
          <pc:docMk/>
          <pc:sldMk cId="3710200810" sldId="259"/>
        </pc:sldMkLst>
      </pc:sldChg>
      <pc:sldChg chg="addSp delSp modSp mod modAnim">
        <pc:chgData name="Nicolas Lopez" userId="2613cbba-3050-47a8-981b-e680dac2da8f" providerId="ADAL" clId="{70888F15-A80E-4A50-B10A-5A31C45AD90F}" dt="2025-05-27T10:47:21.640" v="28656" actId="115"/>
        <pc:sldMkLst>
          <pc:docMk/>
          <pc:sldMk cId="3750171130" sldId="260"/>
        </pc:sldMkLst>
        <pc:spChg chg="mod">
          <ac:chgData name="Nicolas Lopez" userId="2613cbba-3050-47a8-981b-e680dac2da8f" providerId="ADAL" clId="{70888F15-A80E-4A50-B10A-5A31C45AD90F}" dt="2025-05-27T10:47:21.640" v="28656" actId="115"/>
          <ac:spMkLst>
            <pc:docMk/>
            <pc:sldMk cId="3750171130" sldId="260"/>
            <ac:spMk id="2" creationId="{B6B60B57-5105-F0CE-7482-EE86DBD7DFB9}"/>
          </ac:spMkLst>
        </pc:spChg>
        <pc:spChg chg="mod">
          <ac:chgData name="Nicolas Lopez" userId="2613cbba-3050-47a8-981b-e680dac2da8f" providerId="ADAL" clId="{70888F15-A80E-4A50-B10A-5A31C45AD90F}" dt="2025-05-27T08:59:35.823" v="27164" actId="207"/>
          <ac:spMkLst>
            <pc:docMk/>
            <pc:sldMk cId="3750171130" sldId="260"/>
            <ac:spMk id="3" creationId="{09782EA7-6467-CEE5-0B40-93C5C19ED16D}"/>
          </ac:spMkLst>
        </pc:spChg>
        <pc:spChg chg="add mod">
          <ac:chgData name="Nicolas Lopez" userId="2613cbba-3050-47a8-981b-e680dac2da8f" providerId="ADAL" clId="{70888F15-A80E-4A50-B10A-5A31C45AD90F}" dt="2025-05-27T08:59:26.192" v="27162" actId="207"/>
          <ac:spMkLst>
            <pc:docMk/>
            <pc:sldMk cId="3750171130" sldId="260"/>
            <ac:spMk id="4" creationId="{3856902F-788A-70F8-37D2-B57B741A0785}"/>
          </ac:spMkLst>
        </pc:spChg>
        <pc:spChg chg="add mod">
          <ac:chgData name="Nicolas Lopez" userId="2613cbba-3050-47a8-981b-e680dac2da8f" providerId="ADAL" clId="{70888F15-A80E-4A50-B10A-5A31C45AD90F}" dt="2025-05-26T12:51:15.973" v="25411" actId="164"/>
          <ac:spMkLst>
            <pc:docMk/>
            <pc:sldMk cId="3750171130" sldId="260"/>
            <ac:spMk id="8" creationId="{4E0AD4EB-FDD8-5C7A-46DD-CD1B68631428}"/>
          </ac:spMkLst>
        </pc:spChg>
        <pc:spChg chg="add mod">
          <ac:chgData name="Nicolas Lopez" userId="2613cbba-3050-47a8-981b-e680dac2da8f" providerId="ADAL" clId="{70888F15-A80E-4A50-B10A-5A31C45AD90F}" dt="2025-05-26T12:51:15.973" v="25411" actId="164"/>
          <ac:spMkLst>
            <pc:docMk/>
            <pc:sldMk cId="3750171130" sldId="260"/>
            <ac:spMk id="9" creationId="{57447C0B-F01C-D07C-154E-2E6A7C440FB6}"/>
          </ac:spMkLst>
        </pc:spChg>
        <pc:spChg chg="add mod">
          <ac:chgData name="Nicolas Lopez" userId="2613cbba-3050-47a8-981b-e680dac2da8f" providerId="ADAL" clId="{70888F15-A80E-4A50-B10A-5A31C45AD90F}" dt="2025-05-26T12:51:15.973" v="25411" actId="164"/>
          <ac:spMkLst>
            <pc:docMk/>
            <pc:sldMk cId="3750171130" sldId="260"/>
            <ac:spMk id="63" creationId="{3D33D706-66BC-46A6-9D9C-909E91130A3E}"/>
          </ac:spMkLst>
        </pc:spChg>
        <pc:spChg chg="add mod">
          <ac:chgData name="Nicolas Lopez" userId="2613cbba-3050-47a8-981b-e680dac2da8f" providerId="ADAL" clId="{70888F15-A80E-4A50-B10A-5A31C45AD90F}" dt="2025-05-26T12:51:15.973" v="25411" actId="164"/>
          <ac:spMkLst>
            <pc:docMk/>
            <pc:sldMk cId="3750171130" sldId="260"/>
            <ac:spMk id="64" creationId="{C386CF17-AD15-614A-5C81-E57D32A54385}"/>
          </ac:spMkLst>
        </pc:spChg>
        <pc:grpChg chg="add mod">
          <ac:chgData name="Nicolas Lopez" userId="2613cbba-3050-47a8-981b-e680dac2da8f" providerId="ADAL" clId="{70888F15-A80E-4A50-B10A-5A31C45AD90F}" dt="2025-05-26T12:51:15.973" v="25411" actId="164"/>
          <ac:grpSpMkLst>
            <pc:docMk/>
            <pc:sldMk cId="3750171130" sldId="260"/>
            <ac:grpSpMk id="5" creationId="{E455B40C-D307-2E62-B7BE-48A07697D4E8}"/>
          </ac:grpSpMkLst>
        </pc:grpChg>
        <pc:cxnChg chg="add mod">
          <ac:chgData name="Nicolas Lopez" userId="2613cbba-3050-47a8-981b-e680dac2da8f" providerId="ADAL" clId="{70888F15-A80E-4A50-B10A-5A31C45AD90F}" dt="2025-05-13T12:17:33.884" v="4318" actId="14100"/>
          <ac:cxnSpMkLst>
            <pc:docMk/>
            <pc:sldMk cId="3750171130" sldId="260"/>
            <ac:cxnSpMk id="6" creationId="{4D265E4D-CC14-90BA-1046-3AA06853DD72}"/>
          </ac:cxnSpMkLst>
        </pc:cxnChg>
        <pc:cxnChg chg="add mod topLvl">
          <ac:chgData name="Nicolas Lopez" userId="2613cbba-3050-47a8-981b-e680dac2da8f" providerId="ADAL" clId="{70888F15-A80E-4A50-B10A-5A31C45AD90F}" dt="2025-05-26T12:51:15.973" v="25411" actId="164"/>
          <ac:cxnSpMkLst>
            <pc:docMk/>
            <pc:sldMk cId="3750171130" sldId="260"/>
            <ac:cxnSpMk id="11" creationId="{96FBAB5C-B581-ACF3-AEF1-46CA1F75772D}"/>
          </ac:cxnSpMkLst>
        </pc:cxnChg>
        <pc:cxnChg chg="add mod topLvl">
          <ac:chgData name="Nicolas Lopez" userId="2613cbba-3050-47a8-981b-e680dac2da8f" providerId="ADAL" clId="{70888F15-A80E-4A50-B10A-5A31C45AD90F}" dt="2025-05-26T12:51:15.973" v="25411" actId="164"/>
          <ac:cxnSpMkLst>
            <pc:docMk/>
            <pc:sldMk cId="3750171130" sldId="260"/>
            <ac:cxnSpMk id="13" creationId="{E9CD8D4C-FEFB-D599-4A81-DDEE0E10033A}"/>
          </ac:cxnSpMkLst>
        </pc:cxnChg>
        <pc:cxnChg chg="add mod">
          <ac:chgData name="Nicolas Lopez" userId="2613cbba-3050-47a8-981b-e680dac2da8f" providerId="ADAL" clId="{70888F15-A80E-4A50-B10A-5A31C45AD90F}" dt="2025-05-13T12:03:49.740" v="3879"/>
          <ac:cxnSpMkLst>
            <pc:docMk/>
            <pc:sldMk cId="3750171130" sldId="260"/>
            <ac:cxnSpMk id="14" creationId="{CD021682-9EBE-5DC1-3FB6-65567E252DE2}"/>
          </ac:cxnSpMkLst>
        </pc:cxnChg>
        <pc:cxnChg chg="add mod topLvl">
          <ac:chgData name="Nicolas Lopez" userId="2613cbba-3050-47a8-981b-e680dac2da8f" providerId="ADAL" clId="{70888F15-A80E-4A50-B10A-5A31C45AD90F}" dt="2025-05-13T12:12:43.303" v="4237" actId="165"/>
          <ac:cxnSpMkLst>
            <pc:docMk/>
            <pc:sldMk cId="3750171130" sldId="260"/>
            <ac:cxnSpMk id="15" creationId="{553BAE2E-8A26-D7A2-39FB-469F3185507A}"/>
          </ac:cxnSpMkLst>
        </pc:cxnChg>
        <pc:cxnChg chg="add mod topLvl">
          <ac:chgData name="Nicolas Lopez" userId="2613cbba-3050-47a8-981b-e680dac2da8f" providerId="ADAL" clId="{70888F15-A80E-4A50-B10A-5A31C45AD90F}" dt="2025-05-13T12:12:43.303" v="4237" actId="165"/>
          <ac:cxnSpMkLst>
            <pc:docMk/>
            <pc:sldMk cId="3750171130" sldId="260"/>
            <ac:cxnSpMk id="16" creationId="{FB5ADC1D-3B7D-314D-4D53-FA17BEE767E3}"/>
          </ac:cxnSpMkLst>
        </pc:cxnChg>
        <pc:cxnChg chg="add mod">
          <ac:chgData name="Nicolas Lopez" userId="2613cbba-3050-47a8-981b-e680dac2da8f" providerId="ADAL" clId="{70888F15-A80E-4A50-B10A-5A31C45AD90F}" dt="2025-05-13T12:03:51.217" v="3882"/>
          <ac:cxnSpMkLst>
            <pc:docMk/>
            <pc:sldMk cId="3750171130" sldId="260"/>
            <ac:cxnSpMk id="17" creationId="{4489E7AE-213F-795C-5AD4-997DBAB618A9}"/>
          </ac:cxnSpMkLst>
        </pc:cxnChg>
        <pc:cxnChg chg="add mod topLvl">
          <ac:chgData name="Nicolas Lopez" userId="2613cbba-3050-47a8-981b-e680dac2da8f" providerId="ADAL" clId="{70888F15-A80E-4A50-B10A-5A31C45AD90F}" dt="2025-05-13T12:12:43.303" v="4237" actId="165"/>
          <ac:cxnSpMkLst>
            <pc:docMk/>
            <pc:sldMk cId="3750171130" sldId="260"/>
            <ac:cxnSpMk id="18" creationId="{EA5A1B19-8579-1ECC-6D45-C193C85E4627}"/>
          </ac:cxnSpMkLst>
        </pc:cxnChg>
        <pc:cxnChg chg="add mod">
          <ac:chgData name="Nicolas Lopez" userId="2613cbba-3050-47a8-981b-e680dac2da8f" providerId="ADAL" clId="{70888F15-A80E-4A50-B10A-5A31C45AD90F}" dt="2025-05-13T12:03:57.460" v="3884"/>
          <ac:cxnSpMkLst>
            <pc:docMk/>
            <pc:sldMk cId="3750171130" sldId="260"/>
            <ac:cxnSpMk id="19" creationId="{0442215E-D901-AA7E-B519-C91789C09F93}"/>
          </ac:cxnSpMkLst>
        </pc:cxnChg>
        <pc:cxnChg chg="add mod topLvl">
          <ac:chgData name="Nicolas Lopez" userId="2613cbba-3050-47a8-981b-e680dac2da8f" providerId="ADAL" clId="{70888F15-A80E-4A50-B10A-5A31C45AD90F}" dt="2025-05-26T12:51:15.973" v="25411" actId="164"/>
          <ac:cxnSpMkLst>
            <pc:docMk/>
            <pc:sldMk cId="3750171130" sldId="260"/>
            <ac:cxnSpMk id="20" creationId="{C9D32AE3-B196-943B-4BE9-D54504D826EF}"/>
          </ac:cxnSpMkLst>
        </pc:cxnChg>
        <pc:cxnChg chg="add mod">
          <ac:chgData name="Nicolas Lopez" userId="2613cbba-3050-47a8-981b-e680dac2da8f" providerId="ADAL" clId="{70888F15-A80E-4A50-B10A-5A31C45AD90F}" dt="2025-05-13T12:13:58.956" v="4285" actId="14100"/>
          <ac:cxnSpMkLst>
            <pc:docMk/>
            <pc:sldMk cId="3750171130" sldId="260"/>
            <ac:cxnSpMk id="21" creationId="{5B4742A2-A9BD-7E36-A9E0-65A1F632303F}"/>
          </ac:cxnSpMkLst>
        </pc:cxnChg>
        <pc:cxnChg chg="add mod topLvl">
          <ac:chgData name="Nicolas Lopez" userId="2613cbba-3050-47a8-981b-e680dac2da8f" providerId="ADAL" clId="{70888F15-A80E-4A50-B10A-5A31C45AD90F}" dt="2025-05-26T12:51:15.973" v="25411" actId="164"/>
          <ac:cxnSpMkLst>
            <pc:docMk/>
            <pc:sldMk cId="3750171130" sldId="260"/>
            <ac:cxnSpMk id="22" creationId="{F06EA536-01C7-33C4-5E5A-4CBB9B6CA104}"/>
          </ac:cxnSpMkLst>
        </pc:cxnChg>
        <pc:cxnChg chg="add mod topLvl">
          <ac:chgData name="Nicolas Lopez" userId="2613cbba-3050-47a8-981b-e680dac2da8f" providerId="ADAL" clId="{70888F15-A80E-4A50-B10A-5A31C45AD90F}" dt="2025-05-13T12:20:37.054" v="4427" actId="1036"/>
          <ac:cxnSpMkLst>
            <pc:docMk/>
            <pc:sldMk cId="3750171130" sldId="260"/>
            <ac:cxnSpMk id="23" creationId="{D0A345B2-563C-528F-7CC7-C5F81EB32641}"/>
          </ac:cxnSpMkLst>
        </pc:cxnChg>
        <pc:cxnChg chg="add mod">
          <ac:chgData name="Nicolas Lopez" userId="2613cbba-3050-47a8-981b-e680dac2da8f" providerId="ADAL" clId="{70888F15-A80E-4A50-B10A-5A31C45AD90F}" dt="2025-05-13T12:15:16.662" v="4307" actId="14100"/>
          <ac:cxnSpMkLst>
            <pc:docMk/>
            <pc:sldMk cId="3750171130" sldId="260"/>
            <ac:cxnSpMk id="49" creationId="{88B0C8C9-6781-4553-5188-072169A0E9C2}"/>
          </ac:cxnSpMkLst>
        </pc:cxnChg>
        <pc:cxnChg chg="add mod">
          <ac:chgData name="Nicolas Lopez" userId="2613cbba-3050-47a8-981b-e680dac2da8f" providerId="ADAL" clId="{70888F15-A80E-4A50-B10A-5A31C45AD90F}" dt="2025-05-13T12:16:46.944" v="4313" actId="1038"/>
          <ac:cxnSpMkLst>
            <pc:docMk/>
            <pc:sldMk cId="3750171130" sldId="260"/>
            <ac:cxnSpMk id="50" creationId="{59C1C839-5EC9-29C2-56D4-C6C9846ACF96}"/>
          </ac:cxnSpMkLst>
        </pc:cxnChg>
        <pc:cxnChg chg="add mod">
          <ac:chgData name="Nicolas Lopez" userId="2613cbba-3050-47a8-981b-e680dac2da8f" providerId="ADAL" clId="{70888F15-A80E-4A50-B10A-5A31C45AD90F}" dt="2025-05-13T12:20:41.788" v="4433" actId="1036"/>
          <ac:cxnSpMkLst>
            <pc:docMk/>
            <pc:sldMk cId="3750171130" sldId="260"/>
            <ac:cxnSpMk id="51" creationId="{3B7BE71B-2F88-D316-C60F-37256C140CED}"/>
          </ac:cxnSpMkLst>
        </pc:cxnChg>
        <pc:cxnChg chg="add mod">
          <ac:chgData name="Nicolas Lopez" userId="2613cbba-3050-47a8-981b-e680dac2da8f" providerId="ADAL" clId="{70888F15-A80E-4A50-B10A-5A31C45AD90F}" dt="2025-05-26T12:51:15.973" v="25411" actId="164"/>
          <ac:cxnSpMkLst>
            <pc:docMk/>
            <pc:sldMk cId="3750171130" sldId="260"/>
            <ac:cxnSpMk id="53" creationId="{1D96AB9C-3487-948C-07B3-DF860831ADFD}"/>
          </ac:cxnSpMkLst>
        </pc:cxnChg>
      </pc:sldChg>
      <pc:sldChg chg="addSp delSp modSp mod modAnim">
        <pc:chgData name="Nicolas Lopez" userId="2613cbba-3050-47a8-981b-e680dac2da8f" providerId="ADAL" clId="{70888F15-A80E-4A50-B10A-5A31C45AD90F}" dt="2025-05-27T12:32:27.285" v="28728" actId="113"/>
        <pc:sldMkLst>
          <pc:docMk/>
          <pc:sldMk cId="4121128863" sldId="261"/>
        </pc:sldMkLst>
        <pc:spChg chg="mod">
          <ac:chgData name="Nicolas Lopez" userId="2613cbba-3050-47a8-981b-e680dac2da8f" providerId="ADAL" clId="{70888F15-A80E-4A50-B10A-5A31C45AD90F}" dt="2025-05-27T10:47:25.784" v="28657" actId="115"/>
          <ac:spMkLst>
            <pc:docMk/>
            <pc:sldMk cId="4121128863" sldId="261"/>
            <ac:spMk id="2" creationId="{57610C80-55D6-DEFD-2B58-63FCBA0BC44F}"/>
          </ac:spMkLst>
        </pc:spChg>
        <pc:spChg chg="add mod">
          <ac:chgData name="Nicolas Lopez" userId="2613cbba-3050-47a8-981b-e680dac2da8f" providerId="ADAL" clId="{70888F15-A80E-4A50-B10A-5A31C45AD90F}" dt="2025-05-26T12:53:52.921" v="25426" actId="164"/>
          <ac:spMkLst>
            <pc:docMk/>
            <pc:sldMk cId="4121128863" sldId="261"/>
            <ac:spMk id="7" creationId="{9291602C-1516-6C16-0304-7108038A4238}"/>
          </ac:spMkLst>
        </pc:spChg>
        <pc:spChg chg="add mod">
          <ac:chgData name="Nicolas Lopez" userId="2613cbba-3050-47a8-981b-e680dac2da8f" providerId="ADAL" clId="{70888F15-A80E-4A50-B10A-5A31C45AD90F}" dt="2025-05-26T12:53:44.975" v="25425" actId="164"/>
          <ac:spMkLst>
            <pc:docMk/>
            <pc:sldMk cId="4121128863" sldId="261"/>
            <ac:spMk id="26" creationId="{533025FD-F9AF-D824-0099-0B893328CD00}"/>
          </ac:spMkLst>
        </pc:spChg>
        <pc:spChg chg="add mod">
          <ac:chgData name="Nicolas Lopez" userId="2613cbba-3050-47a8-981b-e680dac2da8f" providerId="ADAL" clId="{70888F15-A80E-4A50-B10A-5A31C45AD90F}" dt="2025-05-26T12:53:44.975" v="25425" actId="164"/>
          <ac:spMkLst>
            <pc:docMk/>
            <pc:sldMk cId="4121128863" sldId="261"/>
            <ac:spMk id="27" creationId="{8729AB7D-0339-AE24-A18F-D91B54D01F4E}"/>
          </ac:spMkLst>
        </pc:spChg>
        <pc:spChg chg="add mod">
          <ac:chgData name="Nicolas Lopez" userId="2613cbba-3050-47a8-981b-e680dac2da8f" providerId="ADAL" clId="{70888F15-A80E-4A50-B10A-5A31C45AD90F}" dt="2025-05-26T12:57:27.904" v="25452" actId="164"/>
          <ac:spMkLst>
            <pc:docMk/>
            <pc:sldMk cId="4121128863" sldId="261"/>
            <ac:spMk id="28" creationId="{23F2B1C5-5633-C390-9754-AE89DD87957E}"/>
          </ac:spMkLst>
        </pc:spChg>
        <pc:spChg chg="add mod">
          <ac:chgData name="Nicolas Lopez" userId="2613cbba-3050-47a8-981b-e680dac2da8f" providerId="ADAL" clId="{70888F15-A80E-4A50-B10A-5A31C45AD90F}" dt="2025-05-26T12:57:27.904" v="25452" actId="164"/>
          <ac:spMkLst>
            <pc:docMk/>
            <pc:sldMk cId="4121128863" sldId="261"/>
            <ac:spMk id="29" creationId="{814B426D-A2B9-9913-F742-F0D4B92DBD8B}"/>
          </ac:spMkLst>
        </pc:spChg>
        <pc:spChg chg="add mod">
          <ac:chgData name="Nicolas Lopez" userId="2613cbba-3050-47a8-981b-e680dac2da8f" providerId="ADAL" clId="{70888F15-A80E-4A50-B10A-5A31C45AD90F}" dt="2025-05-13T17:25:09.728" v="6098" actId="21"/>
          <ac:spMkLst>
            <pc:docMk/>
            <pc:sldMk cId="4121128863" sldId="261"/>
            <ac:spMk id="30" creationId="{2D20533B-B18F-4506-E5EE-E36C40491E49}"/>
          </ac:spMkLst>
        </pc:spChg>
        <pc:spChg chg="add mod">
          <ac:chgData name="Nicolas Lopez" userId="2613cbba-3050-47a8-981b-e680dac2da8f" providerId="ADAL" clId="{70888F15-A80E-4A50-B10A-5A31C45AD90F}" dt="2025-05-13T17:25:30.887" v="6128" actId="1035"/>
          <ac:spMkLst>
            <pc:docMk/>
            <pc:sldMk cId="4121128863" sldId="261"/>
            <ac:spMk id="31" creationId="{7D9276F5-10AA-F4EC-5A6A-70539C88D2B0}"/>
          </ac:spMkLst>
        </pc:spChg>
        <pc:spChg chg="add mod">
          <ac:chgData name="Nicolas Lopez" userId="2613cbba-3050-47a8-981b-e680dac2da8f" providerId="ADAL" clId="{70888F15-A80E-4A50-B10A-5A31C45AD90F}" dt="2025-05-26T12:53:52.921" v="25426" actId="164"/>
          <ac:spMkLst>
            <pc:docMk/>
            <pc:sldMk cId="4121128863" sldId="261"/>
            <ac:spMk id="36" creationId="{8FC368B7-631A-261A-F973-98CAED5299CA}"/>
          </ac:spMkLst>
        </pc:spChg>
        <pc:spChg chg="add mod">
          <ac:chgData name="Nicolas Lopez" userId="2613cbba-3050-47a8-981b-e680dac2da8f" providerId="ADAL" clId="{70888F15-A80E-4A50-B10A-5A31C45AD90F}" dt="2025-05-26T12:53:44.975" v="25425" actId="164"/>
          <ac:spMkLst>
            <pc:docMk/>
            <pc:sldMk cId="4121128863" sldId="261"/>
            <ac:spMk id="40" creationId="{31AD8F24-B669-3FD2-75D8-C6B621CBBB37}"/>
          </ac:spMkLst>
        </pc:spChg>
        <pc:spChg chg="add mod">
          <ac:chgData name="Nicolas Lopez" userId="2613cbba-3050-47a8-981b-e680dac2da8f" providerId="ADAL" clId="{70888F15-A80E-4A50-B10A-5A31C45AD90F}" dt="2025-05-26T12:53:52.921" v="25426" actId="164"/>
          <ac:spMkLst>
            <pc:docMk/>
            <pc:sldMk cId="4121128863" sldId="261"/>
            <ac:spMk id="42" creationId="{DBD59310-F1AD-4241-43F1-63DB18ED7B13}"/>
          </ac:spMkLst>
        </pc:spChg>
        <pc:spChg chg="add mod">
          <ac:chgData name="Nicolas Lopez" userId="2613cbba-3050-47a8-981b-e680dac2da8f" providerId="ADAL" clId="{70888F15-A80E-4A50-B10A-5A31C45AD90F}" dt="2025-05-26T12:53:44.975" v="25425" actId="164"/>
          <ac:spMkLst>
            <pc:docMk/>
            <pc:sldMk cId="4121128863" sldId="261"/>
            <ac:spMk id="44" creationId="{6599A740-5045-42EB-43FD-B022DF0B18D5}"/>
          </ac:spMkLst>
        </pc:spChg>
        <pc:spChg chg="add mod">
          <ac:chgData name="Nicolas Lopez" userId="2613cbba-3050-47a8-981b-e680dac2da8f" providerId="ADAL" clId="{70888F15-A80E-4A50-B10A-5A31C45AD90F}" dt="2025-05-13T17:25:30.887" v="6128" actId="1035"/>
          <ac:spMkLst>
            <pc:docMk/>
            <pc:sldMk cId="4121128863" sldId="261"/>
            <ac:spMk id="45" creationId="{0A4EB796-DC9B-265F-0161-0AB2D96CC83D}"/>
          </ac:spMkLst>
        </pc:spChg>
        <pc:spChg chg="add mod">
          <ac:chgData name="Nicolas Lopez" userId="2613cbba-3050-47a8-981b-e680dac2da8f" providerId="ADAL" clId="{70888F15-A80E-4A50-B10A-5A31C45AD90F}" dt="2025-05-13T17:25:30.887" v="6128" actId="1035"/>
          <ac:spMkLst>
            <pc:docMk/>
            <pc:sldMk cId="4121128863" sldId="261"/>
            <ac:spMk id="46" creationId="{B1913819-052D-C576-7A54-6BB39CBA4E4C}"/>
          </ac:spMkLst>
        </pc:spChg>
        <pc:spChg chg="add mod">
          <ac:chgData name="Nicolas Lopez" userId="2613cbba-3050-47a8-981b-e680dac2da8f" providerId="ADAL" clId="{70888F15-A80E-4A50-B10A-5A31C45AD90F}" dt="2025-05-13T17:25:30.887" v="6128" actId="1035"/>
          <ac:spMkLst>
            <pc:docMk/>
            <pc:sldMk cId="4121128863" sldId="261"/>
            <ac:spMk id="47" creationId="{94860EBB-24A7-F06F-596A-25B3646900CE}"/>
          </ac:spMkLst>
        </pc:spChg>
        <pc:spChg chg="add mod">
          <ac:chgData name="Nicolas Lopez" userId="2613cbba-3050-47a8-981b-e680dac2da8f" providerId="ADAL" clId="{70888F15-A80E-4A50-B10A-5A31C45AD90F}" dt="2025-05-27T12:32:27.285" v="28728" actId="113"/>
          <ac:spMkLst>
            <pc:docMk/>
            <pc:sldMk cId="4121128863" sldId="261"/>
            <ac:spMk id="49" creationId="{45A026E0-05E2-E0B8-E5D1-DC9FF899F211}"/>
          </ac:spMkLst>
        </pc:spChg>
        <pc:spChg chg="add mod">
          <ac:chgData name="Nicolas Lopez" userId="2613cbba-3050-47a8-981b-e680dac2da8f" providerId="ADAL" clId="{70888F15-A80E-4A50-B10A-5A31C45AD90F}" dt="2025-05-13T17:35:44.755" v="6599" actId="692"/>
          <ac:spMkLst>
            <pc:docMk/>
            <pc:sldMk cId="4121128863" sldId="261"/>
            <ac:spMk id="50" creationId="{446FC4C3-A86B-0E2E-1630-FA5BB2FA4D0D}"/>
          </ac:spMkLst>
        </pc:spChg>
        <pc:spChg chg="add mod">
          <ac:chgData name="Nicolas Lopez" userId="2613cbba-3050-47a8-981b-e680dac2da8f" providerId="ADAL" clId="{70888F15-A80E-4A50-B10A-5A31C45AD90F}" dt="2025-05-14T08:27:09.210" v="6755" actId="1076"/>
          <ac:spMkLst>
            <pc:docMk/>
            <pc:sldMk cId="4121128863" sldId="261"/>
            <ac:spMk id="51" creationId="{220E1A0B-8100-9B7B-C688-CA64DFB74380}"/>
          </ac:spMkLst>
        </pc:spChg>
        <pc:spChg chg="add mod">
          <ac:chgData name="Nicolas Lopez" userId="2613cbba-3050-47a8-981b-e680dac2da8f" providerId="ADAL" clId="{70888F15-A80E-4A50-B10A-5A31C45AD90F}" dt="2025-05-13T17:34:05.676" v="6509" actId="1076"/>
          <ac:spMkLst>
            <pc:docMk/>
            <pc:sldMk cId="4121128863" sldId="261"/>
            <ac:spMk id="52" creationId="{37C6D7DE-F3EF-C1EC-397D-14FE5A8170E7}"/>
          </ac:spMkLst>
        </pc:spChg>
        <pc:grpChg chg="add mod">
          <ac:chgData name="Nicolas Lopez" userId="2613cbba-3050-47a8-981b-e680dac2da8f" providerId="ADAL" clId="{70888F15-A80E-4A50-B10A-5A31C45AD90F}" dt="2025-05-26T12:53:44.975" v="25425" actId="164"/>
          <ac:grpSpMkLst>
            <pc:docMk/>
            <pc:sldMk cId="4121128863" sldId="261"/>
            <ac:grpSpMk id="3" creationId="{6451B8DE-0F79-139C-4B9C-3CA60CB6B00B}"/>
          </ac:grpSpMkLst>
        </pc:grpChg>
        <pc:grpChg chg="add mod">
          <ac:chgData name="Nicolas Lopez" userId="2613cbba-3050-47a8-981b-e680dac2da8f" providerId="ADAL" clId="{70888F15-A80E-4A50-B10A-5A31C45AD90F}" dt="2025-05-26T12:57:27.904" v="25452" actId="164"/>
          <ac:grpSpMkLst>
            <pc:docMk/>
            <pc:sldMk cId="4121128863" sldId="261"/>
            <ac:grpSpMk id="4" creationId="{312C53A7-6E21-4C84-BE01-A4574E46D14F}"/>
          </ac:grpSpMkLst>
        </pc:grpChg>
        <pc:grpChg chg="add mod">
          <ac:chgData name="Nicolas Lopez" userId="2613cbba-3050-47a8-981b-e680dac2da8f" providerId="ADAL" clId="{70888F15-A80E-4A50-B10A-5A31C45AD90F}" dt="2025-05-26T12:57:27.904" v="25452" actId="164"/>
          <ac:grpSpMkLst>
            <pc:docMk/>
            <pc:sldMk cId="4121128863" sldId="261"/>
            <ac:grpSpMk id="6" creationId="{B98C24EC-FF12-E79C-7766-D35E3B4A8348}"/>
          </ac:grpSpMkLst>
        </pc:grpChg>
        <pc:cxnChg chg="add mod">
          <ac:chgData name="Nicolas Lopez" userId="2613cbba-3050-47a8-981b-e680dac2da8f" providerId="ADAL" clId="{70888F15-A80E-4A50-B10A-5A31C45AD90F}" dt="2025-05-26T12:53:52.921" v="25426" actId="164"/>
          <ac:cxnSpMkLst>
            <pc:docMk/>
            <pc:sldMk cId="4121128863" sldId="261"/>
            <ac:cxnSpMk id="5" creationId="{20E09A6C-9D0F-3F3C-4F97-984F3E6E5273}"/>
          </ac:cxnSpMkLst>
        </pc:cxnChg>
        <pc:cxnChg chg="add mod">
          <ac:chgData name="Nicolas Lopez" userId="2613cbba-3050-47a8-981b-e680dac2da8f" providerId="ADAL" clId="{70888F15-A80E-4A50-B10A-5A31C45AD90F}" dt="2025-05-26T12:53:52.921" v="25426" actId="164"/>
          <ac:cxnSpMkLst>
            <pc:docMk/>
            <pc:sldMk cId="4121128863" sldId="261"/>
            <ac:cxnSpMk id="10" creationId="{3D0B57A2-1467-82CE-6C66-E018686518FC}"/>
          </ac:cxnSpMkLst>
        </pc:cxnChg>
        <pc:cxnChg chg="add mod">
          <ac:chgData name="Nicolas Lopez" userId="2613cbba-3050-47a8-981b-e680dac2da8f" providerId="ADAL" clId="{70888F15-A80E-4A50-B10A-5A31C45AD90F}" dt="2025-05-26T12:53:52.921" v="25426" actId="164"/>
          <ac:cxnSpMkLst>
            <pc:docMk/>
            <pc:sldMk cId="4121128863" sldId="261"/>
            <ac:cxnSpMk id="14" creationId="{B9E77495-7523-0608-59FD-F840810E9161}"/>
          </ac:cxnSpMkLst>
        </pc:cxnChg>
        <pc:cxnChg chg="add mod">
          <ac:chgData name="Nicolas Lopez" userId="2613cbba-3050-47a8-981b-e680dac2da8f" providerId="ADAL" clId="{70888F15-A80E-4A50-B10A-5A31C45AD90F}" dt="2025-05-13T17:02:45.785" v="5197" actId="1076"/>
          <ac:cxnSpMkLst>
            <pc:docMk/>
            <pc:sldMk cId="4121128863" sldId="261"/>
            <ac:cxnSpMk id="18" creationId="{D965C2CD-6AE7-1276-BEC7-70C7F74E5AAE}"/>
          </ac:cxnSpMkLst>
        </pc:cxnChg>
        <pc:cxnChg chg="add mod">
          <ac:chgData name="Nicolas Lopez" userId="2613cbba-3050-47a8-981b-e680dac2da8f" providerId="ADAL" clId="{70888F15-A80E-4A50-B10A-5A31C45AD90F}" dt="2025-05-26T12:53:44.975" v="25425" actId="164"/>
          <ac:cxnSpMkLst>
            <pc:docMk/>
            <pc:sldMk cId="4121128863" sldId="261"/>
            <ac:cxnSpMk id="20" creationId="{A108440B-598F-08FF-9CCD-6167A27CDF89}"/>
          </ac:cxnSpMkLst>
        </pc:cxnChg>
        <pc:cxnChg chg="add mod">
          <ac:chgData name="Nicolas Lopez" userId="2613cbba-3050-47a8-981b-e680dac2da8f" providerId="ADAL" clId="{70888F15-A80E-4A50-B10A-5A31C45AD90F}" dt="2025-05-13T17:07:29.307" v="5322" actId="1037"/>
          <ac:cxnSpMkLst>
            <pc:docMk/>
            <pc:sldMk cId="4121128863" sldId="261"/>
            <ac:cxnSpMk id="22" creationId="{D8DF0F81-D203-95D5-21F2-229638FFFDE5}"/>
          </ac:cxnSpMkLst>
        </pc:cxnChg>
        <pc:cxnChg chg="add mod">
          <ac:chgData name="Nicolas Lopez" userId="2613cbba-3050-47a8-981b-e680dac2da8f" providerId="ADAL" clId="{70888F15-A80E-4A50-B10A-5A31C45AD90F}" dt="2025-05-26T12:53:44.975" v="25425" actId="164"/>
          <ac:cxnSpMkLst>
            <pc:docMk/>
            <pc:sldMk cId="4121128863" sldId="261"/>
            <ac:cxnSpMk id="24" creationId="{E7A02820-073B-687B-A4D0-217C12B87238}"/>
          </ac:cxnSpMkLst>
        </pc:cxnChg>
        <pc:cxnChg chg="add mod">
          <ac:chgData name="Nicolas Lopez" userId="2613cbba-3050-47a8-981b-e680dac2da8f" providerId="ADAL" clId="{70888F15-A80E-4A50-B10A-5A31C45AD90F}" dt="2025-05-26T12:53:44.975" v="25425" actId="164"/>
          <ac:cxnSpMkLst>
            <pc:docMk/>
            <pc:sldMk cId="4121128863" sldId="261"/>
            <ac:cxnSpMk id="25" creationId="{B4AA5C31-59ED-E443-8639-4246EFD2F7CC}"/>
          </ac:cxnSpMkLst>
        </pc:cxnChg>
        <pc:cxnChg chg="add mod">
          <ac:chgData name="Nicolas Lopez" userId="2613cbba-3050-47a8-981b-e680dac2da8f" providerId="ADAL" clId="{70888F15-A80E-4A50-B10A-5A31C45AD90F}" dt="2025-05-26T12:53:52.921" v="25426" actId="164"/>
          <ac:cxnSpMkLst>
            <pc:docMk/>
            <pc:sldMk cId="4121128863" sldId="261"/>
            <ac:cxnSpMk id="33" creationId="{6E311173-7A8D-23CF-396D-E84F2DD56466}"/>
          </ac:cxnSpMkLst>
        </pc:cxnChg>
        <pc:cxnChg chg="add mod">
          <ac:chgData name="Nicolas Lopez" userId="2613cbba-3050-47a8-981b-e680dac2da8f" providerId="ADAL" clId="{70888F15-A80E-4A50-B10A-5A31C45AD90F}" dt="2025-05-26T12:53:44.975" v="25425" actId="164"/>
          <ac:cxnSpMkLst>
            <pc:docMk/>
            <pc:sldMk cId="4121128863" sldId="261"/>
            <ac:cxnSpMk id="38" creationId="{72FE0922-3DC5-3CC0-27DF-782E4ABA7BC8}"/>
          </ac:cxnSpMkLst>
        </pc:cxnChg>
        <pc:cxnChg chg="add mod">
          <ac:chgData name="Nicolas Lopez" userId="2613cbba-3050-47a8-981b-e680dac2da8f" providerId="ADAL" clId="{70888F15-A80E-4A50-B10A-5A31C45AD90F}" dt="2025-05-13T17:17:36.287" v="5606" actId="1038"/>
          <ac:cxnSpMkLst>
            <pc:docMk/>
            <pc:sldMk cId="4121128863" sldId="261"/>
            <ac:cxnSpMk id="39" creationId="{1CDE59E6-D6CE-1305-443E-6783F1FEF1C9}"/>
          </ac:cxnSpMkLst>
        </pc:cxnChg>
        <pc:cxnChg chg="add mod">
          <ac:chgData name="Nicolas Lopez" userId="2613cbba-3050-47a8-981b-e680dac2da8f" providerId="ADAL" clId="{70888F15-A80E-4A50-B10A-5A31C45AD90F}" dt="2025-05-26T12:53:52.921" v="25426" actId="164"/>
          <ac:cxnSpMkLst>
            <pc:docMk/>
            <pc:sldMk cId="4121128863" sldId="261"/>
            <ac:cxnSpMk id="41" creationId="{ECA907C7-7279-D62D-02BE-A85B9A07E0D6}"/>
          </ac:cxnSpMkLst>
        </pc:cxnChg>
        <pc:cxnChg chg="add mod">
          <ac:chgData name="Nicolas Lopez" userId="2613cbba-3050-47a8-981b-e680dac2da8f" providerId="ADAL" clId="{70888F15-A80E-4A50-B10A-5A31C45AD90F}" dt="2025-05-26T12:53:44.975" v="25425" actId="164"/>
          <ac:cxnSpMkLst>
            <pc:docMk/>
            <pc:sldMk cId="4121128863" sldId="261"/>
            <ac:cxnSpMk id="43" creationId="{ECE1861B-0FCA-BE14-39A1-CDA957D6E225}"/>
          </ac:cxnSpMkLst>
        </pc:cxnChg>
      </pc:sldChg>
      <pc:sldChg chg="addSp delSp modSp mod modAnim">
        <pc:chgData name="Nicolas Lopez" userId="2613cbba-3050-47a8-981b-e680dac2da8f" providerId="ADAL" clId="{70888F15-A80E-4A50-B10A-5A31C45AD90F}" dt="2025-05-27T10:47:29.897" v="28658" actId="115"/>
        <pc:sldMkLst>
          <pc:docMk/>
          <pc:sldMk cId="2002312263" sldId="262"/>
        </pc:sldMkLst>
        <pc:spChg chg="mod">
          <ac:chgData name="Nicolas Lopez" userId="2613cbba-3050-47a8-981b-e680dac2da8f" providerId="ADAL" clId="{70888F15-A80E-4A50-B10A-5A31C45AD90F}" dt="2025-05-27T10:47:29.897" v="28658" actId="115"/>
          <ac:spMkLst>
            <pc:docMk/>
            <pc:sldMk cId="2002312263" sldId="262"/>
            <ac:spMk id="2" creationId="{49DDD0A9-DC48-812D-8BAA-075FC29ACC51}"/>
          </ac:spMkLst>
        </pc:spChg>
        <pc:spChg chg="mod">
          <ac:chgData name="Nicolas Lopez" userId="2613cbba-3050-47a8-981b-e680dac2da8f" providerId="ADAL" clId="{70888F15-A80E-4A50-B10A-5A31C45AD90F}" dt="2025-05-14T08:55:41.247" v="7722" actId="20577"/>
          <ac:spMkLst>
            <pc:docMk/>
            <pc:sldMk cId="2002312263" sldId="262"/>
            <ac:spMk id="3" creationId="{FF5997D2-0CCC-2B31-CAF9-261D9F5081E4}"/>
          </ac:spMkLst>
        </pc:spChg>
        <pc:spChg chg="add mod">
          <ac:chgData name="Nicolas Lopez" userId="2613cbba-3050-47a8-981b-e680dac2da8f" providerId="ADAL" clId="{70888F15-A80E-4A50-B10A-5A31C45AD90F}" dt="2025-05-26T12:58:54.437" v="25464" actId="164"/>
          <ac:spMkLst>
            <pc:docMk/>
            <pc:sldMk cId="2002312263" sldId="262"/>
            <ac:spMk id="4" creationId="{E17C46FF-3722-3559-D28E-D5BC0BBC77C5}"/>
          </ac:spMkLst>
        </pc:spChg>
        <pc:spChg chg="add mod">
          <ac:chgData name="Nicolas Lopez" userId="2613cbba-3050-47a8-981b-e680dac2da8f" providerId="ADAL" clId="{70888F15-A80E-4A50-B10A-5A31C45AD90F}" dt="2025-05-26T12:59:05.975" v="25465" actId="164"/>
          <ac:spMkLst>
            <pc:docMk/>
            <pc:sldMk cId="2002312263" sldId="262"/>
            <ac:spMk id="5" creationId="{128DD714-8C29-E732-E7B1-10E9C6EDAAF8}"/>
          </ac:spMkLst>
        </pc:spChg>
        <pc:spChg chg="add mod">
          <ac:chgData name="Nicolas Lopez" userId="2613cbba-3050-47a8-981b-e680dac2da8f" providerId="ADAL" clId="{70888F15-A80E-4A50-B10A-5A31C45AD90F}" dt="2025-05-26T12:59:13.760" v="25466" actId="164"/>
          <ac:spMkLst>
            <pc:docMk/>
            <pc:sldMk cId="2002312263" sldId="262"/>
            <ac:spMk id="6" creationId="{0894669F-7F27-8E17-AD6F-BE2B83A05202}"/>
          </ac:spMkLst>
        </pc:spChg>
        <pc:spChg chg="add mod">
          <ac:chgData name="Nicolas Lopez" userId="2613cbba-3050-47a8-981b-e680dac2da8f" providerId="ADAL" clId="{70888F15-A80E-4A50-B10A-5A31C45AD90F}" dt="2025-05-26T12:59:31.938" v="25468" actId="164"/>
          <ac:spMkLst>
            <pc:docMk/>
            <pc:sldMk cId="2002312263" sldId="262"/>
            <ac:spMk id="8" creationId="{67A137FA-B951-7F31-B9CF-26C855C81E50}"/>
          </ac:spMkLst>
        </pc:spChg>
        <pc:spChg chg="add mod">
          <ac:chgData name="Nicolas Lopez" userId="2613cbba-3050-47a8-981b-e680dac2da8f" providerId="ADAL" clId="{70888F15-A80E-4A50-B10A-5A31C45AD90F}" dt="2025-05-26T12:59:38.365" v="25469" actId="164"/>
          <ac:spMkLst>
            <pc:docMk/>
            <pc:sldMk cId="2002312263" sldId="262"/>
            <ac:spMk id="9" creationId="{6A4E4A0B-A248-6228-E5CA-EFFDB240FB47}"/>
          </ac:spMkLst>
        </pc:spChg>
        <pc:spChg chg="add mod">
          <ac:chgData name="Nicolas Lopez" userId="2613cbba-3050-47a8-981b-e680dac2da8f" providerId="ADAL" clId="{70888F15-A80E-4A50-B10A-5A31C45AD90F}" dt="2025-05-26T12:59:25.513" v="25467" actId="164"/>
          <ac:spMkLst>
            <pc:docMk/>
            <pc:sldMk cId="2002312263" sldId="262"/>
            <ac:spMk id="10" creationId="{D43EDC79-5A79-D797-D344-4297E013E901}"/>
          </ac:spMkLst>
        </pc:spChg>
        <pc:spChg chg="add mod">
          <ac:chgData name="Nicolas Lopez" userId="2613cbba-3050-47a8-981b-e680dac2da8f" providerId="ADAL" clId="{70888F15-A80E-4A50-B10A-5A31C45AD90F}" dt="2025-05-27T09:01:38.463" v="27167" actId="207"/>
          <ac:spMkLst>
            <pc:docMk/>
            <pc:sldMk cId="2002312263" sldId="262"/>
            <ac:spMk id="11" creationId="{E66543B9-0DF5-CB41-FA78-17119C8F10BF}"/>
          </ac:spMkLst>
        </pc:spChg>
        <pc:spChg chg="add mod">
          <ac:chgData name="Nicolas Lopez" userId="2613cbba-3050-47a8-981b-e680dac2da8f" providerId="ADAL" clId="{70888F15-A80E-4A50-B10A-5A31C45AD90F}" dt="2025-05-14T08:59:54.035" v="8017" actId="1035"/>
          <ac:spMkLst>
            <pc:docMk/>
            <pc:sldMk cId="2002312263" sldId="262"/>
            <ac:spMk id="12" creationId="{4E03051D-DCED-DAB3-8C37-9274A403AB54}"/>
          </ac:spMkLst>
        </pc:spChg>
        <pc:spChg chg="add mod">
          <ac:chgData name="Nicolas Lopez" userId="2613cbba-3050-47a8-981b-e680dac2da8f" providerId="ADAL" clId="{70888F15-A80E-4A50-B10A-5A31C45AD90F}" dt="2025-05-26T13:00:01.443" v="25505" actId="164"/>
          <ac:spMkLst>
            <pc:docMk/>
            <pc:sldMk cId="2002312263" sldId="262"/>
            <ac:spMk id="19" creationId="{7A8A5F62-44AC-3824-ED18-39C9CB5B9A77}"/>
          </ac:spMkLst>
        </pc:spChg>
        <pc:spChg chg="add mod">
          <ac:chgData name="Nicolas Lopez" userId="2613cbba-3050-47a8-981b-e680dac2da8f" providerId="ADAL" clId="{70888F15-A80E-4A50-B10A-5A31C45AD90F}" dt="2025-05-26T13:00:39.363" v="25511" actId="164"/>
          <ac:spMkLst>
            <pc:docMk/>
            <pc:sldMk cId="2002312263" sldId="262"/>
            <ac:spMk id="21" creationId="{25685DE7-6B45-8CF6-C719-D946CF951076}"/>
          </ac:spMkLst>
        </pc:spChg>
        <pc:spChg chg="add mod">
          <ac:chgData name="Nicolas Lopez" userId="2613cbba-3050-47a8-981b-e680dac2da8f" providerId="ADAL" clId="{70888F15-A80E-4A50-B10A-5A31C45AD90F}" dt="2025-05-26T12:58:54.437" v="25464" actId="164"/>
          <ac:spMkLst>
            <pc:docMk/>
            <pc:sldMk cId="2002312263" sldId="262"/>
            <ac:spMk id="22" creationId="{D1E7C5A9-696C-2D52-A940-87A9A2EBC885}"/>
          </ac:spMkLst>
        </pc:spChg>
        <pc:spChg chg="add mod">
          <ac:chgData name="Nicolas Lopez" userId="2613cbba-3050-47a8-981b-e680dac2da8f" providerId="ADAL" clId="{70888F15-A80E-4A50-B10A-5A31C45AD90F}" dt="2025-05-26T12:59:05.975" v="25465" actId="164"/>
          <ac:spMkLst>
            <pc:docMk/>
            <pc:sldMk cId="2002312263" sldId="262"/>
            <ac:spMk id="23" creationId="{2ACC7A49-082A-EC42-AE63-8C40E8389F88}"/>
          </ac:spMkLst>
        </pc:spChg>
        <pc:spChg chg="add mod">
          <ac:chgData name="Nicolas Lopez" userId="2613cbba-3050-47a8-981b-e680dac2da8f" providerId="ADAL" clId="{70888F15-A80E-4A50-B10A-5A31C45AD90F}" dt="2025-05-26T12:59:13.760" v="25466" actId="164"/>
          <ac:spMkLst>
            <pc:docMk/>
            <pc:sldMk cId="2002312263" sldId="262"/>
            <ac:spMk id="24" creationId="{1BE70DE0-9652-F91E-FA77-58384673D887}"/>
          </ac:spMkLst>
        </pc:spChg>
        <pc:spChg chg="add mod">
          <ac:chgData name="Nicolas Lopez" userId="2613cbba-3050-47a8-981b-e680dac2da8f" providerId="ADAL" clId="{70888F15-A80E-4A50-B10A-5A31C45AD90F}" dt="2025-05-26T12:59:05.975" v="25465" actId="164"/>
          <ac:spMkLst>
            <pc:docMk/>
            <pc:sldMk cId="2002312263" sldId="262"/>
            <ac:spMk id="25" creationId="{1882983F-7054-553D-4798-5FF90D1F8F02}"/>
          </ac:spMkLst>
        </pc:spChg>
        <pc:spChg chg="add mod">
          <ac:chgData name="Nicolas Lopez" userId="2613cbba-3050-47a8-981b-e680dac2da8f" providerId="ADAL" clId="{70888F15-A80E-4A50-B10A-5A31C45AD90F}" dt="2025-05-26T13:00:19.480" v="25508" actId="14100"/>
          <ac:spMkLst>
            <pc:docMk/>
            <pc:sldMk cId="2002312263" sldId="262"/>
            <ac:spMk id="26" creationId="{87F53284-74A5-7ABF-8103-40C803DAE10B}"/>
          </ac:spMkLst>
        </pc:spChg>
        <pc:spChg chg="add mod">
          <ac:chgData name="Nicolas Lopez" userId="2613cbba-3050-47a8-981b-e680dac2da8f" providerId="ADAL" clId="{70888F15-A80E-4A50-B10A-5A31C45AD90F}" dt="2025-05-26T12:59:25.513" v="25467" actId="164"/>
          <ac:spMkLst>
            <pc:docMk/>
            <pc:sldMk cId="2002312263" sldId="262"/>
            <ac:spMk id="27" creationId="{2E967DB1-2344-5157-0322-E0192F937F05}"/>
          </ac:spMkLst>
        </pc:spChg>
        <pc:spChg chg="add mod">
          <ac:chgData name="Nicolas Lopez" userId="2613cbba-3050-47a8-981b-e680dac2da8f" providerId="ADAL" clId="{70888F15-A80E-4A50-B10A-5A31C45AD90F}" dt="2025-05-26T12:59:31.938" v="25468" actId="164"/>
          <ac:spMkLst>
            <pc:docMk/>
            <pc:sldMk cId="2002312263" sldId="262"/>
            <ac:spMk id="28" creationId="{757A1FDE-A84F-1320-C2C7-0D75E0BAD85D}"/>
          </ac:spMkLst>
        </pc:spChg>
        <pc:spChg chg="add mod">
          <ac:chgData name="Nicolas Lopez" userId="2613cbba-3050-47a8-981b-e680dac2da8f" providerId="ADAL" clId="{70888F15-A80E-4A50-B10A-5A31C45AD90F}" dt="2025-05-26T12:59:38.365" v="25469" actId="164"/>
          <ac:spMkLst>
            <pc:docMk/>
            <pc:sldMk cId="2002312263" sldId="262"/>
            <ac:spMk id="29" creationId="{3450DA59-6C35-B43C-D886-7DB5CDC06CCA}"/>
          </ac:spMkLst>
        </pc:spChg>
        <pc:grpChg chg="add mod">
          <ac:chgData name="Nicolas Lopez" userId="2613cbba-3050-47a8-981b-e680dac2da8f" providerId="ADAL" clId="{70888F15-A80E-4A50-B10A-5A31C45AD90F}" dt="2025-05-26T12:58:54.437" v="25464" actId="164"/>
          <ac:grpSpMkLst>
            <pc:docMk/>
            <pc:sldMk cId="2002312263" sldId="262"/>
            <ac:grpSpMk id="7" creationId="{49078C86-C0AF-A296-4299-307AD9E215ED}"/>
          </ac:grpSpMkLst>
        </pc:grpChg>
        <pc:grpChg chg="add mod">
          <ac:chgData name="Nicolas Lopez" userId="2613cbba-3050-47a8-981b-e680dac2da8f" providerId="ADAL" clId="{70888F15-A80E-4A50-B10A-5A31C45AD90F}" dt="2025-05-26T12:59:05.975" v="25465" actId="164"/>
          <ac:grpSpMkLst>
            <pc:docMk/>
            <pc:sldMk cId="2002312263" sldId="262"/>
            <ac:grpSpMk id="13" creationId="{8FA12B71-DD59-561F-AB43-34DEB86B87D2}"/>
          </ac:grpSpMkLst>
        </pc:grpChg>
        <pc:grpChg chg="add mod">
          <ac:chgData name="Nicolas Lopez" userId="2613cbba-3050-47a8-981b-e680dac2da8f" providerId="ADAL" clId="{70888F15-A80E-4A50-B10A-5A31C45AD90F}" dt="2025-05-26T12:59:13.760" v="25466" actId="164"/>
          <ac:grpSpMkLst>
            <pc:docMk/>
            <pc:sldMk cId="2002312263" sldId="262"/>
            <ac:grpSpMk id="14" creationId="{57BD4874-D957-A9EE-1BBC-1DB5270C5396}"/>
          </ac:grpSpMkLst>
        </pc:grpChg>
        <pc:grpChg chg="add mod">
          <ac:chgData name="Nicolas Lopez" userId="2613cbba-3050-47a8-981b-e680dac2da8f" providerId="ADAL" clId="{70888F15-A80E-4A50-B10A-5A31C45AD90F}" dt="2025-05-26T12:59:25.513" v="25467" actId="164"/>
          <ac:grpSpMkLst>
            <pc:docMk/>
            <pc:sldMk cId="2002312263" sldId="262"/>
            <ac:grpSpMk id="15" creationId="{32528330-980D-B74D-6FCE-A0D363693756}"/>
          </ac:grpSpMkLst>
        </pc:grpChg>
        <pc:grpChg chg="add mod">
          <ac:chgData name="Nicolas Lopez" userId="2613cbba-3050-47a8-981b-e680dac2da8f" providerId="ADAL" clId="{70888F15-A80E-4A50-B10A-5A31C45AD90F}" dt="2025-05-26T13:00:01.443" v="25505" actId="164"/>
          <ac:grpSpMkLst>
            <pc:docMk/>
            <pc:sldMk cId="2002312263" sldId="262"/>
            <ac:grpSpMk id="17" creationId="{5A447754-D316-8623-4F8F-7FB48BCADEFD}"/>
          </ac:grpSpMkLst>
        </pc:grpChg>
        <pc:grpChg chg="add mod">
          <ac:chgData name="Nicolas Lopez" userId="2613cbba-3050-47a8-981b-e680dac2da8f" providerId="ADAL" clId="{70888F15-A80E-4A50-B10A-5A31C45AD90F}" dt="2025-05-26T13:00:39.363" v="25511" actId="164"/>
          <ac:grpSpMkLst>
            <pc:docMk/>
            <pc:sldMk cId="2002312263" sldId="262"/>
            <ac:grpSpMk id="18" creationId="{67725950-D377-C4A2-2810-AD50E5664BF8}"/>
          </ac:grpSpMkLst>
        </pc:grpChg>
        <pc:grpChg chg="add mod">
          <ac:chgData name="Nicolas Lopez" userId="2613cbba-3050-47a8-981b-e680dac2da8f" providerId="ADAL" clId="{70888F15-A80E-4A50-B10A-5A31C45AD90F}" dt="2025-05-26T13:00:01.443" v="25505" actId="164"/>
          <ac:grpSpMkLst>
            <pc:docMk/>
            <pc:sldMk cId="2002312263" sldId="262"/>
            <ac:grpSpMk id="20" creationId="{80BE743D-3E9C-A496-AED2-A8DAA57318DB}"/>
          </ac:grpSpMkLst>
        </pc:grpChg>
        <pc:grpChg chg="add mod">
          <ac:chgData name="Nicolas Lopez" userId="2613cbba-3050-47a8-981b-e680dac2da8f" providerId="ADAL" clId="{70888F15-A80E-4A50-B10A-5A31C45AD90F}" dt="2025-05-26T13:00:39.363" v="25511" actId="164"/>
          <ac:grpSpMkLst>
            <pc:docMk/>
            <pc:sldMk cId="2002312263" sldId="262"/>
            <ac:grpSpMk id="30" creationId="{13FC0706-0BD1-788A-509D-5689C07DD1B7}"/>
          </ac:grpSpMkLst>
        </pc:grpChg>
        <pc:cxnChg chg="add mod">
          <ac:chgData name="Nicolas Lopez" userId="2613cbba-3050-47a8-981b-e680dac2da8f" providerId="ADAL" clId="{70888F15-A80E-4A50-B10A-5A31C45AD90F}" dt="2025-05-14T08:59:36.004" v="7963" actId="1035"/>
          <ac:cxnSpMkLst>
            <pc:docMk/>
            <pc:sldMk cId="2002312263" sldId="262"/>
            <ac:cxnSpMk id="16" creationId="{5A3569EB-541C-E0F2-0645-2F85ADE1CF8D}"/>
          </ac:cxnSpMkLst>
        </pc:cxnChg>
      </pc:sldChg>
      <pc:sldChg chg="modSp del mod">
        <pc:chgData name="Nicolas Lopez" userId="2613cbba-3050-47a8-981b-e680dac2da8f" providerId="ADAL" clId="{70888F15-A80E-4A50-B10A-5A31C45AD90F}" dt="2025-05-15T08:45:31.022" v="12045" actId="47"/>
        <pc:sldMkLst>
          <pc:docMk/>
          <pc:sldMk cId="4253534290" sldId="263"/>
        </pc:sldMkLst>
      </pc:sldChg>
      <pc:sldChg chg="addSp delSp modSp mod modAnim">
        <pc:chgData name="Nicolas Lopez" userId="2613cbba-3050-47a8-981b-e680dac2da8f" providerId="ADAL" clId="{70888F15-A80E-4A50-B10A-5A31C45AD90F}" dt="2025-05-27T10:47:38.992" v="28660" actId="115"/>
        <pc:sldMkLst>
          <pc:docMk/>
          <pc:sldMk cId="3280506010" sldId="264"/>
        </pc:sldMkLst>
        <pc:spChg chg="mod">
          <ac:chgData name="Nicolas Lopez" userId="2613cbba-3050-47a8-981b-e680dac2da8f" providerId="ADAL" clId="{70888F15-A80E-4A50-B10A-5A31C45AD90F}" dt="2025-05-27T10:47:38.992" v="28660" actId="115"/>
          <ac:spMkLst>
            <pc:docMk/>
            <pc:sldMk cId="3280506010" sldId="264"/>
            <ac:spMk id="2" creationId="{15332EE2-8C8B-5402-2E28-FE6E489BF67B}"/>
          </ac:spMkLst>
        </pc:spChg>
        <pc:spChg chg="mod">
          <ac:chgData name="Nicolas Lopez" userId="2613cbba-3050-47a8-981b-e680dac2da8f" providerId="ADAL" clId="{70888F15-A80E-4A50-B10A-5A31C45AD90F}" dt="2025-05-27T09:02:45.659" v="27173" actId="207"/>
          <ac:spMkLst>
            <pc:docMk/>
            <pc:sldMk cId="3280506010" sldId="264"/>
            <ac:spMk id="3" creationId="{8D698C90-2BDB-314A-E504-AB635587A6D4}"/>
          </ac:spMkLst>
        </pc:spChg>
        <pc:spChg chg="add mod">
          <ac:chgData name="Nicolas Lopez" userId="2613cbba-3050-47a8-981b-e680dac2da8f" providerId="ADAL" clId="{70888F15-A80E-4A50-B10A-5A31C45AD90F}" dt="2025-05-27T09:03:45.668" v="27194" actId="20577"/>
          <ac:spMkLst>
            <pc:docMk/>
            <pc:sldMk cId="3280506010" sldId="264"/>
            <ac:spMk id="4" creationId="{90C5713D-0655-64FE-D1E9-9679015A5094}"/>
          </ac:spMkLst>
        </pc:spChg>
        <pc:spChg chg="add mod">
          <ac:chgData name="Nicolas Lopez" userId="2613cbba-3050-47a8-981b-e680dac2da8f" providerId="ADAL" clId="{70888F15-A80E-4A50-B10A-5A31C45AD90F}" dt="2025-05-27T09:04:24.608" v="27210" actId="20577"/>
          <ac:spMkLst>
            <pc:docMk/>
            <pc:sldMk cId="3280506010" sldId="264"/>
            <ac:spMk id="5" creationId="{1D657BE4-BC16-FEEC-58ED-EB93917C83EE}"/>
          </ac:spMkLst>
        </pc:spChg>
      </pc:sldChg>
      <pc:sldChg chg="addSp delSp modSp mod modAnim">
        <pc:chgData name="Nicolas Lopez" userId="2613cbba-3050-47a8-981b-e680dac2da8f" providerId="ADAL" clId="{70888F15-A80E-4A50-B10A-5A31C45AD90F}" dt="2025-05-27T10:47:55.758" v="28664" actId="115"/>
        <pc:sldMkLst>
          <pc:docMk/>
          <pc:sldMk cId="3949744542" sldId="265"/>
        </pc:sldMkLst>
        <pc:spChg chg="mod">
          <ac:chgData name="Nicolas Lopez" userId="2613cbba-3050-47a8-981b-e680dac2da8f" providerId="ADAL" clId="{70888F15-A80E-4A50-B10A-5A31C45AD90F}" dt="2025-05-27T10:47:55.758" v="28664" actId="115"/>
          <ac:spMkLst>
            <pc:docMk/>
            <pc:sldMk cId="3949744542" sldId="265"/>
            <ac:spMk id="2" creationId="{622F2144-5BE1-95FC-72F5-17B7BB4E54D9}"/>
          </ac:spMkLst>
        </pc:spChg>
        <pc:spChg chg="add mod">
          <ac:chgData name="Nicolas Lopez" userId="2613cbba-3050-47a8-981b-e680dac2da8f" providerId="ADAL" clId="{70888F15-A80E-4A50-B10A-5A31C45AD90F}" dt="2025-05-27T09:31:48.606" v="27580" actId="207"/>
          <ac:spMkLst>
            <pc:docMk/>
            <pc:sldMk cId="3949744542" sldId="265"/>
            <ac:spMk id="8" creationId="{0D07777C-1D53-87F8-2F48-EB23285896EC}"/>
          </ac:spMkLst>
        </pc:spChg>
        <pc:spChg chg="add mod">
          <ac:chgData name="Nicolas Lopez" userId="2613cbba-3050-47a8-981b-e680dac2da8f" providerId="ADAL" clId="{70888F15-A80E-4A50-B10A-5A31C45AD90F}" dt="2025-05-16T12:59:20.816" v="17996" actId="1076"/>
          <ac:spMkLst>
            <pc:docMk/>
            <pc:sldMk cId="3949744542" sldId="265"/>
            <ac:spMk id="11" creationId="{02EE97F6-79DE-1493-1FF2-E22641374D5C}"/>
          </ac:spMkLst>
        </pc:spChg>
        <pc:picChg chg="add mod">
          <ac:chgData name="Nicolas Lopez" userId="2613cbba-3050-47a8-981b-e680dac2da8f" providerId="ADAL" clId="{70888F15-A80E-4A50-B10A-5A31C45AD90F}" dt="2025-05-16T13:01:15.587" v="18040" actId="1076"/>
          <ac:picMkLst>
            <pc:docMk/>
            <pc:sldMk cId="3949744542" sldId="265"/>
            <ac:picMk id="10" creationId="{9D972129-9C30-F50E-877D-65F0B62B636D}"/>
          </ac:picMkLst>
        </pc:picChg>
      </pc:sldChg>
      <pc:sldChg chg="addSp delSp modSp mod modAnim">
        <pc:chgData name="Nicolas Lopez" userId="2613cbba-3050-47a8-981b-e680dac2da8f" providerId="ADAL" clId="{70888F15-A80E-4A50-B10A-5A31C45AD90F}" dt="2025-05-27T10:48:00.553" v="28665" actId="115"/>
        <pc:sldMkLst>
          <pc:docMk/>
          <pc:sldMk cId="4016246754" sldId="266"/>
        </pc:sldMkLst>
        <pc:spChg chg="mod">
          <ac:chgData name="Nicolas Lopez" userId="2613cbba-3050-47a8-981b-e680dac2da8f" providerId="ADAL" clId="{70888F15-A80E-4A50-B10A-5A31C45AD90F}" dt="2025-05-27T10:48:00.553" v="28665" actId="115"/>
          <ac:spMkLst>
            <pc:docMk/>
            <pc:sldMk cId="4016246754" sldId="266"/>
            <ac:spMk id="2" creationId="{ADC4475D-0616-8D1F-58B1-F245ED129E21}"/>
          </ac:spMkLst>
        </pc:spChg>
        <pc:spChg chg="add mod">
          <ac:chgData name="Nicolas Lopez" userId="2613cbba-3050-47a8-981b-e680dac2da8f" providerId="ADAL" clId="{70888F15-A80E-4A50-B10A-5A31C45AD90F}" dt="2025-05-16T12:59:25.598" v="17997"/>
          <ac:spMkLst>
            <pc:docMk/>
            <pc:sldMk cId="4016246754" sldId="266"/>
            <ac:spMk id="10" creationId="{2DB1D27C-206E-5D38-C1B2-B245A419A170}"/>
          </ac:spMkLst>
        </pc:spChg>
        <pc:spChg chg="add mod">
          <ac:chgData name="Nicolas Lopez" userId="2613cbba-3050-47a8-981b-e680dac2da8f" providerId="ADAL" clId="{70888F15-A80E-4A50-B10A-5A31C45AD90F}" dt="2025-05-27T09:32:32.408" v="27589" actId="207"/>
          <ac:spMkLst>
            <pc:docMk/>
            <pc:sldMk cId="4016246754" sldId="266"/>
            <ac:spMk id="11" creationId="{9E3ECCF4-8DF0-CEE0-FCA0-36A3B320610E}"/>
          </ac:spMkLst>
        </pc:spChg>
        <pc:picChg chg="add mod">
          <ac:chgData name="Nicolas Lopez" userId="2613cbba-3050-47a8-981b-e680dac2da8f" providerId="ADAL" clId="{70888F15-A80E-4A50-B10A-5A31C45AD90F}" dt="2025-05-16T12:58:42.021" v="17959" actId="1037"/>
          <ac:picMkLst>
            <pc:docMk/>
            <pc:sldMk cId="4016246754" sldId="266"/>
            <ac:picMk id="9" creationId="{0B72200E-23E0-45F8-B72F-28A8DB7B686D}"/>
          </ac:picMkLst>
        </pc:picChg>
      </pc:sldChg>
      <pc:sldChg chg="addSp delSp modSp mod modAnim">
        <pc:chgData name="Nicolas Lopez" userId="2613cbba-3050-47a8-981b-e680dac2da8f" providerId="ADAL" clId="{70888F15-A80E-4A50-B10A-5A31C45AD90F}" dt="2025-05-27T10:48:05.441" v="28666" actId="115"/>
        <pc:sldMkLst>
          <pc:docMk/>
          <pc:sldMk cId="2139484339" sldId="267"/>
        </pc:sldMkLst>
        <pc:spChg chg="mod">
          <ac:chgData name="Nicolas Lopez" userId="2613cbba-3050-47a8-981b-e680dac2da8f" providerId="ADAL" clId="{70888F15-A80E-4A50-B10A-5A31C45AD90F}" dt="2025-05-27T10:48:05.441" v="28666" actId="115"/>
          <ac:spMkLst>
            <pc:docMk/>
            <pc:sldMk cId="2139484339" sldId="267"/>
            <ac:spMk id="2" creationId="{93D50F58-F2DC-FF7C-A58C-A332A31FC78C}"/>
          </ac:spMkLst>
        </pc:spChg>
        <pc:spChg chg="add mod">
          <ac:chgData name="Nicolas Lopez" userId="2613cbba-3050-47a8-981b-e680dac2da8f" providerId="ADAL" clId="{70888F15-A80E-4A50-B10A-5A31C45AD90F}" dt="2025-05-16T13:11:36.911" v="18398" actId="1076"/>
          <ac:spMkLst>
            <pc:docMk/>
            <pc:sldMk cId="2139484339" sldId="267"/>
            <ac:spMk id="8" creationId="{8AB635D9-1594-C80C-5CC2-87038318DEAC}"/>
          </ac:spMkLst>
        </pc:spChg>
        <pc:spChg chg="add mod">
          <ac:chgData name="Nicolas Lopez" userId="2613cbba-3050-47a8-981b-e680dac2da8f" providerId="ADAL" clId="{70888F15-A80E-4A50-B10A-5A31C45AD90F}" dt="2025-05-27T09:33:09.332" v="27591" actId="113"/>
          <ac:spMkLst>
            <pc:docMk/>
            <pc:sldMk cId="2139484339" sldId="267"/>
            <ac:spMk id="9" creationId="{B2D471EA-7428-BE0D-7B62-40D62A6DC6E7}"/>
          </ac:spMkLst>
        </pc:spChg>
        <pc:picChg chg="add mod modCrop">
          <ac:chgData name="Nicolas Lopez" userId="2613cbba-3050-47a8-981b-e680dac2da8f" providerId="ADAL" clId="{70888F15-A80E-4A50-B10A-5A31C45AD90F}" dt="2025-05-16T13:15:41.588" v="18656" actId="14100"/>
          <ac:picMkLst>
            <pc:docMk/>
            <pc:sldMk cId="2139484339" sldId="267"/>
            <ac:picMk id="5" creationId="{7DD4FBED-712D-74A4-1FB4-7D632F494477}"/>
          </ac:picMkLst>
        </pc:picChg>
        <pc:picChg chg="add mod">
          <ac:chgData name="Nicolas Lopez" userId="2613cbba-3050-47a8-981b-e680dac2da8f" providerId="ADAL" clId="{70888F15-A80E-4A50-B10A-5A31C45AD90F}" dt="2025-05-16T13:15:45.373" v="18657" actId="14100"/>
          <ac:picMkLst>
            <pc:docMk/>
            <pc:sldMk cId="2139484339" sldId="267"/>
            <ac:picMk id="7" creationId="{A2BBED83-E5CF-3969-C12D-DECE73B18F44}"/>
          </ac:picMkLst>
        </pc:picChg>
      </pc:sldChg>
      <pc:sldChg chg="addSp delSp modSp mod modAnim">
        <pc:chgData name="Nicolas Lopez" userId="2613cbba-3050-47a8-981b-e680dac2da8f" providerId="ADAL" clId="{70888F15-A80E-4A50-B10A-5A31C45AD90F}" dt="2025-05-27T10:48:10.441" v="28667" actId="115"/>
        <pc:sldMkLst>
          <pc:docMk/>
          <pc:sldMk cId="1516234189" sldId="268"/>
        </pc:sldMkLst>
        <pc:spChg chg="mod">
          <ac:chgData name="Nicolas Lopez" userId="2613cbba-3050-47a8-981b-e680dac2da8f" providerId="ADAL" clId="{70888F15-A80E-4A50-B10A-5A31C45AD90F}" dt="2025-05-27T10:48:10.441" v="28667" actId="115"/>
          <ac:spMkLst>
            <pc:docMk/>
            <pc:sldMk cId="1516234189" sldId="268"/>
            <ac:spMk id="2" creationId="{B2DE111E-9C61-9407-FB70-E0B71DADC32F}"/>
          </ac:spMkLst>
        </pc:spChg>
        <pc:spChg chg="mod">
          <ac:chgData name="Nicolas Lopez" userId="2613cbba-3050-47a8-981b-e680dac2da8f" providerId="ADAL" clId="{70888F15-A80E-4A50-B10A-5A31C45AD90F}" dt="2025-05-27T09:33:55.429" v="27599" actId="207"/>
          <ac:spMkLst>
            <pc:docMk/>
            <pc:sldMk cId="1516234189" sldId="268"/>
            <ac:spMk id="3" creationId="{DCAC77AD-05AB-C586-EE20-ED10C61302D9}"/>
          </ac:spMkLst>
        </pc:spChg>
        <pc:spChg chg="add mod">
          <ac:chgData name="Nicolas Lopez" userId="2613cbba-3050-47a8-981b-e680dac2da8f" providerId="ADAL" clId="{70888F15-A80E-4A50-B10A-5A31C45AD90F}" dt="2025-05-16T13:47:45.823" v="19529" actId="1038"/>
          <ac:spMkLst>
            <pc:docMk/>
            <pc:sldMk cId="1516234189" sldId="268"/>
            <ac:spMk id="5" creationId="{A64FDF16-2ACC-203D-2590-9AF822393A0A}"/>
          </ac:spMkLst>
        </pc:spChg>
        <pc:spChg chg="add mod">
          <ac:chgData name="Nicolas Lopez" userId="2613cbba-3050-47a8-981b-e680dac2da8f" providerId="ADAL" clId="{70888F15-A80E-4A50-B10A-5A31C45AD90F}" dt="2025-05-26T13:12:17.230" v="25627" actId="1076"/>
          <ac:spMkLst>
            <pc:docMk/>
            <pc:sldMk cId="1516234189" sldId="268"/>
            <ac:spMk id="6" creationId="{B24BF473-AA9A-8638-EB36-BF7F8DB4CC4D}"/>
          </ac:spMkLst>
        </pc:spChg>
        <pc:spChg chg="add mod">
          <ac:chgData name="Nicolas Lopez" userId="2613cbba-3050-47a8-981b-e680dac2da8f" providerId="ADAL" clId="{70888F15-A80E-4A50-B10A-5A31C45AD90F}" dt="2025-05-16T13:47:45.823" v="19529" actId="1038"/>
          <ac:spMkLst>
            <pc:docMk/>
            <pc:sldMk cId="1516234189" sldId="268"/>
            <ac:spMk id="10" creationId="{5816EB61-260F-EBBD-A41A-B1F86A4CCF3C}"/>
          </ac:spMkLst>
        </pc:spChg>
        <pc:spChg chg="add mod">
          <ac:chgData name="Nicolas Lopez" userId="2613cbba-3050-47a8-981b-e680dac2da8f" providerId="ADAL" clId="{70888F15-A80E-4A50-B10A-5A31C45AD90F}" dt="2025-05-16T14:03:37.708" v="19567" actId="164"/>
          <ac:spMkLst>
            <pc:docMk/>
            <pc:sldMk cId="1516234189" sldId="268"/>
            <ac:spMk id="11" creationId="{56F5F9BF-CFA8-C9B9-90E1-1EA64AB939F7}"/>
          </ac:spMkLst>
        </pc:spChg>
        <pc:spChg chg="add mod">
          <ac:chgData name="Nicolas Lopez" userId="2613cbba-3050-47a8-981b-e680dac2da8f" providerId="ADAL" clId="{70888F15-A80E-4A50-B10A-5A31C45AD90F}" dt="2025-05-16T14:03:37.708" v="19567" actId="164"/>
          <ac:spMkLst>
            <pc:docMk/>
            <pc:sldMk cId="1516234189" sldId="268"/>
            <ac:spMk id="14" creationId="{3D3BF6CC-6D47-CE9D-77FC-30089661041E}"/>
          </ac:spMkLst>
        </pc:spChg>
        <pc:spChg chg="add mod">
          <ac:chgData name="Nicolas Lopez" userId="2613cbba-3050-47a8-981b-e680dac2da8f" providerId="ADAL" clId="{70888F15-A80E-4A50-B10A-5A31C45AD90F}" dt="2025-05-16T14:03:37.708" v="19567" actId="164"/>
          <ac:spMkLst>
            <pc:docMk/>
            <pc:sldMk cId="1516234189" sldId="268"/>
            <ac:spMk id="15" creationId="{8B56B228-9C16-E81B-6B00-C314C1C6F0CE}"/>
          </ac:spMkLst>
        </pc:spChg>
        <pc:spChg chg="add mod">
          <ac:chgData name="Nicolas Lopez" userId="2613cbba-3050-47a8-981b-e680dac2da8f" providerId="ADAL" clId="{70888F15-A80E-4A50-B10A-5A31C45AD90F}" dt="2025-05-16T14:03:37.708" v="19567" actId="164"/>
          <ac:spMkLst>
            <pc:docMk/>
            <pc:sldMk cId="1516234189" sldId="268"/>
            <ac:spMk id="16" creationId="{0ED74AD0-D47F-2D43-893D-460B7202EAE4}"/>
          </ac:spMkLst>
        </pc:spChg>
        <pc:spChg chg="add mod">
          <ac:chgData name="Nicolas Lopez" userId="2613cbba-3050-47a8-981b-e680dac2da8f" providerId="ADAL" clId="{70888F15-A80E-4A50-B10A-5A31C45AD90F}" dt="2025-05-16T14:03:37.708" v="19567" actId="164"/>
          <ac:spMkLst>
            <pc:docMk/>
            <pc:sldMk cId="1516234189" sldId="268"/>
            <ac:spMk id="17" creationId="{2FAB9C0D-353C-492F-1E6A-664424A55010}"/>
          </ac:spMkLst>
        </pc:spChg>
        <pc:spChg chg="add mod">
          <ac:chgData name="Nicolas Lopez" userId="2613cbba-3050-47a8-981b-e680dac2da8f" providerId="ADAL" clId="{70888F15-A80E-4A50-B10A-5A31C45AD90F}" dt="2025-05-16T14:10:47.393" v="19898" actId="164"/>
          <ac:spMkLst>
            <pc:docMk/>
            <pc:sldMk cId="1516234189" sldId="268"/>
            <ac:spMk id="22" creationId="{34886296-4792-B4F1-1A28-95660E0B04FB}"/>
          </ac:spMkLst>
        </pc:spChg>
        <pc:spChg chg="add mod">
          <ac:chgData name="Nicolas Lopez" userId="2613cbba-3050-47a8-981b-e680dac2da8f" providerId="ADAL" clId="{70888F15-A80E-4A50-B10A-5A31C45AD90F}" dt="2025-05-16T14:10:47.393" v="19898" actId="164"/>
          <ac:spMkLst>
            <pc:docMk/>
            <pc:sldMk cId="1516234189" sldId="268"/>
            <ac:spMk id="23" creationId="{A6A25015-751B-80ED-B835-883C3DB19812}"/>
          </ac:spMkLst>
        </pc:spChg>
        <pc:spChg chg="add mod">
          <ac:chgData name="Nicolas Lopez" userId="2613cbba-3050-47a8-981b-e680dac2da8f" providerId="ADAL" clId="{70888F15-A80E-4A50-B10A-5A31C45AD90F}" dt="2025-05-26T13:26:35.523" v="25725" actId="164"/>
          <ac:spMkLst>
            <pc:docMk/>
            <pc:sldMk cId="1516234189" sldId="268"/>
            <ac:spMk id="49" creationId="{657264F6-911D-A334-4425-FED92D6942FB}"/>
          </ac:spMkLst>
        </pc:spChg>
        <pc:spChg chg="add mod">
          <ac:chgData name="Nicolas Lopez" userId="2613cbba-3050-47a8-981b-e680dac2da8f" providerId="ADAL" clId="{70888F15-A80E-4A50-B10A-5A31C45AD90F}" dt="2025-05-26T13:26:35.523" v="25725" actId="164"/>
          <ac:spMkLst>
            <pc:docMk/>
            <pc:sldMk cId="1516234189" sldId="268"/>
            <ac:spMk id="50" creationId="{4B3BBD63-21BD-AEC2-C1C0-2EECCA6B02A2}"/>
          </ac:spMkLst>
        </pc:spChg>
        <pc:grpChg chg="add mod">
          <ac:chgData name="Nicolas Lopez" userId="2613cbba-3050-47a8-981b-e680dac2da8f" providerId="ADAL" clId="{70888F15-A80E-4A50-B10A-5A31C45AD90F}" dt="2025-05-26T13:26:35.523" v="25725" actId="164"/>
          <ac:grpSpMkLst>
            <pc:docMk/>
            <pc:sldMk cId="1516234189" sldId="268"/>
            <ac:grpSpMk id="8" creationId="{B3D42C44-694A-69B8-B37C-758209D94152}"/>
          </ac:grpSpMkLst>
        </pc:grpChg>
        <pc:grpChg chg="add mod">
          <ac:chgData name="Nicolas Lopez" userId="2613cbba-3050-47a8-981b-e680dac2da8f" providerId="ADAL" clId="{70888F15-A80E-4A50-B10A-5A31C45AD90F}" dt="2025-05-26T13:26:35.523" v="25725" actId="164"/>
          <ac:grpSpMkLst>
            <pc:docMk/>
            <pc:sldMk cId="1516234189" sldId="268"/>
            <ac:grpSpMk id="12" creationId="{065E4027-44CE-0B32-13A4-E8FA2BA07531}"/>
          </ac:grpSpMkLst>
        </pc:grpChg>
        <pc:grpChg chg="add mod">
          <ac:chgData name="Nicolas Lopez" userId="2613cbba-3050-47a8-981b-e680dac2da8f" providerId="ADAL" clId="{70888F15-A80E-4A50-B10A-5A31C45AD90F}" dt="2025-05-16T14:10:28.222" v="19895" actId="164"/>
          <ac:grpSpMkLst>
            <pc:docMk/>
            <pc:sldMk cId="1516234189" sldId="268"/>
            <ac:grpSpMk id="21" creationId="{8A1DE0B8-191A-3C54-5211-FB7CC0F06737}"/>
          </ac:grpSpMkLst>
        </pc:grpChg>
        <pc:grpChg chg="add mod">
          <ac:chgData name="Nicolas Lopez" userId="2613cbba-3050-47a8-981b-e680dac2da8f" providerId="ADAL" clId="{70888F15-A80E-4A50-B10A-5A31C45AD90F}" dt="2025-05-16T14:10:31.925" v="19897" actId="1076"/>
          <ac:grpSpMkLst>
            <pc:docMk/>
            <pc:sldMk cId="1516234189" sldId="268"/>
            <ac:grpSpMk id="40" creationId="{03800433-B12F-AF45-EAF3-81F9A51E1FEE}"/>
          </ac:grpSpMkLst>
        </pc:grpChg>
        <pc:grpChg chg="add mod">
          <ac:chgData name="Nicolas Lopez" userId="2613cbba-3050-47a8-981b-e680dac2da8f" providerId="ADAL" clId="{70888F15-A80E-4A50-B10A-5A31C45AD90F}" dt="2025-05-26T13:26:10.796" v="25723" actId="164"/>
          <ac:grpSpMkLst>
            <pc:docMk/>
            <pc:sldMk cId="1516234189" sldId="268"/>
            <ac:grpSpMk id="41" creationId="{712F2F6B-2075-A4D4-8B37-6BB82234BD34}"/>
          </ac:grpSpMkLst>
        </pc:grpChg>
        <pc:picChg chg="add mod">
          <ac:chgData name="Nicolas Lopez" userId="2613cbba-3050-47a8-981b-e680dac2da8f" providerId="ADAL" clId="{70888F15-A80E-4A50-B10A-5A31C45AD90F}" dt="2025-05-16T13:47:45.823" v="19529" actId="1038"/>
          <ac:picMkLst>
            <pc:docMk/>
            <pc:sldMk cId="1516234189" sldId="268"/>
            <ac:picMk id="4" creationId="{873B65BB-03B1-F80B-9C45-523EBECBE463}"/>
          </ac:picMkLst>
        </pc:picChg>
        <pc:picChg chg="add mod ord">
          <ac:chgData name="Nicolas Lopez" userId="2613cbba-3050-47a8-981b-e680dac2da8f" providerId="ADAL" clId="{70888F15-A80E-4A50-B10A-5A31C45AD90F}" dt="2025-05-26T13:26:10.796" v="25723" actId="164"/>
          <ac:picMkLst>
            <pc:docMk/>
            <pc:sldMk cId="1516234189" sldId="268"/>
            <ac:picMk id="9" creationId="{1D5DEBE4-0FD3-F3A9-AD8E-3DF0642344C8}"/>
          </ac:picMkLst>
        </pc:picChg>
        <pc:picChg chg="add mod">
          <ac:chgData name="Nicolas Lopez" userId="2613cbba-3050-47a8-981b-e680dac2da8f" providerId="ADAL" clId="{70888F15-A80E-4A50-B10A-5A31C45AD90F}" dt="2025-05-16T14:03:37.708" v="19567" actId="164"/>
          <ac:picMkLst>
            <pc:docMk/>
            <pc:sldMk cId="1516234189" sldId="268"/>
            <ac:picMk id="13" creationId="{DA356917-9463-CD48-650E-A63C6D90CA67}"/>
          </ac:picMkLst>
        </pc:picChg>
        <pc:cxnChg chg="add mod">
          <ac:chgData name="Nicolas Lopez" userId="2613cbba-3050-47a8-981b-e680dac2da8f" providerId="ADAL" clId="{70888F15-A80E-4A50-B10A-5A31C45AD90F}" dt="2025-05-16T14:03:21.190" v="19566" actId="1036"/>
          <ac:cxnSpMkLst>
            <pc:docMk/>
            <pc:sldMk cId="1516234189" sldId="268"/>
            <ac:cxnSpMk id="7" creationId="{256D468A-5033-660C-C58F-7F0B33A6F85E}"/>
          </ac:cxnSpMkLst>
        </pc:cxnChg>
        <pc:cxnChg chg="add mod">
          <ac:chgData name="Nicolas Lopez" userId="2613cbba-3050-47a8-981b-e680dac2da8f" providerId="ADAL" clId="{70888F15-A80E-4A50-B10A-5A31C45AD90F}" dt="2025-05-16T14:10:28.222" v="19895" actId="164"/>
          <ac:cxnSpMkLst>
            <pc:docMk/>
            <pc:sldMk cId="1516234189" sldId="268"/>
            <ac:cxnSpMk id="25" creationId="{B2D59065-6EBC-F85C-B98F-EA753B9E733C}"/>
          </ac:cxnSpMkLst>
        </pc:cxnChg>
        <pc:cxnChg chg="add mod">
          <ac:chgData name="Nicolas Lopez" userId="2613cbba-3050-47a8-981b-e680dac2da8f" providerId="ADAL" clId="{70888F15-A80E-4A50-B10A-5A31C45AD90F}" dt="2025-05-16T14:10:28.222" v="19895" actId="164"/>
          <ac:cxnSpMkLst>
            <pc:docMk/>
            <pc:sldMk cId="1516234189" sldId="268"/>
            <ac:cxnSpMk id="27" creationId="{ACB4148E-C838-217A-09BB-19F669FB84BC}"/>
          </ac:cxnSpMkLst>
        </pc:cxnChg>
        <pc:cxnChg chg="add mod">
          <ac:chgData name="Nicolas Lopez" userId="2613cbba-3050-47a8-981b-e680dac2da8f" providerId="ADAL" clId="{70888F15-A80E-4A50-B10A-5A31C45AD90F}" dt="2025-05-16T14:10:28.222" v="19895" actId="164"/>
          <ac:cxnSpMkLst>
            <pc:docMk/>
            <pc:sldMk cId="1516234189" sldId="268"/>
            <ac:cxnSpMk id="28" creationId="{F609B7A4-8162-C9AB-CB97-95AB32DE9D76}"/>
          </ac:cxnSpMkLst>
        </pc:cxnChg>
        <pc:cxnChg chg="add mod">
          <ac:chgData name="Nicolas Lopez" userId="2613cbba-3050-47a8-981b-e680dac2da8f" providerId="ADAL" clId="{70888F15-A80E-4A50-B10A-5A31C45AD90F}" dt="2025-05-23T08:10:31.732" v="20957" actId="1076"/>
          <ac:cxnSpMkLst>
            <pc:docMk/>
            <pc:sldMk cId="1516234189" sldId="268"/>
            <ac:cxnSpMk id="29" creationId="{18BF6B5F-DE36-E261-46B7-C351BB03B1CC}"/>
          </ac:cxnSpMkLst>
        </pc:cxnChg>
        <pc:cxnChg chg="add mod">
          <ac:chgData name="Nicolas Lopez" userId="2613cbba-3050-47a8-981b-e680dac2da8f" providerId="ADAL" clId="{70888F15-A80E-4A50-B10A-5A31C45AD90F}" dt="2025-05-23T08:13:00.964" v="20985" actId="14100"/>
          <ac:cxnSpMkLst>
            <pc:docMk/>
            <pc:sldMk cId="1516234189" sldId="268"/>
            <ac:cxnSpMk id="30" creationId="{A2EFDD91-7D2D-0236-8BB5-D98DE9B3294A}"/>
          </ac:cxnSpMkLst>
        </pc:cxnChg>
        <pc:cxnChg chg="add mod">
          <ac:chgData name="Nicolas Lopez" userId="2613cbba-3050-47a8-981b-e680dac2da8f" providerId="ADAL" clId="{70888F15-A80E-4A50-B10A-5A31C45AD90F}" dt="2025-05-23T08:12:43.295" v="20980" actId="1076"/>
          <ac:cxnSpMkLst>
            <pc:docMk/>
            <pc:sldMk cId="1516234189" sldId="268"/>
            <ac:cxnSpMk id="31" creationId="{8C5DFD74-0BFB-EC11-9733-12F739D37D3A}"/>
          </ac:cxnSpMkLst>
        </pc:cxnChg>
        <pc:cxnChg chg="add mod">
          <ac:chgData name="Nicolas Lopez" userId="2613cbba-3050-47a8-981b-e680dac2da8f" providerId="ADAL" clId="{70888F15-A80E-4A50-B10A-5A31C45AD90F}" dt="2025-05-16T14:10:28.222" v="19895" actId="164"/>
          <ac:cxnSpMkLst>
            <pc:docMk/>
            <pc:sldMk cId="1516234189" sldId="268"/>
            <ac:cxnSpMk id="34" creationId="{0D82D35E-670D-B3DB-52B0-5327F87F77F7}"/>
          </ac:cxnSpMkLst>
        </pc:cxnChg>
        <pc:cxnChg chg="add mod">
          <ac:chgData name="Nicolas Lopez" userId="2613cbba-3050-47a8-981b-e680dac2da8f" providerId="ADAL" clId="{70888F15-A80E-4A50-B10A-5A31C45AD90F}" dt="2025-05-23T08:09:59.427" v="20948" actId="14100"/>
          <ac:cxnSpMkLst>
            <pc:docMk/>
            <pc:sldMk cId="1516234189" sldId="268"/>
            <ac:cxnSpMk id="35" creationId="{A496634F-AD8B-A938-F426-F2F3E99EDFEB}"/>
          </ac:cxnSpMkLst>
        </pc:cxnChg>
        <pc:cxnChg chg="add mod">
          <ac:chgData name="Nicolas Lopez" userId="2613cbba-3050-47a8-981b-e680dac2da8f" providerId="ADAL" clId="{70888F15-A80E-4A50-B10A-5A31C45AD90F}" dt="2025-05-16T14:10:47.393" v="19898" actId="164"/>
          <ac:cxnSpMkLst>
            <pc:docMk/>
            <pc:sldMk cId="1516234189" sldId="268"/>
            <ac:cxnSpMk id="36" creationId="{586BC216-8924-0CD0-3531-4305588FF0EB}"/>
          </ac:cxnSpMkLst>
        </pc:cxnChg>
        <pc:cxnChg chg="add mod">
          <ac:chgData name="Nicolas Lopez" userId="2613cbba-3050-47a8-981b-e680dac2da8f" providerId="ADAL" clId="{70888F15-A80E-4A50-B10A-5A31C45AD90F}" dt="2025-05-23T08:10:12.901" v="20951" actId="1076"/>
          <ac:cxnSpMkLst>
            <pc:docMk/>
            <pc:sldMk cId="1516234189" sldId="268"/>
            <ac:cxnSpMk id="37" creationId="{413A7293-59E1-7B3E-04D9-CF8606381BBC}"/>
          </ac:cxnSpMkLst>
        </pc:cxnChg>
        <pc:cxnChg chg="add del mod">
          <ac:chgData name="Nicolas Lopez" userId="2613cbba-3050-47a8-981b-e680dac2da8f" providerId="ADAL" clId="{70888F15-A80E-4A50-B10A-5A31C45AD90F}" dt="2025-05-23T08:11:00.763" v="20965" actId="1076"/>
          <ac:cxnSpMkLst>
            <pc:docMk/>
            <pc:sldMk cId="1516234189" sldId="268"/>
            <ac:cxnSpMk id="38" creationId="{9F141CEE-FC3F-32BA-1A10-6F5F86992447}"/>
          </ac:cxnSpMkLst>
        </pc:cxnChg>
        <pc:cxnChg chg="add mod">
          <ac:chgData name="Nicolas Lopez" userId="2613cbba-3050-47a8-981b-e680dac2da8f" providerId="ADAL" clId="{70888F15-A80E-4A50-B10A-5A31C45AD90F}" dt="2025-05-23T08:12:30.086" v="20977" actId="1037"/>
          <ac:cxnSpMkLst>
            <pc:docMk/>
            <pc:sldMk cId="1516234189" sldId="268"/>
            <ac:cxnSpMk id="39" creationId="{175E36B3-F80F-707E-3BD6-841A18C9014F}"/>
          </ac:cxnSpMkLst>
        </pc:cxnChg>
      </pc:sldChg>
      <pc:sldChg chg="addSp delSp modSp del mod">
        <pc:chgData name="Nicolas Lopez" userId="2613cbba-3050-47a8-981b-e680dac2da8f" providerId="ADAL" clId="{70888F15-A80E-4A50-B10A-5A31C45AD90F}" dt="2025-05-23T10:31:47.198" v="23206" actId="47"/>
        <pc:sldMkLst>
          <pc:docMk/>
          <pc:sldMk cId="4136926271" sldId="269"/>
        </pc:sldMkLst>
      </pc:sldChg>
      <pc:sldChg chg="addSp delSp modSp mod modAnim">
        <pc:chgData name="Nicolas Lopez" userId="2613cbba-3050-47a8-981b-e680dac2da8f" providerId="ADAL" clId="{70888F15-A80E-4A50-B10A-5A31C45AD90F}" dt="2025-05-27T10:48:28.545" v="28671" actId="115"/>
        <pc:sldMkLst>
          <pc:docMk/>
          <pc:sldMk cId="1373239078" sldId="270"/>
        </pc:sldMkLst>
        <pc:spChg chg="mod">
          <ac:chgData name="Nicolas Lopez" userId="2613cbba-3050-47a8-981b-e680dac2da8f" providerId="ADAL" clId="{70888F15-A80E-4A50-B10A-5A31C45AD90F}" dt="2025-05-27T10:48:28.545" v="28671" actId="115"/>
          <ac:spMkLst>
            <pc:docMk/>
            <pc:sldMk cId="1373239078" sldId="270"/>
            <ac:spMk id="2" creationId="{8BE139F4-95E2-B458-750F-C9455A452780}"/>
          </ac:spMkLst>
        </pc:spChg>
        <pc:spChg chg="mod">
          <ac:chgData name="Nicolas Lopez" userId="2613cbba-3050-47a8-981b-e680dac2da8f" providerId="ADAL" clId="{70888F15-A80E-4A50-B10A-5A31C45AD90F}" dt="2025-05-27T09:44:04.197" v="28066" actId="207"/>
          <ac:spMkLst>
            <pc:docMk/>
            <pc:sldMk cId="1373239078" sldId="270"/>
            <ac:spMk id="3" creationId="{EE25F605-86E0-9645-4FD5-54440F3B8FF7}"/>
          </ac:spMkLst>
        </pc:spChg>
        <pc:spChg chg="add mod">
          <ac:chgData name="Nicolas Lopez" userId="2613cbba-3050-47a8-981b-e680dac2da8f" providerId="ADAL" clId="{70888F15-A80E-4A50-B10A-5A31C45AD90F}" dt="2025-05-27T09:43:58.373" v="28065" actId="207"/>
          <ac:spMkLst>
            <pc:docMk/>
            <pc:sldMk cId="1373239078" sldId="270"/>
            <ac:spMk id="5" creationId="{E536D301-A2F2-29A2-8016-E4A94014C9DE}"/>
          </ac:spMkLst>
        </pc:spChg>
        <pc:spChg chg="mod">
          <ac:chgData name="Nicolas Lopez" userId="2613cbba-3050-47a8-981b-e680dac2da8f" providerId="ADAL" clId="{70888F15-A80E-4A50-B10A-5A31C45AD90F}" dt="2025-05-14T12:15:40.458" v="9642"/>
          <ac:spMkLst>
            <pc:docMk/>
            <pc:sldMk cId="1373239078" sldId="270"/>
            <ac:spMk id="14" creationId="{E47CA9B9-FA01-2981-EDAE-E379C7020B74}"/>
          </ac:spMkLst>
        </pc:spChg>
        <pc:spChg chg="mod">
          <ac:chgData name="Nicolas Lopez" userId="2613cbba-3050-47a8-981b-e680dac2da8f" providerId="ADAL" clId="{70888F15-A80E-4A50-B10A-5A31C45AD90F}" dt="2025-05-14T12:15:40.458" v="9642"/>
          <ac:spMkLst>
            <pc:docMk/>
            <pc:sldMk cId="1373239078" sldId="270"/>
            <ac:spMk id="15" creationId="{63AF1C44-D697-5FBE-0AB8-F25A7DA42270}"/>
          </ac:spMkLst>
        </pc:spChg>
        <pc:spChg chg="mod">
          <ac:chgData name="Nicolas Lopez" userId="2613cbba-3050-47a8-981b-e680dac2da8f" providerId="ADAL" clId="{70888F15-A80E-4A50-B10A-5A31C45AD90F}" dt="2025-05-14T12:15:40.458" v="9642"/>
          <ac:spMkLst>
            <pc:docMk/>
            <pc:sldMk cId="1373239078" sldId="270"/>
            <ac:spMk id="16" creationId="{ED55E382-4051-CE60-55E6-C95759774278}"/>
          </ac:spMkLst>
        </pc:spChg>
        <pc:spChg chg="mod">
          <ac:chgData name="Nicolas Lopez" userId="2613cbba-3050-47a8-981b-e680dac2da8f" providerId="ADAL" clId="{70888F15-A80E-4A50-B10A-5A31C45AD90F}" dt="2025-05-27T09:44:09.675" v="28067" actId="14100"/>
          <ac:spMkLst>
            <pc:docMk/>
            <pc:sldMk cId="1373239078" sldId="270"/>
            <ac:spMk id="17" creationId="{9805EF06-F027-D460-9EF6-F10AE820A2A8}"/>
          </ac:spMkLst>
        </pc:spChg>
        <pc:spChg chg="add mod">
          <ac:chgData name="Nicolas Lopez" userId="2613cbba-3050-47a8-981b-e680dac2da8f" providerId="ADAL" clId="{70888F15-A80E-4A50-B10A-5A31C45AD90F}" dt="2025-05-27T09:46:17.227" v="28080" actId="207"/>
          <ac:spMkLst>
            <pc:docMk/>
            <pc:sldMk cId="1373239078" sldId="270"/>
            <ac:spMk id="19" creationId="{DE3FF74C-63A7-8DEB-73BB-8B8A93A8A21B}"/>
          </ac:spMkLst>
        </pc:spChg>
        <pc:spChg chg="add mod">
          <ac:chgData name="Nicolas Lopez" userId="2613cbba-3050-47a8-981b-e680dac2da8f" providerId="ADAL" clId="{70888F15-A80E-4A50-B10A-5A31C45AD90F}" dt="2025-05-27T09:46:06.084" v="28078" actId="207"/>
          <ac:spMkLst>
            <pc:docMk/>
            <pc:sldMk cId="1373239078" sldId="270"/>
            <ac:spMk id="21" creationId="{3ED55435-235F-79D5-B7C9-404DA9FB1840}"/>
          </ac:spMkLst>
        </pc:spChg>
        <pc:grpChg chg="add mod">
          <ac:chgData name="Nicolas Lopez" userId="2613cbba-3050-47a8-981b-e680dac2da8f" providerId="ADAL" clId="{70888F15-A80E-4A50-B10A-5A31C45AD90F}" dt="2025-05-14T12:19:11.465" v="9861" actId="1076"/>
          <ac:grpSpMkLst>
            <pc:docMk/>
            <pc:sldMk cId="1373239078" sldId="270"/>
            <ac:grpSpMk id="12" creationId="{781CCD9E-CB39-03A3-E98A-92D77A963315}"/>
          </ac:grpSpMkLst>
        </pc:grpChg>
        <pc:picChg chg="mod">
          <ac:chgData name="Nicolas Lopez" userId="2613cbba-3050-47a8-981b-e680dac2da8f" providerId="ADAL" clId="{70888F15-A80E-4A50-B10A-5A31C45AD90F}" dt="2025-05-14T12:15:40.458" v="9642"/>
          <ac:picMkLst>
            <pc:docMk/>
            <pc:sldMk cId="1373239078" sldId="270"/>
            <ac:picMk id="13" creationId="{A634A296-A337-B8C3-A3DA-63DD90B9703E}"/>
          </ac:picMkLst>
        </pc:picChg>
      </pc:sldChg>
      <pc:sldChg chg="del">
        <pc:chgData name="Nicolas Lopez" userId="2613cbba-3050-47a8-981b-e680dac2da8f" providerId="ADAL" clId="{70888F15-A80E-4A50-B10A-5A31C45AD90F}" dt="2025-05-16T12:45:42.165" v="17364" actId="47"/>
        <pc:sldMkLst>
          <pc:docMk/>
          <pc:sldMk cId="3742487074" sldId="271"/>
        </pc:sldMkLst>
      </pc:sldChg>
      <pc:sldChg chg="addSp delSp modSp mod modAnim">
        <pc:chgData name="Nicolas Lopez" userId="2613cbba-3050-47a8-981b-e680dac2da8f" providerId="ADAL" clId="{70888F15-A80E-4A50-B10A-5A31C45AD90F}" dt="2025-05-27T12:34:38.710" v="28742" actId="113"/>
        <pc:sldMkLst>
          <pc:docMk/>
          <pc:sldMk cId="2100149787" sldId="272"/>
        </pc:sldMkLst>
        <pc:spChg chg="mod">
          <ac:chgData name="Nicolas Lopez" userId="2613cbba-3050-47a8-981b-e680dac2da8f" providerId="ADAL" clId="{70888F15-A80E-4A50-B10A-5A31C45AD90F}" dt="2025-05-27T10:48:37.723" v="28673" actId="115"/>
          <ac:spMkLst>
            <pc:docMk/>
            <pc:sldMk cId="2100149787" sldId="272"/>
            <ac:spMk id="2" creationId="{24B1CFC0-32F7-C3AB-FC43-754C779F5F1D}"/>
          </ac:spMkLst>
        </pc:spChg>
        <pc:spChg chg="add mod">
          <ac:chgData name="Nicolas Lopez" userId="2613cbba-3050-47a8-981b-e680dac2da8f" providerId="ADAL" clId="{70888F15-A80E-4A50-B10A-5A31C45AD90F}" dt="2025-05-27T12:34:38.710" v="28742" actId="113"/>
          <ac:spMkLst>
            <pc:docMk/>
            <pc:sldMk cId="2100149787" sldId="272"/>
            <ac:spMk id="6" creationId="{DF542688-DF84-4CDB-114A-28E1EB9AC938}"/>
          </ac:spMkLst>
        </pc:spChg>
        <pc:spChg chg="add mod">
          <ac:chgData name="Nicolas Lopez" userId="2613cbba-3050-47a8-981b-e680dac2da8f" providerId="ADAL" clId="{70888F15-A80E-4A50-B10A-5A31C45AD90F}" dt="2025-05-26T18:36:53.436" v="26016" actId="164"/>
          <ac:spMkLst>
            <pc:docMk/>
            <pc:sldMk cId="2100149787" sldId="272"/>
            <ac:spMk id="37" creationId="{3104059A-6314-F34C-ABD8-E88139F64E4F}"/>
          </ac:spMkLst>
        </pc:spChg>
        <pc:spChg chg="add mod">
          <ac:chgData name="Nicolas Lopez" userId="2613cbba-3050-47a8-981b-e680dac2da8f" providerId="ADAL" clId="{70888F15-A80E-4A50-B10A-5A31C45AD90F}" dt="2025-05-26T18:36:53.436" v="26016" actId="164"/>
          <ac:spMkLst>
            <pc:docMk/>
            <pc:sldMk cId="2100149787" sldId="272"/>
            <ac:spMk id="38" creationId="{71EA1D6A-8E35-B053-AEAB-97CA81B3F933}"/>
          </ac:spMkLst>
        </pc:spChg>
        <pc:spChg chg="add mod">
          <ac:chgData name="Nicolas Lopez" userId="2613cbba-3050-47a8-981b-e680dac2da8f" providerId="ADAL" clId="{70888F15-A80E-4A50-B10A-5A31C45AD90F}" dt="2025-05-26T18:36:53.436" v="26016" actId="164"/>
          <ac:spMkLst>
            <pc:docMk/>
            <pc:sldMk cId="2100149787" sldId="272"/>
            <ac:spMk id="39" creationId="{67B1DC9B-E618-C6FA-CA94-B612989D52A8}"/>
          </ac:spMkLst>
        </pc:spChg>
        <pc:spChg chg="add mod">
          <ac:chgData name="Nicolas Lopez" userId="2613cbba-3050-47a8-981b-e680dac2da8f" providerId="ADAL" clId="{70888F15-A80E-4A50-B10A-5A31C45AD90F}" dt="2025-05-26T18:36:53.436" v="26016" actId="164"/>
          <ac:spMkLst>
            <pc:docMk/>
            <pc:sldMk cId="2100149787" sldId="272"/>
            <ac:spMk id="40" creationId="{06E03B15-8B72-85FA-1D83-49F770046720}"/>
          </ac:spMkLst>
        </pc:spChg>
        <pc:spChg chg="add mod">
          <ac:chgData name="Nicolas Lopez" userId="2613cbba-3050-47a8-981b-e680dac2da8f" providerId="ADAL" clId="{70888F15-A80E-4A50-B10A-5A31C45AD90F}" dt="2025-05-26T18:36:53.436" v="26016" actId="164"/>
          <ac:spMkLst>
            <pc:docMk/>
            <pc:sldMk cId="2100149787" sldId="272"/>
            <ac:spMk id="41" creationId="{FA03EDF6-4745-FA5E-B95D-AB0C7644F984}"/>
          </ac:spMkLst>
        </pc:spChg>
        <pc:spChg chg="add mod">
          <ac:chgData name="Nicolas Lopez" userId="2613cbba-3050-47a8-981b-e680dac2da8f" providerId="ADAL" clId="{70888F15-A80E-4A50-B10A-5A31C45AD90F}" dt="2025-05-26T18:36:53.436" v="26016" actId="164"/>
          <ac:spMkLst>
            <pc:docMk/>
            <pc:sldMk cId="2100149787" sldId="272"/>
            <ac:spMk id="42" creationId="{BCB8642A-718E-080C-8424-6F91C17FF972}"/>
          </ac:spMkLst>
        </pc:spChg>
        <pc:grpChg chg="add mod">
          <ac:chgData name="Nicolas Lopez" userId="2613cbba-3050-47a8-981b-e680dac2da8f" providerId="ADAL" clId="{70888F15-A80E-4A50-B10A-5A31C45AD90F}" dt="2025-05-26T18:36:53.436" v="26016" actId="164"/>
          <ac:grpSpMkLst>
            <pc:docMk/>
            <pc:sldMk cId="2100149787" sldId="272"/>
            <ac:grpSpMk id="3" creationId="{0E1E1855-6651-1B9B-5206-35536F1DC345}"/>
          </ac:grpSpMkLst>
        </pc:grpChg>
        <pc:grpChg chg="add mod">
          <ac:chgData name="Nicolas Lopez" userId="2613cbba-3050-47a8-981b-e680dac2da8f" providerId="ADAL" clId="{70888F15-A80E-4A50-B10A-5A31C45AD90F}" dt="2025-05-23T17:17:56.656" v="24513" actId="1076"/>
          <ac:grpSpMkLst>
            <pc:docMk/>
            <pc:sldMk cId="2100149787" sldId="272"/>
            <ac:grpSpMk id="18" creationId="{F2E4530D-286D-61D3-3D0B-97FD1BBD3B2B}"/>
          </ac:grpSpMkLst>
        </pc:grpChg>
        <pc:picChg chg="add mod">
          <ac:chgData name="Nicolas Lopez" userId="2613cbba-3050-47a8-981b-e680dac2da8f" providerId="ADAL" clId="{70888F15-A80E-4A50-B10A-5A31C45AD90F}" dt="2025-05-23T17:17:57.283" v="24514" actId="1076"/>
          <ac:picMkLst>
            <pc:docMk/>
            <pc:sldMk cId="2100149787" sldId="272"/>
            <ac:picMk id="5" creationId="{3ED00E2A-7BED-D45A-4C97-6B9AEC8B60C9}"/>
          </ac:picMkLst>
        </pc:picChg>
        <pc:picChg chg="add mod modCrop">
          <ac:chgData name="Nicolas Lopez" userId="2613cbba-3050-47a8-981b-e680dac2da8f" providerId="ADAL" clId="{70888F15-A80E-4A50-B10A-5A31C45AD90F}" dt="2025-05-23T17:09:48.993" v="23946" actId="164"/>
          <ac:picMkLst>
            <pc:docMk/>
            <pc:sldMk cId="2100149787" sldId="272"/>
            <ac:picMk id="10" creationId="{1AF1EECA-4DF8-36ED-0CF8-E6ACA2516561}"/>
          </ac:picMkLst>
        </pc:picChg>
        <pc:picChg chg="add mod">
          <ac:chgData name="Nicolas Lopez" userId="2613cbba-3050-47a8-981b-e680dac2da8f" providerId="ADAL" clId="{70888F15-A80E-4A50-B10A-5A31C45AD90F}" dt="2025-05-23T17:17:28.833" v="24499" actId="1035"/>
          <ac:picMkLst>
            <pc:docMk/>
            <pc:sldMk cId="2100149787" sldId="272"/>
            <ac:picMk id="12" creationId="{FBB7B010-A780-736E-FC97-4225EC6F36E6}"/>
          </ac:picMkLst>
        </pc:picChg>
        <pc:picChg chg="add mod">
          <ac:chgData name="Nicolas Lopez" userId="2613cbba-3050-47a8-981b-e680dac2da8f" providerId="ADAL" clId="{70888F15-A80E-4A50-B10A-5A31C45AD90F}" dt="2025-05-23T17:13:43.967" v="23991" actId="1076"/>
          <ac:picMkLst>
            <pc:docMk/>
            <pc:sldMk cId="2100149787" sldId="272"/>
            <ac:picMk id="14" creationId="{A2FD3E6C-C8AF-8695-C7A5-F746ED261EA8}"/>
          </ac:picMkLst>
        </pc:picChg>
        <pc:picChg chg="add mod modCrop">
          <ac:chgData name="Nicolas Lopez" userId="2613cbba-3050-47a8-981b-e680dac2da8f" providerId="ADAL" clId="{70888F15-A80E-4A50-B10A-5A31C45AD90F}" dt="2025-05-23T17:09:48.993" v="23946" actId="164"/>
          <ac:picMkLst>
            <pc:docMk/>
            <pc:sldMk cId="2100149787" sldId="272"/>
            <ac:picMk id="15" creationId="{A88EB4E6-58DC-414D-A5FB-A5E0410A511C}"/>
          </ac:picMkLst>
        </pc:picChg>
      </pc:sldChg>
      <pc:sldChg chg="modSp mod modAnim">
        <pc:chgData name="Nicolas Lopez" userId="2613cbba-3050-47a8-981b-e680dac2da8f" providerId="ADAL" clId="{70888F15-A80E-4A50-B10A-5A31C45AD90F}" dt="2025-05-27T10:48:45.627" v="28675" actId="115"/>
        <pc:sldMkLst>
          <pc:docMk/>
          <pc:sldMk cId="1260227635" sldId="273"/>
        </pc:sldMkLst>
        <pc:spChg chg="mod">
          <ac:chgData name="Nicolas Lopez" userId="2613cbba-3050-47a8-981b-e680dac2da8f" providerId="ADAL" clId="{70888F15-A80E-4A50-B10A-5A31C45AD90F}" dt="2025-05-27T10:48:45.627" v="28675" actId="115"/>
          <ac:spMkLst>
            <pc:docMk/>
            <pc:sldMk cId="1260227635" sldId="273"/>
            <ac:spMk id="2" creationId="{4B2475C4-F997-7129-05E0-62B9C0CDD8BA}"/>
          </ac:spMkLst>
        </pc:spChg>
        <pc:spChg chg="mod">
          <ac:chgData name="Nicolas Lopez" userId="2613cbba-3050-47a8-981b-e680dac2da8f" providerId="ADAL" clId="{70888F15-A80E-4A50-B10A-5A31C45AD90F}" dt="2025-05-27T09:41:29.092" v="28049" actId="1036"/>
          <ac:spMkLst>
            <pc:docMk/>
            <pc:sldMk cId="1260227635" sldId="273"/>
            <ac:spMk id="3" creationId="{E7676997-1606-525C-A147-AEF7F3452ED1}"/>
          </ac:spMkLst>
        </pc:spChg>
      </pc:sldChg>
      <pc:sldChg chg="modSp mod modAnim">
        <pc:chgData name="Nicolas Lopez" userId="2613cbba-3050-47a8-981b-e680dac2da8f" providerId="ADAL" clId="{70888F15-A80E-4A50-B10A-5A31C45AD90F}" dt="2025-06-04T10:25:47.836" v="28770" actId="20577"/>
        <pc:sldMkLst>
          <pc:docMk/>
          <pc:sldMk cId="2767139228" sldId="277"/>
        </pc:sldMkLst>
        <pc:spChg chg="mod">
          <ac:chgData name="Nicolas Lopez" userId="2613cbba-3050-47a8-981b-e680dac2da8f" providerId="ADAL" clId="{70888F15-A80E-4A50-B10A-5A31C45AD90F}" dt="2025-05-27T10:46:36.614" v="28653" actId="115"/>
          <ac:spMkLst>
            <pc:docMk/>
            <pc:sldMk cId="2767139228" sldId="277"/>
            <ac:spMk id="2" creationId="{31EE4EC3-7546-6188-43CA-43B679681A01}"/>
          </ac:spMkLst>
        </pc:spChg>
        <pc:spChg chg="mod">
          <ac:chgData name="Nicolas Lopez" userId="2613cbba-3050-47a8-981b-e680dac2da8f" providerId="ADAL" clId="{70888F15-A80E-4A50-B10A-5A31C45AD90F}" dt="2025-06-04T10:25:47.836" v="28770" actId="20577"/>
          <ac:spMkLst>
            <pc:docMk/>
            <pc:sldMk cId="2767139228" sldId="277"/>
            <ac:spMk id="3" creationId="{E6C7E401-B48A-35F1-E249-FFF69E2F7CEC}"/>
          </ac:spMkLst>
        </pc:spChg>
      </pc:sldChg>
      <pc:sldChg chg="addSp delSp modSp mod">
        <pc:chgData name="Nicolas Lopez" userId="2613cbba-3050-47a8-981b-e680dac2da8f" providerId="ADAL" clId="{70888F15-A80E-4A50-B10A-5A31C45AD90F}" dt="2025-05-27T08:56:44.435" v="27142" actId="207"/>
        <pc:sldMkLst>
          <pc:docMk/>
          <pc:sldMk cId="3101638687" sldId="278"/>
        </pc:sldMkLst>
        <pc:spChg chg="mod">
          <ac:chgData name="Nicolas Lopez" userId="2613cbba-3050-47a8-981b-e680dac2da8f" providerId="ADAL" clId="{70888F15-A80E-4A50-B10A-5A31C45AD90F}" dt="2025-05-13T11:47:43.536" v="3399" actId="122"/>
          <ac:spMkLst>
            <pc:docMk/>
            <pc:sldMk cId="3101638687" sldId="278"/>
            <ac:spMk id="2" creationId="{AB8DFA08-0F4F-F019-04A8-7D49119E844C}"/>
          </ac:spMkLst>
        </pc:spChg>
        <pc:spChg chg="mod">
          <ac:chgData name="Nicolas Lopez" userId="2613cbba-3050-47a8-981b-e680dac2da8f" providerId="ADAL" clId="{70888F15-A80E-4A50-B10A-5A31C45AD90F}" dt="2025-05-13T16:45:47.799" v="4829" actId="20577"/>
          <ac:spMkLst>
            <pc:docMk/>
            <pc:sldMk cId="3101638687" sldId="278"/>
            <ac:spMk id="3" creationId="{6CD125EC-D10E-73A5-FDDB-7CD13F7EB558}"/>
          </ac:spMkLst>
        </pc:spChg>
        <pc:spChg chg="add mod">
          <ac:chgData name="Nicolas Lopez" userId="2613cbba-3050-47a8-981b-e680dac2da8f" providerId="ADAL" clId="{70888F15-A80E-4A50-B10A-5A31C45AD90F}" dt="2025-05-27T08:56:34.365" v="27140" actId="207"/>
          <ac:spMkLst>
            <pc:docMk/>
            <pc:sldMk cId="3101638687" sldId="278"/>
            <ac:spMk id="4" creationId="{A2C0606C-E37A-FFCB-B8A5-2CF90870819B}"/>
          </ac:spMkLst>
        </pc:spChg>
        <pc:spChg chg="add mod">
          <ac:chgData name="Nicolas Lopez" userId="2613cbba-3050-47a8-981b-e680dac2da8f" providerId="ADAL" clId="{70888F15-A80E-4A50-B10A-5A31C45AD90F}" dt="2025-05-27T08:56:39.998" v="27141" actId="207"/>
          <ac:spMkLst>
            <pc:docMk/>
            <pc:sldMk cId="3101638687" sldId="278"/>
            <ac:spMk id="5" creationId="{D8C3F063-FC98-013D-1943-33F8F83001E7}"/>
          </ac:spMkLst>
        </pc:spChg>
        <pc:spChg chg="add mod">
          <ac:chgData name="Nicolas Lopez" userId="2613cbba-3050-47a8-981b-e680dac2da8f" providerId="ADAL" clId="{70888F15-A80E-4A50-B10A-5A31C45AD90F}" dt="2025-05-27T08:56:44.435" v="27142" actId="207"/>
          <ac:spMkLst>
            <pc:docMk/>
            <pc:sldMk cId="3101638687" sldId="278"/>
            <ac:spMk id="6" creationId="{E753D319-8250-AD1A-AD41-269283512A4F}"/>
          </ac:spMkLst>
        </pc:spChg>
        <pc:picChg chg="add mod modCrop">
          <ac:chgData name="Nicolas Lopez" userId="2613cbba-3050-47a8-981b-e680dac2da8f" providerId="ADAL" clId="{70888F15-A80E-4A50-B10A-5A31C45AD90F}" dt="2025-05-13T10:06:48.348" v="1858" actId="692"/>
          <ac:picMkLst>
            <pc:docMk/>
            <pc:sldMk cId="3101638687" sldId="278"/>
            <ac:picMk id="9" creationId="{6FB3318C-8E12-C4F2-A0BC-C2A12F68C653}"/>
          </ac:picMkLst>
        </pc:picChg>
        <pc:picChg chg="add mod">
          <ac:chgData name="Nicolas Lopez" userId="2613cbba-3050-47a8-981b-e680dac2da8f" providerId="ADAL" clId="{70888F15-A80E-4A50-B10A-5A31C45AD90F}" dt="2025-05-13T10:08:15.250" v="1898" actId="1038"/>
          <ac:picMkLst>
            <pc:docMk/>
            <pc:sldMk cId="3101638687" sldId="278"/>
            <ac:picMk id="1026" creationId="{43F861D8-9863-7A7B-553F-69C285B9BFB2}"/>
          </ac:picMkLst>
        </pc:picChg>
        <pc:picChg chg="add mod">
          <ac:chgData name="Nicolas Lopez" userId="2613cbba-3050-47a8-981b-e680dac2da8f" providerId="ADAL" clId="{70888F15-A80E-4A50-B10A-5A31C45AD90F}" dt="2025-05-13T10:08:15.250" v="1898" actId="1038"/>
          <ac:picMkLst>
            <pc:docMk/>
            <pc:sldMk cId="3101638687" sldId="278"/>
            <ac:picMk id="1030" creationId="{29E8F0B3-DA47-B182-94A9-58A9DED488E7}"/>
          </ac:picMkLst>
        </pc:picChg>
      </pc:sldChg>
      <pc:sldChg chg="addSp modSp mod modAnim">
        <pc:chgData name="Nicolas Lopez" userId="2613cbba-3050-47a8-981b-e680dac2da8f" providerId="ADAL" clId="{70888F15-A80E-4A50-B10A-5A31C45AD90F}" dt="2025-05-27T12:32:13.923" v="28727" actId="113"/>
        <pc:sldMkLst>
          <pc:docMk/>
          <pc:sldMk cId="2666270553" sldId="279"/>
        </pc:sldMkLst>
        <pc:spChg chg="mod">
          <ac:chgData name="Nicolas Lopez" userId="2613cbba-3050-47a8-981b-e680dac2da8f" providerId="ADAL" clId="{70888F15-A80E-4A50-B10A-5A31C45AD90F}" dt="2025-05-27T10:47:09.981" v="28654" actId="115"/>
          <ac:spMkLst>
            <pc:docMk/>
            <pc:sldMk cId="2666270553" sldId="279"/>
            <ac:spMk id="2" creationId="{8DF5D776-D93B-F665-9A28-2600A375971C}"/>
          </ac:spMkLst>
        </pc:spChg>
        <pc:spChg chg="mod">
          <ac:chgData name="Nicolas Lopez" userId="2613cbba-3050-47a8-981b-e680dac2da8f" providerId="ADAL" clId="{70888F15-A80E-4A50-B10A-5A31C45AD90F}" dt="2025-05-27T08:57:03.499" v="27144" actId="207"/>
          <ac:spMkLst>
            <pc:docMk/>
            <pc:sldMk cId="2666270553" sldId="279"/>
            <ac:spMk id="3" creationId="{D3D5E300-F539-ABF4-A6C4-7A068973D4EF}"/>
          </ac:spMkLst>
        </pc:spChg>
        <pc:spChg chg="add mod">
          <ac:chgData name="Nicolas Lopez" userId="2613cbba-3050-47a8-981b-e680dac2da8f" providerId="ADAL" clId="{70888F15-A80E-4A50-B10A-5A31C45AD90F}" dt="2025-05-27T12:31:59.132" v="28725" actId="113"/>
          <ac:spMkLst>
            <pc:docMk/>
            <pc:sldMk cId="2666270553" sldId="279"/>
            <ac:spMk id="6" creationId="{85C0C2DA-18DD-EA49-9E02-29029B1C6DF7}"/>
          </ac:spMkLst>
        </pc:spChg>
        <pc:spChg chg="add mod">
          <ac:chgData name="Nicolas Lopez" userId="2613cbba-3050-47a8-981b-e680dac2da8f" providerId="ADAL" clId="{70888F15-A80E-4A50-B10A-5A31C45AD90F}" dt="2025-05-27T12:32:08.130" v="28726" actId="113"/>
          <ac:spMkLst>
            <pc:docMk/>
            <pc:sldMk cId="2666270553" sldId="279"/>
            <ac:spMk id="9" creationId="{1860789C-CFE1-B87E-EF67-3AE51ABEB816}"/>
          </ac:spMkLst>
        </pc:spChg>
        <pc:spChg chg="add mod">
          <ac:chgData name="Nicolas Lopez" userId="2613cbba-3050-47a8-981b-e680dac2da8f" providerId="ADAL" clId="{70888F15-A80E-4A50-B10A-5A31C45AD90F}" dt="2025-05-27T12:32:13.923" v="28727" actId="113"/>
          <ac:spMkLst>
            <pc:docMk/>
            <pc:sldMk cId="2666270553" sldId="279"/>
            <ac:spMk id="12" creationId="{7A6BFB98-BB22-DA44-8994-5F3CF06ABFDE}"/>
          </ac:spMkLst>
        </pc:spChg>
        <pc:grpChg chg="add mod">
          <ac:chgData name="Nicolas Lopez" userId="2613cbba-3050-47a8-981b-e680dac2da8f" providerId="ADAL" clId="{70888F15-A80E-4A50-B10A-5A31C45AD90F}" dt="2025-05-26T12:43:52.007" v="25388" actId="164"/>
          <ac:grpSpMkLst>
            <pc:docMk/>
            <pc:sldMk cId="2666270553" sldId="279"/>
            <ac:grpSpMk id="4" creationId="{7B5C7EA0-76FE-3069-EB88-38EAEF80A0F0}"/>
          </ac:grpSpMkLst>
        </pc:grpChg>
        <pc:grpChg chg="add mod">
          <ac:chgData name="Nicolas Lopez" userId="2613cbba-3050-47a8-981b-e680dac2da8f" providerId="ADAL" clId="{70888F15-A80E-4A50-B10A-5A31C45AD90F}" dt="2025-05-26T12:43:57.889" v="25389" actId="164"/>
          <ac:grpSpMkLst>
            <pc:docMk/>
            <pc:sldMk cId="2666270553" sldId="279"/>
            <ac:grpSpMk id="7" creationId="{CCF5DD22-B9DB-DD2A-683F-A74A485F7964}"/>
          </ac:grpSpMkLst>
        </pc:grpChg>
        <pc:grpChg chg="add mod">
          <ac:chgData name="Nicolas Lopez" userId="2613cbba-3050-47a8-981b-e680dac2da8f" providerId="ADAL" clId="{70888F15-A80E-4A50-B10A-5A31C45AD90F}" dt="2025-05-26T12:44:09.933" v="25390" actId="164"/>
          <ac:grpSpMkLst>
            <pc:docMk/>
            <pc:sldMk cId="2666270553" sldId="279"/>
            <ac:grpSpMk id="10" creationId="{D6E11620-FE29-CBEE-23C9-77629F77BF60}"/>
          </ac:grpSpMkLst>
        </pc:grpChg>
        <pc:picChg chg="add mod">
          <ac:chgData name="Nicolas Lopez" userId="2613cbba-3050-47a8-981b-e680dac2da8f" providerId="ADAL" clId="{70888F15-A80E-4A50-B10A-5A31C45AD90F}" dt="2025-05-26T12:43:52.007" v="25388" actId="164"/>
          <ac:picMkLst>
            <pc:docMk/>
            <pc:sldMk cId="2666270553" sldId="279"/>
            <ac:picMk id="5" creationId="{ADDCED59-6D3B-475B-8B3F-144D0A9AC8E9}"/>
          </ac:picMkLst>
        </pc:picChg>
        <pc:picChg chg="add mod">
          <ac:chgData name="Nicolas Lopez" userId="2613cbba-3050-47a8-981b-e680dac2da8f" providerId="ADAL" clId="{70888F15-A80E-4A50-B10A-5A31C45AD90F}" dt="2025-05-26T12:43:57.889" v="25389" actId="164"/>
          <ac:picMkLst>
            <pc:docMk/>
            <pc:sldMk cId="2666270553" sldId="279"/>
            <ac:picMk id="8" creationId="{A6BCCD26-48B8-C39D-FE64-DFE2D0033CA7}"/>
          </ac:picMkLst>
        </pc:picChg>
        <pc:picChg chg="add mod">
          <ac:chgData name="Nicolas Lopez" userId="2613cbba-3050-47a8-981b-e680dac2da8f" providerId="ADAL" clId="{70888F15-A80E-4A50-B10A-5A31C45AD90F}" dt="2025-05-26T12:44:09.933" v="25390" actId="164"/>
          <ac:picMkLst>
            <pc:docMk/>
            <pc:sldMk cId="2666270553" sldId="279"/>
            <ac:picMk id="11" creationId="{2A093982-4A54-15E3-4896-7AFC63A6E19D}"/>
          </ac:picMkLst>
        </pc:picChg>
      </pc:sldChg>
      <pc:sldChg chg="addSp delSp modSp new mod modAnim">
        <pc:chgData name="Nicolas Lopez" userId="2613cbba-3050-47a8-981b-e680dac2da8f" providerId="ADAL" clId="{70888F15-A80E-4A50-B10A-5A31C45AD90F}" dt="2025-05-27T12:32:41.283" v="28730" actId="113"/>
        <pc:sldMkLst>
          <pc:docMk/>
          <pc:sldMk cId="1143050271" sldId="280"/>
        </pc:sldMkLst>
        <pc:spChg chg="mod">
          <ac:chgData name="Nicolas Lopez" userId="2613cbba-3050-47a8-981b-e680dac2da8f" providerId="ADAL" clId="{70888F15-A80E-4A50-B10A-5A31C45AD90F}" dt="2025-05-27T10:47:33.413" v="28659" actId="115"/>
          <ac:spMkLst>
            <pc:docMk/>
            <pc:sldMk cId="1143050271" sldId="280"/>
            <ac:spMk id="2" creationId="{AEB07DAE-BFD1-9CD4-0448-1E44BF3ED933}"/>
          </ac:spMkLst>
        </pc:spChg>
        <pc:spChg chg="add mod">
          <ac:chgData name="Nicolas Lopez" userId="2613cbba-3050-47a8-981b-e680dac2da8f" providerId="ADAL" clId="{70888F15-A80E-4A50-B10A-5A31C45AD90F}" dt="2025-05-27T12:32:36.574" v="28729" actId="113"/>
          <ac:spMkLst>
            <pc:docMk/>
            <pc:sldMk cId="1143050271" sldId="280"/>
            <ac:spMk id="6" creationId="{F0C6615C-22BC-33DB-FF97-F9C14210ED47}"/>
          </ac:spMkLst>
        </pc:spChg>
        <pc:spChg chg="add mod">
          <ac:chgData name="Nicolas Lopez" userId="2613cbba-3050-47a8-981b-e680dac2da8f" providerId="ADAL" clId="{70888F15-A80E-4A50-B10A-5A31C45AD90F}" dt="2025-05-27T12:32:41.283" v="28730" actId="113"/>
          <ac:spMkLst>
            <pc:docMk/>
            <pc:sldMk cId="1143050271" sldId="280"/>
            <ac:spMk id="8" creationId="{D714C34C-D327-CDF7-C63E-7D7957F0136D}"/>
          </ac:spMkLst>
        </pc:spChg>
        <pc:spChg chg="add mod">
          <ac:chgData name="Nicolas Lopez" userId="2613cbba-3050-47a8-981b-e680dac2da8f" providerId="ADAL" clId="{70888F15-A80E-4A50-B10A-5A31C45AD90F}" dt="2025-05-26T13:04:07.520" v="25524" actId="164"/>
          <ac:spMkLst>
            <pc:docMk/>
            <pc:sldMk cId="1143050271" sldId="280"/>
            <ac:spMk id="11" creationId="{8B369341-BF2D-90BC-9CD2-C163FDA39CFC}"/>
          </ac:spMkLst>
        </pc:spChg>
        <pc:spChg chg="add mod">
          <ac:chgData name="Nicolas Lopez" userId="2613cbba-3050-47a8-981b-e680dac2da8f" providerId="ADAL" clId="{70888F15-A80E-4A50-B10A-5A31C45AD90F}" dt="2025-05-26T13:04:02.438" v="25523" actId="164"/>
          <ac:spMkLst>
            <pc:docMk/>
            <pc:sldMk cId="1143050271" sldId="280"/>
            <ac:spMk id="14" creationId="{8AF536DC-BB7A-09B3-4D11-AA691C44C1F8}"/>
          </ac:spMkLst>
        </pc:spChg>
        <pc:grpChg chg="add mod">
          <ac:chgData name="Nicolas Lopez" userId="2613cbba-3050-47a8-981b-e680dac2da8f" providerId="ADAL" clId="{70888F15-A80E-4A50-B10A-5A31C45AD90F}" dt="2025-05-26T13:03:57.046" v="25522" actId="164"/>
          <ac:grpSpMkLst>
            <pc:docMk/>
            <pc:sldMk cId="1143050271" sldId="280"/>
            <ac:grpSpMk id="3" creationId="{90D18ED7-2E41-E60B-F789-92753D1C14DA}"/>
          </ac:grpSpMkLst>
        </pc:grpChg>
        <pc:grpChg chg="add mod">
          <ac:chgData name="Nicolas Lopez" userId="2613cbba-3050-47a8-981b-e680dac2da8f" providerId="ADAL" clId="{70888F15-A80E-4A50-B10A-5A31C45AD90F}" dt="2025-05-26T13:04:02.438" v="25523" actId="164"/>
          <ac:grpSpMkLst>
            <pc:docMk/>
            <pc:sldMk cId="1143050271" sldId="280"/>
            <ac:grpSpMk id="4" creationId="{72F8E889-CC85-ED88-F04E-8BA50C464544}"/>
          </ac:grpSpMkLst>
        </pc:grpChg>
        <pc:grpChg chg="add mod">
          <ac:chgData name="Nicolas Lopez" userId="2613cbba-3050-47a8-981b-e680dac2da8f" providerId="ADAL" clId="{70888F15-A80E-4A50-B10A-5A31C45AD90F}" dt="2025-05-26T13:04:07.520" v="25524" actId="164"/>
          <ac:grpSpMkLst>
            <pc:docMk/>
            <pc:sldMk cId="1143050271" sldId="280"/>
            <ac:grpSpMk id="12" creationId="{79900DCF-D8F2-E9C9-2DC7-20F83E4C7A82}"/>
          </ac:grpSpMkLst>
        </pc:grpChg>
        <pc:grpChg chg="add mod">
          <ac:chgData name="Nicolas Lopez" userId="2613cbba-3050-47a8-981b-e680dac2da8f" providerId="ADAL" clId="{70888F15-A80E-4A50-B10A-5A31C45AD90F}" dt="2025-05-26T13:04:15.780" v="25525" actId="164"/>
          <ac:grpSpMkLst>
            <pc:docMk/>
            <pc:sldMk cId="1143050271" sldId="280"/>
            <ac:grpSpMk id="13" creationId="{D9E00E9E-6DEE-3DE9-3E4E-83272846D15D}"/>
          </ac:grpSpMkLst>
        </pc:grpChg>
        <pc:picChg chg="add mod">
          <ac:chgData name="Nicolas Lopez" userId="2613cbba-3050-47a8-981b-e680dac2da8f" providerId="ADAL" clId="{70888F15-A80E-4A50-B10A-5A31C45AD90F}" dt="2025-05-26T13:03:57.046" v="25522" actId="164"/>
          <ac:picMkLst>
            <pc:docMk/>
            <pc:sldMk cId="1143050271" sldId="280"/>
            <ac:picMk id="5" creationId="{ABFFBAC8-B8B8-A07E-039E-4C15AFDF38C1}"/>
          </ac:picMkLst>
        </pc:picChg>
        <pc:picChg chg="add mod">
          <ac:chgData name="Nicolas Lopez" userId="2613cbba-3050-47a8-981b-e680dac2da8f" providerId="ADAL" clId="{70888F15-A80E-4A50-B10A-5A31C45AD90F}" dt="2025-05-26T13:04:15.780" v="25525" actId="164"/>
          <ac:picMkLst>
            <pc:docMk/>
            <pc:sldMk cId="1143050271" sldId="280"/>
            <ac:picMk id="7" creationId="{80A1C2DC-0664-C6B2-C5F0-B8369D26F026}"/>
          </ac:picMkLst>
        </pc:picChg>
        <pc:picChg chg="add mod">
          <ac:chgData name="Nicolas Lopez" userId="2613cbba-3050-47a8-981b-e680dac2da8f" providerId="ADAL" clId="{70888F15-A80E-4A50-B10A-5A31C45AD90F}" dt="2025-05-26T13:04:02.438" v="25523" actId="164"/>
          <ac:picMkLst>
            <pc:docMk/>
            <pc:sldMk cId="1143050271" sldId="280"/>
            <ac:picMk id="9" creationId="{4E4082B9-9AC4-6C46-BE68-9B30ADA5EF21}"/>
          </ac:picMkLst>
        </pc:picChg>
        <pc:picChg chg="add mod">
          <ac:chgData name="Nicolas Lopez" userId="2613cbba-3050-47a8-981b-e680dac2da8f" providerId="ADAL" clId="{70888F15-A80E-4A50-B10A-5A31C45AD90F}" dt="2025-05-26T13:04:07.520" v="25524" actId="164"/>
          <ac:picMkLst>
            <pc:docMk/>
            <pc:sldMk cId="1143050271" sldId="280"/>
            <ac:picMk id="10" creationId="{91AF2DD4-B73C-8481-155F-9446DEBB2AD1}"/>
          </ac:picMkLst>
        </pc:picChg>
      </pc:sldChg>
      <pc:sldChg chg="addSp delSp modSp new mod modAnim">
        <pc:chgData name="Nicolas Lopez" userId="2613cbba-3050-47a8-981b-e680dac2da8f" providerId="ADAL" clId="{70888F15-A80E-4A50-B10A-5A31C45AD90F}" dt="2025-05-27T10:48:24.675" v="28670" actId="115"/>
        <pc:sldMkLst>
          <pc:docMk/>
          <pc:sldMk cId="4245735589" sldId="281"/>
        </pc:sldMkLst>
        <pc:spChg chg="mod">
          <ac:chgData name="Nicolas Lopez" userId="2613cbba-3050-47a8-981b-e680dac2da8f" providerId="ADAL" clId="{70888F15-A80E-4A50-B10A-5A31C45AD90F}" dt="2025-05-27T10:48:24.675" v="28670" actId="115"/>
          <ac:spMkLst>
            <pc:docMk/>
            <pc:sldMk cId="4245735589" sldId="281"/>
            <ac:spMk id="2" creationId="{147AE058-4648-0D5E-C799-ED458DB09B2C}"/>
          </ac:spMkLst>
        </pc:spChg>
        <pc:spChg chg="mod">
          <ac:chgData name="Nicolas Lopez" userId="2613cbba-3050-47a8-981b-e680dac2da8f" providerId="ADAL" clId="{70888F15-A80E-4A50-B10A-5A31C45AD90F}" dt="2025-05-14T11:43:26.683" v="8647" actId="692"/>
          <ac:spMkLst>
            <pc:docMk/>
            <pc:sldMk cId="4245735589" sldId="281"/>
            <ac:spMk id="33" creationId="{73E27808-62BA-EFCF-59F2-BC30DA655672}"/>
          </ac:spMkLst>
        </pc:spChg>
        <pc:spChg chg="mod">
          <ac:chgData name="Nicolas Lopez" userId="2613cbba-3050-47a8-981b-e680dac2da8f" providerId="ADAL" clId="{70888F15-A80E-4A50-B10A-5A31C45AD90F}" dt="2025-05-14T11:43:44.058" v="8656" actId="692"/>
          <ac:spMkLst>
            <pc:docMk/>
            <pc:sldMk cId="4245735589" sldId="281"/>
            <ac:spMk id="34" creationId="{7BBB4423-6494-7942-D431-01EF3FFE6AD5}"/>
          </ac:spMkLst>
        </pc:spChg>
        <pc:spChg chg="mod">
          <ac:chgData name="Nicolas Lopez" userId="2613cbba-3050-47a8-981b-e680dac2da8f" providerId="ADAL" clId="{70888F15-A80E-4A50-B10A-5A31C45AD90F}" dt="2025-05-14T11:42:47.709" v="8637"/>
          <ac:spMkLst>
            <pc:docMk/>
            <pc:sldMk cId="4245735589" sldId="281"/>
            <ac:spMk id="36" creationId="{ECC5158F-2FC5-1790-E438-2D34D8F7E845}"/>
          </ac:spMkLst>
        </pc:spChg>
        <pc:spChg chg="mod">
          <ac:chgData name="Nicolas Lopez" userId="2613cbba-3050-47a8-981b-e680dac2da8f" providerId="ADAL" clId="{70888F15-A80E-4A50-B10A-5A31C45AD90F}" dt="2025-05-14T11:43:36.897" v="8655" actId="1036"/>
          <ac:spMkLst>
            <pc:docMk/>
            <pc:sldMk cId="4245735589" sldId="281"/>
            <ac:spMk id="37" creationId="{6945C7E9-B056-F581-39F8-0D3512573FF7}"/>
          </ac:spMkLst>
        </pc:spChg>
        <pc:spChg chg="mod">
          <ac:chgData name="Nicolas Lopez" userId="2613cbba-3050-47a8-981b-e680dac2da8f" providerId="ADAL" clId="{70888F15-A80E-4A50-B10A-5A31C45AD90F}" dt="2025-05-14T11:43:22.340" v="8646" actId="207"/>
          <ac:spMkLst>
            <pc:docMk/>
            <pc:sldMk cId="4245735589" sldId="281"/>
            <ac:spMk id="38" creationId="{E7D54A3E-BDFA-8F26-D1BB-3B14500D6608}"/>
          </ac:spMkLst>
        </pc:spChg>
        <pc:spChg chg="mod">
          <ac:chgData name="Nicolas Lopez" userId="2613cbba-3050-47a8-981b-e680dac2da8f" providerId="ADAL" clId="{70888F15-A80E-4A50-B10A-5A31C45AD90F}" dt="2025-05-14T11:42:47.709" v="8637"/>
          <ac:spMkLst>
            <pc:docMk/>
            <pc:sldMk cId="4245735589" sldId="281"/>
            <ac:spMk id="39" creationId="{6C2F2F62-9B5D-8AD7-4960-15A647ED18BD}"/>
          </ac:spMkLst>
        </pc:spChg>
        <pc:spChg chg="mod">
          <ac:chgData name="Nicolas Lopez" userId="2613cbba-3050-47a8-981b-e680dac2da8f" providerId="ADAL" clId="{70888F15-A80E-4A50-B10A-5A31C45AD90F}" dt="2025-05-14T11:42:47.709" v="8637"/>
          <ac:spMkLst>
            <pc:docMk/>
            <pc:sldMk cId="4245735589" sldId="281"/>
            <ac:spMk id="41" creationId="{F87445A9-B453-6353-82DF-78E52E298126}"/>
          </ac:spMkLst>
        </pc:spChg>
        <pc:spChg chg="mod">
          <ac:chgData name="Nicolas Lopez" userId="2613cbba-3050-47a8-981b-e680dac2da8f" providerId="ADAL" clId="{70888F15-A80E-4A50-B10A-5A31C45AD90F}" dt="2025-05-14T11:42:47.709" v="8637"/>
          <ac:spMkLst>
            <pc:docMk/>
            <pc:sldMk cId="4245735589" sldId="281"/>
            <ac:spMk id="43" creationId="{FF0AB4AD-072E-6E79-6C84-4C4CC78F212B}"/>
          </ac:spMkLst>
        </pc:spChg>
        <pc:spChg chg="add mod">
          <ac:chgData name="Nicolas Lopez" userId="2613cbba-3050-47a8-981b-e680dac2da8f" providerId="ADAL" clId="{70888F15-A80E-4A50-B10A-5A31C45AD90F}" dt="2025-05-26T18:28:06.577" v="25968" actId="164"/>
          <ac:spMkLst>
            <pc:docMk/>
            <pc:sldMk cId="4245735589" sldId="281"/>
            <ac:spMk id="46" creationId="{A485FAF1-69FE-B533-E159-1CA42862C989}"/>
          </ac:spMkLst>
        </pc:spChg>
        <pc:spChg chg="add mod">
          <ac:chgData name="Nicolas Lopez" userId="2613cbba-3050-47a8-981b-e680dac2da8f" providerId="ADAL" clId="{70888F15-A80E-4A50-B10A-5A31C45AD90F}" dt="2025-05-26T18:28:13.841" v="25969" actId="164"/>
          <ac:spMkLst>
            <pc:docMk/>
            <pc:sldMk cId="4245735589" sldId="281"/>
            <ac:spMk id="47" creationId="{C0718AF6-7E62-D842-51B3-33936628F1E2}"/>
          </ac:spMkLst>
        </pc:spChg>
        <pc:spChg chg="add mod ord">
          <ac:chgData name="Nicolas Lopez" userId="2613cbba-3050-47a8-981b-e680dac2da8f" providerId="ADAL" clId="{70888F15-A80E-4A50-B10A-5A31C45AD90F}" dt="2025-05-27T09:47:35.255" v="28083" actId="207"/>
          <ac:spMkLst>
            <pc:docMk/>
            <pc:sldMk cId="4245735589" sldId="281"/>
            <ac:spMk id="51" creationId="{2CF76F17-81D7-1943-7CC2-B0E28C02A7F5}"/>
          </ac:spMkLst>
        </pc:spChg>
        <pc:spChg chg="add mod">
          <ac:chgData name="Nicolas Lopez" userId="2613cbba-3050-47a8-981b-e680dac2da8f" providerId="ADAL" clId="{70888F15-A80E-4A50-B10A-5A31C45AD90F}" dt="2025-05-27T09:47:30.634" v="28082" actId="692"/>
          <ac:spMkLst>
            <pc:docMk/>
            <pc:sldMk cId="4245735589" sldId="281"/>
            <ac:spMk id="52" creationId="{380C6A9C-EE71-2E4A-3690-91C640FC0262}"/>
          </ac:spMkLst>
        </pc:spChg>
        <pc:spChg chg="add mod">
          <ac:chgData name="Nicolas Lopez" userId="2613cbba-3050-47a8-981b-e680dac2da8f" providerId="ADAL" clId="{70888F15-A80E-4A50-B10A-5A31C45AD90F}" dt="2025-05-14T12:16:32.933" v="9683" actId="1035"/>
          <ac:spMkLst>
            <pc:docMk/>
            <pc:sldMk cId="4245735589" sldId="281"/>
            <ac:spMk id="53" creationId="{84C4BFF5-C8EE-B003-FA17-04CB97EAE016}"/>
          </ac:spMkLst>
        </pc:spChg>
        <pc:spChg chg="add mod">
          <ac:chgData name="Nicolas Lopez" userId="2613cbba-3050-47a8-981b-e680dac2da8f" providerId="ADAL" clId="{70888F15-A80E-4A50-B10A-5A31C45AD90F}" dt="2025-05-14T12:16:32.933" v="9683" actId="1035"/>
          <ac:spMkLst>
            <pc:docMk/>
            <pc:sldMk cId="4245735589" sldId="281"/>
            <ac:spMk id="54" creationId="{16527591-2AE1-C536-464E-B0D81F4F9803}"/>
          </ac:spMkLst>
        </pc:spChg>
        <pc:spChg chg="add mod">
          <ac:chgData name="Nicolas Lopez" userId="2613cbba-3050-47a8-981b-e680dac2da8f" providerId="ADAL" clId="{70888F15-A80E-4A50-B10A-5A31C45AD90F}" dt="2025-05-14T12:06:22.835" v="9483" actId="164"/>
          <ac:spMkLst>
            <pc:docMk/>
            <pc:sldMk cId="4245735589" sldId="281"/>
            <ac:spMk id="55" creationId="{EF45AA22-C178-15C7-8D62-EE1CB109106B}"/>
          </ac:spMkLst>
        </pc:spChg>
        <pc:spChg chg="add mod">
          <ac:chgData name="Nicolas Lopez" userId="2613cbba-3050-47a8-981b-e680dac2da8f" providerId="ADAL" clId="{70888F15-A80E-4A50-B10A-5A31C45AD90F}" dt="2025-05-14T12:05:26.289" v="9475" actId="164"/>
          <ac:spMkLst>
            <pc:docMk/>
            <pc:sldMk cId="4245735589" sldId="281"/>
            <ac:spMk id="56" creationId="{59B0C0CA-045B-DF4B-084D-33CACCA783E2}"/>
          </ac:spMkLst>
        </pc:spChg>
        <pc:spChg chg="add mod">
          <ac:chgData name="Nicolas Lopez" userId="2613cbba-3050-47a8-981b-e680dac2da8f" providerId="ADAL" clId="{70888F15-A80E-4A50-B10A-5A31C45AD90F}" dt="2025-05-14T12:05:26.289" v="9475" actId="164"/>
          <ac:spMkLst>
            <pc:docMk/>
            <pc:sldMk cId="4245735589" sldId="281"/>
            <ac:spMk id="71" creationId="{9B3947D9-F4AD-7F3F-9B0A-439489D30806}"/>
          </ac:spMkLst>
        </pc:spChg>
        <pc:spChg chg="add mod">
          <ac:chgData name="Nicolas Lopez" userId="2613cbba-3050-47a8-981b-e680dac2da8f" providerId="ADAL" clId="{70888F15-A80E-4A50-B10A-5A31C45AD90F}" dt="2025-05-14T12:06:22.835" v="9483" actId="164"/>
          <ac:spMkLst>
            <pc:docMk/>
            <pc:sldMk cId="4245735589" sldId="281"/>
            <ac:spMk id="73" creationId="{2C097986-4FC7-A7D3-5381-105BCAF1F194}"/>
          </ac:spMkLst>
        </pc:spChg>
        <pc:spChg chg="add mod">
          <ac:chgData name="Nicolas Lopez" userId="2613cbba-3050-47a8-981b-e680dac2da8f" providerId="ADAL" clId="{70888F15-A80E-4A50-B10A-5A31C45AD90F}" dt="2025-05-14T12:18:18.605" v="9832" actId="1076"/>
          <ac:spMkLst>
            <pc:docMk/>
            <pc:sldMk cId="4245735589" sldId="281"/>
            <ac:spMk id="75" creationId="{F1BBC6B6-642F-46B8-6DD6-20503E6C936B}"/>
          </ac:spMkLst>
        </pc:spChg>
        <pc:grpChg chg="add mod">
          <ac:chgData name="Nicolas Lopez" userId="2613cbba-3050-47a8-981b-e680dac2da8f" providerId="ADAL" clId="{70888F15-A80E-4A50-B10A-5A31C45AD90F}" dt="2025-05-26T18:28:06.577" v="25968" actId="164"/>
          <ac:grpSpMkLst>
            <pc:docMk/>
            <pc:sldMk cId="4245735589" sldId="281"/>
            <ac:grpSpMk id="3" creationId="{974C47AB-619E-B30F-1CEF-DA5059036314}"/>
          </ac:grpSpMkLst>
        </pc:grpChg>
        <pc:grpChg chg="add mod">
          <ac:chgData name="Nicolas Lopez" userId="2613cbba-3050-47a8-981b-e680dac2da8f" providerId="ADAL" clId="{70888F15-A80E-4A50-B10A-5A31C45AD90F}" dt="2025-05-26T18:28:13.841" v="25969" actId="164"/>
          <ac:grpSpMkLst>
            <pc:docMk/>
            <pc:sldMk cId="4245735589" sldId="281"/>
            <ac:grpSpMk id="4" creationId="{4844A161-F7DC-5D08-6F6F-2161FC5E81D3}"/>
          </ac:grpSpMkLst>
        </pc:grpChg>
        <pc:grpChg chg="mod">
          <ac:chgData name="Nicolas Lopez" userId="2613cbba-3050-47a8-981b-e680dac2da8f" providerId="ADAL" clId="{70888F15-A80E-4A50-B10A-5A31C45AD90F}" dt="2025-05-14T11:44:24.404" v="8663" actId="164"/>
          <ac:grpSpMkLst>
            <pc:docMk/>
            <pc:sldMk cId="4245735589" sldId="281"/>
            <ac:grpSpMk id="25" creationId="{CA876584-AD57-DBC5-545D-E09D9325A009}"/>
          </ac:grpSpMkLst>
        </pc:grpChg>
        <pc:grpChg chg="mod">
          <ac:chgData name="Nicolas Lopez" userId="2613cbba-3050-47a8-981b-e680dac2da8f" providerId="ADAL" clId="{70888F15-A80E-4A50-B10A-5A31C45AD90F}" dt="2025-05-14T11:44:24.404" v="8663" actId="164"/>
          <ac:grpSpMkLst>
            <pc:docMk/>
            <pc:sldMk cId="4245735589" sldId="281"/>
            <ac:grpSpMk id="40" creationId="{84FBD1D1-FB21-9035-8DF6-92DCF9B7C330}"/>
          </ac:grpSpMkLst>
        </pc:grpChg>
        <pc:grpChg chg="add mod">
          <ac:chgData name="Nicolas Lopez" userId="2613cbba-3050-47a8-981b-e680dac2da8f" providerId="ADAL" clId="{70888F15-A80E-4A50-B10A-5A31C45AD90F}" dt="2025-05-26T18:28:13.841" v="25969" actId="164"/>
          <ac:grpSpMkLst>
            <pc:docMk/>
            <pc:sldMk cId="4245735589" sldId="281"/>
            <ac:grpSpMk id="45" creationId="{DF69C2B0-5CB0-87FC-4629-BF3FAE94FEDF}"/>
          </ac:grpSpMkLst>
        </pc:grpChg>
        <pc:grpChg chg="add mod">
          <ac:chgData name="Nicolas Lopez" userId="2613cbba-3050-47a8-981b-e680dac2da8f" providerId="ADAL" clId="{70888F15-A80E-4A50-B10A-5A31C45AD90F}" dt="2025-05-14T12:06:22.835" v="9483" actId="164"/>
          <ac:grpSpMkLst>
            <pc:docMk/>
            <pc:sldMk cId="4245735589" sldId="281"/>
            <ac:grpSpMk id="72" creationId="{469BED19-EEAC-1ECE-8F99-59B2FD22966C}"/>
          </ac:grpSpMkLst>
        </pc:grpChg>
        <pc:grpChg chg="add mod">
          <ac:chgData name="Nicolas Lopez" userId="2613cbba-3050-47a8-981b-e680dac2da8f" providerId="ADAL" clId="{70888F15-A80E-4A50-B10A-5A31C45AD90F}" dt="2025-05-26T18:28:06.577" v="25968" actId="164"/>
          <ac:grpSpMkLst>
            <pc:docMk/>
            <pc:sldMk cId="4245735589" sldId="281"/>
            <ac:grpSpMk id="74" creationId="{4CB7754D-4710-1F8E-3318-6BDB039848D5}"/>
          </ac:grpSpMkLst>
        </pc:grpChg>
        <pc:cxnChg chg="mod">
          <ac:chgData name="Nicolas Lopez" userId="2613cbba-3050-47a8-981b-e680dac2da8f" providerId="ADAL" clId="{70888F15-A80E-4A50-B10A-5A31C45AD90F}" dt="2025-05-14T11:43:56.598" v="8658" actId="692"/>
          <ac:cxnSpMkLst>
            <pc:docMk/>
            <pc:sldMk cId="4245735589" sldId="281"/>
            <ac:cxnSpMk id="26" creationId="{4566ECDC-7C82-1C19-5DC1-DCC20DDB34B0}"/>
          </ac:cxnSpMkLst>
        </pc:cxnChg>
        <pc:cxnChg chg="mod">
          <ac:chgData name="Nicolas Lopez" userId="2613cbba-3050-47a8-981b-e680dac2da8f" providerId="ADAL" clId="{70888F15-A80E-4A50-B10A-5A31C45AD90F}" dt="2025-05-14T11:43:48.246" v="8657" actId="692"/>
          <ac:cxnSpMkLst>
            <pc:docMk/>
            <pc:sldMk cId="4245735589" sldId="281"/>
            <ac:cxnSpMk id="35" creationId="{899227BE-5B18-41C7-25B9-AA57B912AE26}"/>
          </ac:cxnSpMkLst>
        </pc:cxnChg>
        <pc:cxnChg chg="add mod">
          <ac:chgData name="Nicolas Lopez" userId="2613cbba-3050-47a8-981b-e680dac2da8f" providerId="ADAL" clId="{70888F15-A80E-4A50-B10A-5A31C45AD90F}" dt="2025-05-14T12:05:26.289" v="9475" actId="164"/>
          <ac:cxnSpMkLst>
            <pc:docMk/>
            <pc:sldMk cId="4245735589" sldId="281"/>
            <ac:cxnSpMk id="58" creationId="{B1BFDCFF-DD3B-71C0-DA56-68932071ED6C}"/>
          </ac:cxnSpMkLst>
        </pc:cxnChg>
        <pc:cxnChg chg="add mod">
          <ac:chgData name="Nicolas Lopez" userId="2613cbba-3050-47a8-981b-e680dac2da8f" providerId="ADAL" clId="{70888F15-A80E-4A50-B10A-5A31C45AD90F}" dt="2025-05-14T12:05:26.289" v="9475" actId="164"/>
          <ac:cxnSpMkLst>
            <pc:docMk/>
            <pc:sldMk cId="4245735589" sldId="281"/>
            <ac:cxnSpMk id="62" creationId="{8A2A8046-8410-306F-EF46-A732A0482370}"/>
          </ac:cxnSpMkLst>
        </pc:cxnChg>
        <pc:cxnChg chg="add mod">
          <ac:chgData name="Nicolas Lopez" userId="2613cbba-3050-47a8-981b-e680dac2da8f" providerId="ADAL" clId="{70888F15-A80E-4A50-B10A-5A31C45AD90F}" dt="2025-05-14T12:05:26.289" v="9475" actId="164"/>
          <ac:cxnSpMkLst>
            <pc:docMk/>
            <pc:sldMk cId="4245735589" sldId="281"/>
            <ac:cxnSpMk id="64" creationId="{1794BB4D-A76C-8488-72A2-220FBD422DBA}"/>
          </ac:cxnSpMkLst>
        </pc:cxnChg>
        <pc:cxnChg chg="add mod">
          <ac:chgData name="Nicolas Lopez" userId="2613cbba-3050-47a8-981b-e680dac2da8f" providerId="ADAL" clId="{70888F15-A80E-4A50-B10A-5A31C45AD90F}" dt="2025-05-14T12:05:26.289" v="9475" actId="164"/>
          <ac:cxnSpMkLst>
            <pc:docMk/>
            <pc:sldMk cId="4245735589" sldId="281"/>
            <ac:cxnSpMk id="67" creationId="{A9320405-DBE3-5707-03D9-9B638CB62994}"/>
          </ac:cxnSpMkLst>
        </pc:cxnChg>
      </pc:sldChg>
      <pc:sldChg chg="addSp modSp new mod modAnim">
        <pc:chgData name="Nicolas Lopez" userId="2613cbba-3050-47a8-981b-e680dac2da8f" providerId="ADAL" clId="{70888F15-A80E-4A50-B10A-5A31C45AD90F}" dt="2025-05-27T12:34:32.068" v="28741" actId="113"/>
        <pc:sldMkLst>
          <pc:docMk/>
          <pc:sldMk cId="4204575299" sldId="282"/>
        </pc:sldMkLst>
        <pc:spChg chg="mod">
          <ac:chgData name="Nicolas Lopez" userId="2613cbba-3050-47a8-981b-e680dac2da8f" providerId="ADAL" clId="{70888F15-A80E-4A50-B10A-5A31C45AD90F}" dt="2025-05-27T10:48:32.576" v="28672" actId="115"/>
          <ac:spMkLst>
            <pc:docMk/>
            <pc:sldMk cId="4204575299" sldId="282"/>
            <ac:spMk id="2" creationId="{3AD4B041-556D-7408-099D-FE080B2EEA4C}"/>
          </ac:spMkLst>
        </pc:spChg>
        <pc:spChg chg="mod">
          <ac:chgData name="Nicolas Lopez" userId="2613cbba-3050-47a8-981b-e680dac2da8f" providerId="ADAL" clId="{70888F15-A80E-4A50-B10A-5A31C45AD90F}" dt="2025-05-27T09:43:21.473" v="28062" actId="14100"/>
          <ac:spMkLst>
            <pc:docMk/>
            <pc:sldMk cId="4204575299" sldId="282"/>
            <ac:spMk id="3" creationId="{59DA5720-A1F2-67A3-00A3-F5071FE03D0B}"/>
          </ac:spMkLst>
        </pc:spChg>
        <pc:spChg chg="mod">
          <ac:chgData name="Nicolas Lopez" userId="2613cbba-3050-47a8-981b-e680dac2da8f" providerId="ADAL" clId="{70888F15-A80E-4A50-B10A-5A31C45AD90F}" dt="2025-05-14T12:33:35.589" v="10254"/>
          <ac:spMkLst>
            <pc:docMk/>
            <pc:sldMk cId="4204575299" sldId="282"/>
            <ac:spMk id="21" creationId="{D7C5C0C4-19B0-B789-D255-15F35396139E}"/>
          </ac:spMkLst>
        </pc:spChg>
        <pc:spChg chg="mod">
          <ac:chgData name="Nicolas Lopez" userId="2613cbba-3050-47a8-981b-e680dac2da8f" providerId="ADAL" clId="{70888F15-A80E-4A50-B10A-5A31C45AD90F}" dt="2025-05-14T12:33:35.589" v="10254"/>
          <ac:spMkLst>
            <pc:docMk/>
            <pc:sldMk cId="4204575299" sldId="282"/>
            <ac:spMk id="23" creationId="{047419EB-EC84-78E1-D813-49320EAE69E3}"/>
          </ac:spMkLst>
        </pc:spChg>
        <pc:spChg chg="mod">
          <ac:chgData name="Nicolas Lopez" userId="2613cbba-3050-47a8-981b-e680dac2da8f" providerId="ADAL" clId="{70888F15-A80E-4A50-B10A-5A31C45AD90F}" dt="2025-05-14T12:33:35.589" v="10254"/>
          <ac:spMkLst>
            <pc:docMk/>
            <pc:sldMk cId="4204575299" sldId="282"/>
            <ac:spMk id="24" creationId="{84DE67CA-6CE8-5F86-AAD5-4E31212150F9}"/>
          </ac:spMkLst>
        </pc:spChg>
        <pc:spChg chg="mod">
          <ac:chgData name="Nicolas Lopez" userId="2613cbba-3050-47a8-981b-e680dac2da8f" providerId="ADAL" clId="{70888F15-A80E-4A50-B10A-5A31C45AD90F}" dt="2025-05-14T12:33:35.589" v="10254"/>
          <ac:spMkLst>
            <pc:docMk/>
            <pc:sldMk cId="4204575299" sldId="282"/>
            <ac:spMk id="25" creationId="{199D3E75-F6AD-870C-BCC2-88BF3D9740D6}"/>
          </ac:spMkLst>
        </pc:spChg>
        <pc:spChg chg="mod">
          <ac:chgData name="Nicolas Lopez" userId="2613cbba-3050-47a8-981b-e680dac2da8f" providerId="ADAL" clId="{70888F15-A80E-4A50-B10A-5A31C45AD90F}" dt="2025-05-14T12:33:35.589" v="10254"/>
          <ac:spMkLst>
            <pc:docMk/>
            <pc:sldMk cId="4204575299" sldId="282"/>
            <ac:spMk id="27" creationId="{8DE53F85-36AB-26D1-04D6-D21B6002E641}"/>
          </ac:spMkLst>
        </pc:spChg>
        <pc:spChg chg="mod">
          <ac:chgData name="Nicolas Lopez" userId="2613cbba-3050-47a8-981b-e680dac2da8f" providerId="ADAL" clId="{70888F15-A80E-4A50-B10A-5A31C45AD90F}" dt="2025-05-14T12:33:35.589" v="10254"/>
          <ac:spMkLst>
            <pc:docMk/>
            <pc:sldMk cId="4204575299" sldId="282"/>
            <ac:spMk id="28" creationId="{2E1C31A8-26E2-0622-51D0-8B6FB37DBBCA}"/>
          </ac:spMkLst>
        </pc:spChg>
        <pc:spChg chg="mod">
          <ac:chgData name="Nicolas Lopez" userId="2613cbba-3050-47a8-981b-e680dac2da8f" providerId="ADAL" clId="{70888F15-A80E-4A50-B10A-5A31C45AD90F}" dt="2025-05-14T12:33:35.589" v="10254"/>
          <ac:spMkLst>
            <pc:docMk/>
            <pc:sldMk cId="4204575299" sldId="282"/>
            <ac:spMk id="29" creationId="{184D2750-3259-604F-6CC3-E6C9DE42EF10}"/>
          </ac:spMkLst>
        </pc:spChg>
        <pc:spChg chg="mod">
          <ac:chgData name="Nicolas Lopez" userId="2613cbba-3050-47a8-981b-e680dac2da8f" providerId="ADAL" clId="{70888F15-A80E-4A50-B10A-5A31C45AD90F}" dt="2025-05-14T12:33:35.589" v="10254"/>
          <ac:spMkLst>
            <pc:docMk/>
            <pc:sldMk cId="4204575299" sldId="282"/>
            <ac:spMk id="32" creationId="{F5BAD551-BE67-A2A4-213A-8EDA18872D1A}"/>
          </ac:spMkLst>
        </pc:spChg>
        <pc:spChg chg="mod">
          <ac:chgData name="Nicolas Lopez" userId="2613cbba-3050-47a8-981b-e680dac2da8f" providerId="ADAL" clId="{70888F15-A80E-4A50-B10A-5A31C45AD90F}" dt="2025-05-14T12:33:35.589" v="10254"/>
          <ac:spMkLst>
            <pc:docMk/>
            <pc:sldMk cId="4204575299" sldId="282"/>
            <ac:spMk id="33" creationId="{721C0477-9893-F214-B3B3-B4007C74A00F}"/>
          </ac:spMkLst>
        </pc:spChg>
        <pc:spChg chg="mod">
          <ac:chgData name="Nicolas Lopez" userId="2613cbba-3050-47a8-981b-e680dac2da8f" providerId="ADAL" clId="{70888F15-A80E-4A50-B10A-5A31C45AD90F}" dt="2025-05-14T12:33:54.826" v="10259"/>
          <ac:spMkLst>
            <pc:docMk/>
            <pc:sldMk cId="4204575299" sldId="282"/>
            <ac:spMk id="60" creationId="{F03781C0-8C82-980F-F9CA-41931FB1EA7B}"/>
          </ac:spMkLst>
        </pc:spChg>
        <pc:spChg chg="mod">
          <ac:chgData name="Nicolas Lopez" userId="2613cbba-3050-47a8-981b-e680dac2da8f" providerId="ADAL" clId="{70888F15-A80E-4A50-B10A-5A31C45AD90F}" dt="2025-05-14T12:36:17.571" v="10372" actId="20577"/>
          <ac:spMkLst>
            <pc:docMk/>
            <pc:sldMk cId="4204575299" sldId="282"/>
            <ac:spMk id="61" creationId="{AE9CD8FC-810E-6BCE-FAE3-08B5F3514FC7}"/>
          </ac:spMkLst>
        </pc:spChg>
        <pc:spChg chg="mod">
          <ac:chgData name="Nicolas Lopez" userId="2613cbba-3050-47a8-981b-e680dac2da8f" providerId="ADAL" clId="{70888F15-A80E-4A50-B10A-5A31C45AD90F}" dt="2025-05-14T12:33:54.826" v="10259"/>
          <ac:spMkLst>
            <pc:docMk/>
            <pc:sldMk cId="4204575299" sldId="282"/>
            <ac:spMk id="62" creationId="{6C2F0DFA-2F1F-5A1A-2E3D-C087229338B4}"/>
          </ac:spMkLst>
        </pc:spChg>
        <pc:spChg chg="mod">
          <ac:chgData name="Nicolas Lopez" userId="2613cbba-3050-47a8-981b-e680dac2da8f" providerId="ADAL" clId="{70888F15-A80E-4A50-B10A-5A31C45AD90F}" dt="2025-05-14T12:33:54.826" v="10259"/>
          <ac:spMkLst>
            <pc:docMk/>
            <pc:sldMk cId="4204575299" sldId="282"/>
            <ac:spMk id="67" creationId="{B3EB444F-1304-2F4C-EA4D-85809A0CDCE6}"/>
          </ac:spMkLst>
        </pc:spChg>
        <pc:spChg chg="mod">
          <ac:chgData name="Nicolas Lopez" userId="2613cbba-3050-47a8-981b-e680dac2da8f" providerId="ADAL" clId="{70888F15-A80E-4A50-B10A-5A31C45AD90F}" dt="2025-05-14T12:33:54.826" v="10259"/>
          <ac:spMkLst>
            <pc:docMk/>
            <pc:sldMk cId="4204575299" sldId="282"/>
            <ac:spMk id="69" creationId="{009E7451-2B05-DB00-60CA-E196F1DE5BBB}"/>
          </ac:spMkLst>
        </pc:spChg>
        <pc:spChg chg="mod">
          <ac:chgData name="Nicolas Lopez" userId="2613cbba-3050-47a8-981b-e680dac2da8f" providerId="ADAL" clId="{70888F15-A80E-4A50-B10A-5A31C45AD90F}" dt="2025-05-14T12:33:54.826" v="10259"/>
          <ac:spMkLst>
            <pc:docMk/>
            <pc:sldMk cId="4204575299" sldId="282"/>
            <ac:spMk id="70" creationId="{4ED381CA-000B-E1F5-9AE8-24978465CBEE}"/>
          </ac:spMkLst>
        </pc:spChg>
        <pc:spChg chg="mod">
          <ac:chgData name="Nicolas Lopez" userId="2613cbba-3050-47a8-981b-e680dac2da8f" providerId="ADAL" clId="{70888F15-A80E-4A50-B10A-5A31C45AD90F}" dt="2025-05-14T12:33:54.826" v="10259"/>
          <ac:spMkLst>
            <pc:docMk/>
            <pc:sldMk cId="4204575299" sldId="282"/>
            <ac:spMk id="71" creationId="{B691EF79-9CD5-CCF0-ED57-12BC87C43D21}"/>
          </ac:spMkLst>
        </pc:spChg>
        <pc:spChg chg="mod">
          <ac:chgData name="Nicolas Lopez" userId="2613cbba-3050-47a8-981b-e680dac2da8f" providerId="ADAL" clId="{70888F15-A80E-4A50-B10A-5A31C45AD90F}" dt="2025-05-14T12:33:54.826" v="10259"/>
          <ac:spMkLst>
            <pc:docMk/>
            <pc:sldMk cId="4204575299" sldId="282"/>
            <ac:spMk id="75" creationId="{FD4E5322-65A6-AF66-8ACF-A2FE2D910940}"/>
          </ac:spMkLst>
        </pc:spChg>
        <pc:spChg chg="mod">
          <ac:chgData name="Nicolas Lopez" userId="2613cbba-3050-47a8-981b-e680dac2da8f" providerId="ADAL" clId="{70888F15-A80E-4A50-B10A-5A31C45AD90F}" dt="2025-05-14T12:33:54.826" v="10259"/>
          <ac:spMkLst>
            <pc:docMk/>
            <pc:sldMk cId="4204575299" sldId="282"/>
            <ac:spMk id="78" creationId="{855233CD-DBC6-CBCA-E12C-249CF10152CB}"/>
          </ac:spMkLst>
        </pc:spChg>
        <pc:spChg chg="mod">
          <ac:chgData name="Nicolas Lopez" userId="2613cbba-3050-47a8-981b-e680dac2da8f" providerId="ADAL" clId="{70888F15-A80E-4A50-B10A-5A31C45AD90F}" dt="2025-05-14T12:33:54.826" v="10259"/>
          <ac:spMkLst>
            <pc:docMk/>
            <pc:sldMk cId="4204575299" sldId="282"/>
            <ac:spMk id="79" creationId="{812C5D8D-BB35-2963-D8CF-7E027BF9EC4C}"/>
          </ac:spMkLst>
        </pc:spChg>
        <pc:spChg chg="mod">
          <ac:chgData name="Nicolas Lopez" userId="2613cbba-3050-47a8-981b-e680dac2da8f" providerId="ADAL" clId="{70888F15-A80E-4A50-B10A-5A31C45AD90F}" dt="2025-05-14T12:33:54.826" v="10259"/>
          <ac:spMkLst>
            <pc:docMk/>
            <pc:sldMk cId="4204575299" sldId="282"/>
            <ac:spMk id="80" creationId="{6FC28BF1-0D3F-9CC5-63D7-BE03BAEEE73E}"/>
          </ac:spMkLst>
        </pc:spChg>
        <pc:spChg chg="add mod">
          <ac:chgData name="Nicolas Lopez" userId="2613cbba-3050-47a8-981b-e680dac2da8f" providerId="ADAL" clId="{70888F15-A80E-4A50-B10A-5A31C45AD90F}" dt="2025-05-14T12:36:53.360" v="10373" actId="164"/>
          <ac:spMkLst>
            <pc:docMk/>
            <pc:sldMk cId="4204575299" sldId="282"/>
            <ac:spMk id="83" creationId="{6F7AA7A7-1489-FC26-FBC3-E5AA6269629E}"/>
          </ac:spMkLst>
        </pc:spChg>
        <pc:spChg chg="add mod">
          <ac:chgData name="Nicolas Lopez" userId="2613cbba-3050-47a8-981b-e680dac2da8f" providerId="ADAL" clId="{70888F15-A80E-4A50-B10A-5A31C45AD90F}" dt="2025-05-14T12:36:53.360" v="10373" actId="164"/>
          <ac:spMkLst>
            <pc:docMk/>
            <pc:sldMk cId="4204575299" sldId="282"/>
            <ac:spMk id="84" creationId="{B1322D1F-DF1B-280E-DBE5-24E1CF13D140}"/>
          </ac:spMkLst>
        </pc:spChg>
        <pc:spChg chg="add mod">
          <ac:chgData name="Nicolas Lopez" userId="2613cbba-3050-47a8-981b-e680dac2da8f" providerId="ADAL" clId="{70888F15-A80E-4A50-B10A-5A31C45AD90F}" dt="2025-05-14T12:36:53.360" v="10373" actId="164"/>
          <ac:spMkLst>
            <pc:docMk/>
            <pc:sldMk cId="4204575299" sldId="282"/>
            <ac:spMk id="85" creationId="{F0FD4E53-855C-4935-01F5-967ECB2EAE9C}"/>
          </ac:spMkLst>
        </pc:spChg>
        <pc:spChg chg="add mod">
          <ac:chgData name="Nicolas Lopez" userId="2613cbba-3050-47a8-981b-e680dac2da8f" providerId="ADAL" clId="{70888F15-A80E-4A50-B10A-5A31C45AD90F}" dt="2025-05-27T12:34:32.068" v="28741" actId="113"/>
          <ac:spMkLst>
            <pc:docMk/>
            <pc:sldMk cId="4204575299" sldId="282"/>
            <ac:spMk id="89" creationId="{01DDE467-9FA4-8D3A-6D01-82068FB969ED}"/>
          </ac:spMkLst>
        </pc:spChg>
        <pc:grpChg chg="add mod">
          <ac:chgData name="Nicolas Lopez" userId="2613cbba-3050-47a8-981b-e680dac2da8f" providerId="ADAL" clId="{70888F15-A80E-4A50-B10A-5A31C45AD90F}" dt="2025-05-26T18:34:45.340" v="26007" actId="164"/>
          <ac:grpSpMkLst>
            <pc:docMk/>
            <pc:sldMk cId="4204575299" sldId="282"/>
            <ac:grpSpMk id="4" creationId="{74937205-3CF2-01E3-F2BD-4686D2F3FBF8}"/>
          </ac:grpSpMkLst>
        </pc:grpChg>
        <pc:grpChg chg="add mod">
          <ac:chgData name="Nicolas Lopez" userId="2613cbba-3050-47a8-981b-e680dac2da8f" providerId="ADAL" clId="{70888F15-A80E-4A50-B10A-5A31C45AD90F}" dt="2025-05-14T12:33:35.589" v="10254"/>
          <ac:grpSpMkLst>
            <pc:docMk/>
            <pc:sldMk cId="4204575299" sldId="282"/>
            <ac:grpSpMk id="19" creationId="{3D43B0A7-A424-5D19-0573-2E9B290E38FD}"/>
          </ac:grpSpMkLst>
        </pc:grpChg>
        <pc:grpChg chg="mod">
          <ac:chgData name="Nicolas Lopez" userId="2613cbba-3050-47a8-981b-e680dac2da8f" providerId="ADAL" clId="{70888F15-A80E-4A50-B10A-5A31C45AD90F}" dt="2025-05-14T12:33:59.643" v="10260" actId="164"/>
          <ac:grpSpMkLst>
            <pc:docMk/>
            <pc:sldMk cId="4204575299" sldId="282"/>
            <ac:grpSpMk id="58" creationId="{42DFC7C6-A538-14CE-B9BA-690B84CE2D28}"/>
          </ac:grpSpMkLst>
        </pc:grpChg>
        <pc:grpChg chg="mod">
          <ac:chgData name="Nicolas Lopez" userId="2613cbba-3050-47a8-981b-e680dac2da8f" providerId="ADAL" clId="{70888F15-A80E-4A50-B10A-5A31C45AD90F}" dt="2025-05-14T12:33:59.643" v="10260" actId="164"/>
          <ac:grpSpMkLst>
            <pc:docMk/>
            <pc:sldMk cId="4204575299" sldId="282"/>
            <ac:grpSpMk id="76" creationId="{B1DF39AC-34D4-0026-6E08-F61D4381B9C6}"/>
          </ac:grpSpMkLst>
        </pc:grpChg>
        <pc:grpChg chg="add mod">
          <ac:chgData name="Nicolas Lopez" userId="2613cbba-3050-47a8-981b-e680dac2da8f" providerId="ADAL" clId="{70888F15-A80E-4A50-B10A-5A31C45AD90F}" dt="2025-05-14T12:36:53.360" v="10373" actId="164"/>
          <ac:grpSpMkLst>
            <pc:docMk/>
            <pc:sldMk cId="4204575299" sldId="282"/>
            <ac:grpSpMk id="82" creationId="{6BC67998-6F90-A2BA-725F-B2F676699043}"/>
          </ac:grpSpMkLst>
        </pc:grpChg>
        <pc:grpChg chg="add mod">
          <ac:chgData name="Nicolas Lopez" userId="2613cbba-3050-47a8-981b-e680dac2da8f" providerId="ADAL" clId="{70888F15-A80E-4A50-B10A-5A31C45AD90F}" dt="2025-05-14T12:36:55.511" v="10388" actId="1037"/>
          <ac:grpSpMkLst>
            <pc:docMk/>
            <pc:sldMk cId="4204575299" sldId="282"/>
            <ac:grpSpMk id="86" creationId="{544E002C-C714-511B-8B89-1EAF40B7A648}"/>
          </ac:grpSpMkLst>
        </pc:grpChg>
        <pc:picChg chg="add mod">
          <ac:chgData name="Nicolas Lopez" userId="2613cbba-3050-47a8-981b-e680dac2da8f" providerId="ADAL" clId="{70888F15-A80E-4A50-B10A-5A31C45AD90F}" dt="2025-05-26T18:34:45.340" v="26007" actId="164"/>
          <ac:picMkLst>
            <pc:docMk/>
            <pc:sldMk cId="4204575299" sldId="282"/>
            <ac:picMk id="88" creationId="{00CE9F94-FFA0-D258-985A-1E9D5C1DC2F1}"/>
          </ac:picMkLst>
        </pc:picChg>
      </pc:sldChg>
      <pc:sldChg chg="delSp modSp new mod">
        <pc:chgData name="Nicolas Lopez" userId="2613cbba-3050-47a8-981b-e680dac2da8f" providerId="ADAL" clId="{70888F15-A80E-4A50-B10A-5A31C45AD90F}" dt="2025-05-15T08:44:54.274" v="12014" actId="1076"/>
        <pc:sldMkLst>
          <pc:docMk/>
          <pc:sldMk cId="3057967834" sldId="283"/>
        </pc:sldMkLst>
        <pc:spChg chg="mod">
          <ac:chgData name="Nicolas Lopez" userId="2613cbba-3050-47a8-981b-e680dac2da8f" providerId="ADAL" clId="{70888F15-A80E-4A50-B10A-5A31C45AD90F}" dt="2025-05-15T08:44:54.274" v="12014" actId="1076"/>
          <ac:spMkLst>
            <pc:docMk/>
            <pc:sldMk cId="3057967834" sldId="283"/>
            <ac:spMk id="2" creationId="{AE39B755-E139-38B8-56D8-0FDEACCEB60F}"/>
          </ac:spMkLst>
        </pc:spChg>
      </pc:sldChg>
      <pc:sldChg chg="delSp modSp new mod">
        <pc:chgData name="Nicolas Lopez" userId="2613cbba-3050-47a8-981b-e680dac2da8f" providerId="ADAL" clId="{70888F15-A80E-4A50-B10A-5A31C45AD90F}" dt="2025-05-15T08:45:25.404" v="12044" actId="1076"/>
        <pc:sldMkLst>
          <pc:docMk/>
          <pc:sldMk cId="611206947" sldId="284"/>
        </pc:sldMkLst>
        <pc:spChg chg="mod">
          <ac:chgData name="Nicolas Lopez" userId="2613cbba-3050-47a8-981b-e680dac2da8f" providerId="ADAL" clId="{70888F15-A80E-4A50-B10A-5A31C45AD90F}" dt="2025-05-15T08:45:25.404" v="12044" actId="1076"/>
          <ac:spMkLst>
            <pc:docMk/>
            <pc:sldMk cId="611206947" sldId="284"/>
            <ac:spMk id="2" creationId="{FA6A6F4F-82B6-0BE9-DD5A-4031DCF38FA2}"/>
          </ac:spMkLst>
        </pc:spChg>
      </pc:sldChg>
      <pc:sldChg chg="delSp modSp new mod">
        <pc:chgData name="Nicolas Lopez" userId="2613cbba-3050-47a8-981b-e680dac2da8f" providerId="ADAL" clId="{70888F15-A80E-4A50-B10A-5A31C45AD90F}" dt="2025-05-15T08:45:57.983" v="12077" actId="1076"/>
        <pc:sldMkLst>
          <pc:docMk/>
          <pc:sldMk cId="3478424363" sldId="285"/>
        </pc:sldMkLst>
        <pc:spChg chg="mod">
          <ac:chgData name="Nicolas Lopez" userId="2613cbba-3050-47a8-981b-e680dac2da8f" providerId="ADAL" clId="{70888F15-A80E-4A50-B10A-5A31C45AD90F}" dt="2025-05-15T08:45:57.983" v="12077" actId="1076"/>
          <ac:spMkLst>
            <pc:docMk/>
            <pc:sldMk cId="3478424363" sldId="285"/>
            <ac:spMk id="2" creationId="{7060474A-570B-EB7E-BF87-B381E82A4915}"/>
          </ac:spMkLst>
        </pc:spChg>
      </pc:sldChg>
      <pc:sldChg chg="addSp delSp modSp new mod modAnim">
        <pc:chgData name="Nicolas Lopez" userId="2613cbba-3050-47a8-981b-e680dac2da8f" providerId="ADAL" clId="{70888F15-A80E-4A50-B10A-5A31C45AD90F}" dt="2025-05-27T10:47:47.821" v="28662" actId="115"/>
        <pc:sldMkLst>
          <pc:docMk/>
          <pc:sldMk cId="3307768303" sldId="286"/>
        </pc:sldMkLst>
        <pc:spChg chg="mod">
          <ac:chgData name="Nicolas Lopez" userId="2613cbba-3050-47a8-981b-e680dac2da8f" providerId="ADAL" clId="{70888F15-A80E-4A50-B10A-5A31C45AD90F}" dt="2025-05-27T10:47:47.821" v="28662" actId="115"/>
          <ac:spMkLst>
            <pc:docMk/>
            <pc:sldMk cId="3307768303" sldId="286"/>
            <ac:spMk id="2" creationId="{AAAE41EF-AAB1-1BF3-0BE1-1F90AFB51B9B}"/>
          </ac:spMkLst>
        </pc:spChg>
        <pc:spChg chg="mod">
          <ac:chgData name="Nicolas Lopez" userId="2613cbba-3050-47a8-981b-e680dac2da8f" providerId="ADAL" clId="{70888F15-A80E-4A50-B10A-5A31C45AD90F}" dt="2025-05-27T09:15:13.147" v="27322" actId="21"/>
          <ac:spMkLst>
            <pc:docMk/>
            <pc:sldMk cId="3307768303" sldId="286"/>
            <ac:spMk id="3" creationId="{92CCF7B2-6736-47E0-D2ED-828B202BB09F}"/>
          </ac:spMkLst>
        </pc:spChg>
        <pc:spChg chg="add del mod">
          <ac:chgData name="Nicolas Lopez" userId="2613cbba-3050-47a8-981b-e680dac2da8f" providerId="ADAL" clId="{70888F15-A80E-4A50-B10A-5A31C45AD90F}" dt="2025-05-27T09:16:18.523" v="27357" actId="1038"/>
          <ac:spMkLst>
            <pc:docMk/>
            <pc:sldMk cId="3307768303" sldId="286"/>
            <ac:spMk id="4" creationId="{BC782B34-6B34-B64C-27B5-196F3FB922F8}"/>
          </ac:spMkLst>
        </pc:spChg>
        <pc:spChg chg="add mod">
          <ac:chgData name="Nicolas Lopez" userId="2613cbba-3050-47a8-981b-e680dac2da8f" providerId="ADAL" clId="{70888F15-A80E-4A50-B10A-5A31C45AD90F}" dt="2025-05-27T09:16:05.203" v="27342" actId="1036"/>
          <ac:spMkLst>
            <pc:docMk/>
            <pc:sldMk cId="3307768303" sldId="286"/>
            <ac:spMk id="5" creationId="{3909F56E-9C3F-9090-4C59-5C38899A8AD5}"/>
          </ac:spMkLst>
        </pc:spChg>
        <pc:spChg chg="add mod">
          <ac:chgData name="Nicolas Lopez" userId="2613cbba-3050-47a8-981b-e680dac2da8f" providerId="ADAL" clId="{70888F15-A80E-4A50-B10A-5A31C45AD90F}" dt="2025-05-27T09:16:18.523" v="27357" actId="1038"/>
          <ac:spMkLst>
            <pc:docMk/>
            <pc:sldMk cId="3307768303" sldId="286"/>
            <ac:spMk id="6" creationId="{BCB29E27-5ECA-3452-E2F6-FA56AC22F896}"/>
          </ac:spMkLst>
        </pc:spChg>
        <pc:spChg chg="add mod">
          <ac:chgData name="Nicolas Lopez" userId="2613cbba-3050-47a8-981b-e680dac2da8f" providerId="ADAL" clId="{70888F15-A80E-4A50-B10A-5A31C45AD90F}" dt="2025-05-27T09:19:25.952" v="27396" actId="20577"/>
          <ac:spMkLst>
            <pc:docMk/>
            <pc:sldMk cId="3307768303" sldId="286"/>
            <ac:spMk id="7" creationId="{F22EC362-63B4-9C4D-9A41-6D0C9A79154C}"/>
          </ac:spMkLst>
        </pc:spChg>
        <pc:spChg chg="add mod">
          <ac:chgData name="Nicolas Lopez" userId="2613cbba-3050-47a8-981b-e680dac2da8f" providerId="ADAL" clId="{70888F15-A80E-4A50-B10A-5A31C45AD90F}" dt="2025-05-27T09:16:05.203" v="27342" actId="1036"/>
          <ac:spMkLst>
            <pc:docMk/>
            <pc:sldMk cId="3307768303" sldId="286"/>
            <ac:spMk id="8" creationId="{E4DCFF83-7E61-8451-F223-868057FCE2EA}"/>
          </ac:spMkLst>
        </pc:spChg>
        <pc:spChg chg="add mod">
          <ac:chgData name="Nicolas Lopez" userId="2613cbba-3050-47a8-981b-e680dac2da8f" providerId="ADAL" clId="{70888F15-A80E-4A50-B10A-5A31C45AD90F}" dt="2025-05-27T09:18:50.812" v="27385" actId="20577"/>
          <ac:spMkLst>
            <pc:docMk/>
            <pc:sldMk cId="3307768303" sldId="286"/>
            <ac:spMk id="10" creationId="{31AE8277-2517-265B-F7B0-4C3347D98757}"/>
          </ac:spMkLst>
        </pc:spChg>
        <pc:spChg chg="add mod">
          <ac:chgData name="Nicolas Lopez" userId="2613cbba-3050-47a8-981b-e680dac2da8f" providerId="ADAL" clId="{70888F15-A80E-4A50-B10A-5A31C45AD90F}" dt="2025-05-16T08:22:47.702" v="16104" actId="164"/>
          <ac:spMkLst>
            <pc:docMk/>
            <pc:sldMk cId="3307768303" sldId="286"/>
            <ac:spMk id="11" creationId="{F80073FE-573E-AFC3-C410-2664BC18EB70}"/>
          </ac:spMkLst>
        </pc:spChg>
        <pc:spChg chg="add mod">
          <ac:chgData name="Nicolas Lopez" userId="2613cbba-3050-47a8-981b-e680dac2da8f" providerId="ADAL" clId="{70888F15-A80E-4A50-B10A-5A31C45AD90F}" dt="2025-05-16T08:22:47.702" v="16104" actId="164"/>
          <ac:spMkLst>
            <pc:docMk/>
            <pc:sldMk cId="3307768303" sldId="286"/>
            <ac:spMk id="12" creationId="{20AC02F5-D6ED-2F91-802B-4F1648D8D2D9}"/>
          </ac:spMkLst>
        </pc:spChg>
        <pc:grpChg chg="add mod">
          <ac:chgData name="Nicolas Lopez" userId="2613cbba-3050-47a8-981b-e680dac2da8f" providerId="ADAL" clId="{70888F15-A80E-4A50-B10A-5A31C45AD90F}" dt="2025-05-16T08:22:56.536" v="16105" actId="1076"/>
          <ac:grpSpMkLst>
            <pc:docMk/>
            <pc:sldMk cId="3307768303" sldId="286"/>
            <ac:grpSpMk id="13" creationId="{9F621DAA-CEA1-D4CA-F4E7-C8DC26D4311C}"/>
          </ac:grpSpMkLst>
        </pc:grpChg>
      </pc:sldChg>
      <pc:sldChg chg="addSp delSp modSp new mod modAnim">
        <pc:chgData name="Nicolas Lopez" userId="2613cbba-3050-47a8-981b-e680dac2da8f" providerId="ADAL" clId="{70888F15-A80E-4A50-B10A-5A31C45AD90F}" dt="2025-05-27T12:33:18.154" v="28731" actId="113"/>
        <pc:sldMkLst>
          <pc:docMk/>
          <pc:sldMk cId="484196933" sldId="287"/>
        </pc:sldMkLst>
        <pc:spChg chg="mod">
          <ac:chgData name="Nicolas Lopez" userId="2613cbba-3050-47a8-981b-e680dac2da8f" providerId="ADAL" clId="{70888F15-A80E-4A50-B10A-5A31C45AD90F}" dt="2025-05-27T10:47:43.826" v="28661" actId="115"/>
          <ac:spMkLst>
            <pc:docMk/>
            <pc:sldMk cId="484196933" sldId="287"/>
            <ac:spMk id="2" creationId="{CE930F23-181A-BEF7-CFBB-5B36E829C07E}"/>
          </ac:spMkLst>
        </pc:spChg>
        <pc:spChg chg="mod">
          <ac:chgData name="Nicolas Lopez" userId="2613cbba-3050-47a8-981b-e680dac2da8f" providerId="ADAL" clId="{70888F15-A80E-4A50-B10A-5A31C45AD90F}" dt="2025-05-27T09:06:24.766" v="27246" actId="207"/>
          <ac:spMkLst>
            <pc:docMk/>
            <pc:sldMk cId="484196933" sldId="287"/>
            <ac:spMk id="3" creationId="{6E54F0C4-9050-B24A-DE0E-15802E8B9840}"/>
          </ac:spMkLst>
        </pc:spChg>
        <pc:spChg chg="add mod">
          <ac:chgData name="Nicolas Lopez" userId="2613cbba-3050-47a8-981b-e680dac2da8f" providerId="ADAL" clId="{70888F15-A80E-4A50-B10A-5A31C45AD90F}" dt="2025-05-27T09:05:12.157" v="27228" actId="20577"/>
          <ac:spMkLst>
            <pc:docMk/>
            <pc:sldMk cId="484196933" sldId="287"/>
            <ac:spMk id="4" creationId="{E7D56F81-4AC6-271E-F5E3-05417CDD95A4}"/>
          </ac:spMkLst>
        </pc:spChg>
        <pc:spChg chg="add mod">
          <ac:chgData name="Nicolas Lopez" userId="2613cbba-3050-47a8-981b-e680dac2da8f" providerId="ADAL" clId="{70888F15-A80E-4A50-B10A-5A31C45AD90F}" dt="2025-05-27T09:05:09.789" v="27225" actId="20577"/>
          <ac:spMkLst>
            <pc:docMk/>
            <pc:sldMk cId="484196933" sldId="287"/>
            <ac:spMk id="7" creationId="{42BCF351-E937-D124-04EA-D54BEC2DB77F}"/>
          </ac:spMkLst>
        </pc:spChg>
        <pc:spChg chg="add mod">
          <ac:chgData name="Nicolas Lopez" userId="2613cbba-3050-47a8-981b-e680dac2da8f" providerId="ADAL" clId="{70888F15-A80E-4A50-B10A-5A31C45AD90F}" dt="2025-05-27T09:05:19.248" v="27231" actId="20577"/>
          <ac:spMkLst>
            <pc:docMk/>
            <pc:sldMk cId="484196933" sldId="287"/>
            <ac:spMk id="8" creationId="{6C4082FB-DE30-49BB-DD83-3F2947343E4D}"/>
          </ac:spMkLst>
        </pc:spChg>
        <pc:spChg chg="add mod">
          <ac:chgData name="Nicolas Lopez" userId="2613cbba-3050-47a8-981b-e680dac2da8f" providerId="ADAL" clId="{70888F15-A80E-4A50-B10A-5A31C45AD90F}" dt="2025-05-27T09:05:27.510" v="27236" actId="20577"/>
          <ac:spMkLst>
            <pc:docMk/>
            <pc:sldMk cId="484196933" sldId="287"/>
            <ac:spMk id="9" creationId="{3F8EB7A9-BB78-B494-72B0-73DAE5333C35}"/>
          </ac:spMkLst>
        </pc:spChg>
        <pc:spChg chg="add mod">
          <ac:chgData name="Nicolas Lopez" userId="2613cbba-3050-47a8-981b-e680dac2da8f" providerId="ADAL" clId="{70888F15-A80E-4A50-B10A-5A31C45AD90F}" dt="2025-05-27T12:33:18.154" v="28731" actId="113"/>
          <ac:spMkLst>
            <pc:docMk/>
            <pc:sldMk cId="484196933" sldId="287"/>
            <ac:spMk id="12" creationId="{CBC4A86C-749D-2744-E21B-1DF2DE5CF5BC}"/>
          </ac:spMkLst>
        </pc:spChg>
        <pc:spChg chg="add mod">
          <ac:chgData name="Nicolas Lopez" userId="2613cbba-3050-47a8-981b-e680dac2da8f" providerId="ADAL" clId="{70888F15-A80E-4A50-B10A-5A31C45AD90F}" dt="2025-05-26T13:08:24.473" v="25573" actId="164"/>
          <ac:spMkLst>
            <pc:docMk/>
            <pc:sldMk cId="484196933" sldId="287"/>
            <ac:spMk id="15" creationId="{21B0255C-F9F5-8414-89F2-AB5B0B28037B}"/>
          </ac:spMkLst>
        </pc:spChg>
        <pc:grpChg chg="add mod">
          <ac:chgData name="Nicolas Lopez" userId="2613cbba-3050-47a8-981b-e680dac2da8f" providerId="ADAL" clId="{70888F15-A80E-4A50-B10A-5A31C45AD90F}" dt="2025-05-27T09:05:19.248" v="27231" actId="20577"/>
          <ac:grpSpMkLst>
            <pc:docMk/>
            <pc:sldMk cId="484196933" sldId="287"/>
            <ac:grpSpMk id="5" creationId="{5A26E02C-AFA2-2BD6-E0D5-5B3B930DD9BA}"/>
          </ac:grpSpMkLst>
        </pc:grpChg>
        <pc:grpChg chg="add mod">
          <ac:chgData name="Nicolas Lopez" userId="2613cbba-3050-47a8-981b-e680dac2da8f" providerId="ADAL" clId="{70888F15-A80E-4A50-B10A-5A31C45AD90F}" dt="2025-05-27T09:05:09.789" v="27225" actId="20577"/>
          <ac:grpSpMkLst>
            <pc:docMk/>
            <pc:sldMk cId="484196933" sldId="287"/>
            <ac:grpSpMk id="6" creationId="{95B54936-9D54-38FE-8ADC-78A4458DB896}"/>
          </ac:grpSpMkLst>
        </pc:grpChg>
        <pc:grpChg chg="add mod">
          <ac:chgData name="Nicolas Lopez" userId="2613cbba-3050-47a8-981b-e680dac2da8f" providerId="ADAL" clId="{70888F15-A80E-4A50-B10A-5A31C45AD90F}" dt="2025-05-26T13:08:19.404" v="25572" actId="164"/>
          <ac:grpSpMkLst>
            <pc:docMk/>
            <pc:sldMk cId="484196933" sldId="287"/>
            <ac:grpSpMk id="10" creationId="{441FCDB6-B595-F3D3-0F40-895D6811E744}"/>
          </ac:grpSpMkLst>
        </pc:grpChg>
        <pc:grpChg chg="add mod">
          <ac:chgData name="Nicolas Lopez" userId="2613cbba-3050-47a8-981b-e680dac2da8f" providerId="ADAL" clId="{70888F15-A80E-4A50-B10A-5A31C45AD90F}" dt="2025-05-26T13:08:24.473" v="25573" actId="164"/>
          <ac:grpSpMkLst>
            <pc:docMk/>
            <pc:sldMk cId="484196933" sldId="287"/>
            <ac:grpSpMk id="13" creationId="{FB3BB3E4-8959-FB0D-FBFE-677E18047BA5}"/>
          </ac:grpSpMkLst>
        </pc:grpChg>
        <pc:picChg chg="add mod">
          <ac:chgData name="Nicolas Lopez" userId="2613cbba-3050-47a8-981b-e680dac2da8f" providerId="ADAL" clId="{70888F15-A80E-4A50-B10A-5A31C45AD90F}" dt="2025-05-26T13:08:19.404" v="25572" actId="164"/>
          <ac:picMkLst>
            <pc:docMk/>
            <pc:sldMk cId="484196933" sldId="287"/>
            <ac:picMk id="11" creationId="{137C4EEB-1228-48E9-9ED7-219462D4FB42}"/>
          </ac:picMkLst>
        </pc:picChg>
        <pc:picChg chg="add mod">
          <ac:chgData name="Nicolas Lopez" userId="2613cbba-3050-47a8-981b-e680dac2da8f" providerId="ADAL" clId="{70888F15-A80E-4A50-B10A-5A31C45AD90F}" dt="2025-05-26T13:08:24.473" v="25573" actId="164"/>
          <ac:picMkLst>
            <pc:docMk/>
            <pc:sldMk cId="484196933" sldId="287"/>
            <ac:picMk id="14" creationId="{EEB478BD-18EE-01ED-CA76-E5908C422C3B}"/>
          </ac:picMkLst>
        </pc:picChg>
      </pc:sldChg>
      <pc:sldChg chg="addSp modSp new mod modAnim">
        <pc:chgData name="Nicolas Lopez" userId="2613cbba-3050-47a8-981b-e680dac2da8f" providerId="ADAL" clId="{70888F15-A80E-4A50-B10A-5A31C45AD90F}" dt="2025-05-27T10:47:52.341" v="28663" actId="115"/>
        <pc:sldMkLst>
          <pc:docMk/>
          <pc:sldMk cId="2661441024" sldId="288"/>
        </pc:sldMkLst>
        <pc:spChg chg="mod">
          <ac:chgData name="Nicolas Lopez" userId="2613cbba-3050-47a8-981b-e680dac2da8f" providerId="ADAL" clId="{70888F15-A80E-4A50-B10A-5A31C45AD90F}" dt="2025-05-27T10:47:52.341" v="28663" actId="115"/>
          <ac:spMkLst>
            <pc:docMk/>
            <pc:sldMk cId="2661441024" sldId="288"/>
            <ac:spMk id="2" creationId="{807D9C98-8C7D-4129-7BA4-AFB327D3829F}"/>
          </ac:spMkLst>
        </pc:spChg>
        <pc:spChg chg="mod">
          <ac:chgData name="Nicolas Lopez" userId="2613cbba-3050-47a8-981b-e680dac2da8f" providerId="ADAL" clId="{70888F15-A80E-4A50-B10A-5A31C45AD90F}" dt="2025-05-16T08:35:30.648" v="16733" actId="1035"/>
          <ac:spMkLst>
            <pc:docMk/>
            <pc:sldMk cId="2661441024" sldId="288"/>
            <ac:spMk id="3" creationId="{56D5052E-0770-CF47-16F7-DD4FA3FBE2D8}"/>
          </ac:spMkLst>
        </pc:spChg>
        <pc:spChg chg="add mod">
          <ac:chgData name="Nicolas Lopez" userId="2613cbba-3050-47a8-981b-e680dac2da8f" providerId="ADAL" clId="{70888F15-A80E-4A50-B10A-5A31C45AD90F}" dt="2025-05-27T09:29:46.290" v="27566" actId="1076"/>
          <ac:spMkLst>
            <pc:docMk/>
            <pc:sldMk cId="2661441024" sldId="288"/>
            <ac:spMk id="4" creationId="{CB6B7271-4008-1555-A17C-40BAD4F2FC21}"/>
          </ac:spMkLst>
        </pc:spChg>
        <pc:spChg chg="add mod">
          <ac:chgData name="Nicolas Lopez" userId="2613cbba-3050-47a8-981b-e680dac2da8f" providerId="ADAL" clId="{70888F15-A80E-4A50-B10A-5A31C45AD90F}" dt="2025-05-27T09:28:48.310" v="27556" actId="1035"/>
          <ac:spMkLst>
            <pc:docMk/>
            <pc:sldMk cId="2661441024" sldId="288"/>
            <ac:spMk id="5" creationId="{C3AC6978-68CF-21F9-BBB5-A7026AB8DAE4}"/>
          </ac:spMkLst>
        </pc:spChg>
        <pc:spChg chg="add mod">
          <ac:chgData name="Nicolas Lopez" userId="2613cbba-3050-47a8-981b-e680dac2da8f" providerId="ADAL" clId="{70888F15-A80E-4A50-B10A-5A31C45AD90F}" dt="2025-05-27T09:28:28.456" v="27521" actId="1076"/>
          <ac:spMkLst>
            <pc:docMk/>
            <pc:sldMk cId="2661441024" sldId="288"/>
            <ac:spMk id="6" creationId="{FE6F0087-62DE-0552-6E40-BD4A5F2714E5}"/>
          </ac:spMkLst>
        </pc:spChg>
        <pc:spChg chg="add mod">
          <ac:chgData name="Nicolas Lopez" userId="2613cbba-3050-47a8-981b-e680dac2da8f" providerId="ADAL" clId="{70888F15-A80E-4A50-B10A-5A31C45AD90F}" dt="2025-05-27T09:28:40.438" v="27544" actId="1036"/>
          <ac:spMkLst>
            <pc:docMk/>
            <pc:sldMk cId="2661441024" sldId="288"/>
            <ac:spMk id="7" creationId="{04F4AE50-C559-6F5E-732D-855017A2BDE2}"/>
          </ac:spMkLst>
        </pc:spChg>
        <pc:spChg chg="add mod">
          <ac:chgData name="Nicolas Lopez" userId="2613cbba-3050-47a8-981b-e680dac2da8f" providerId="ADAL" clId="{70888F15-A80E-4A50-B10A-5A31C45AD90F}" dt="2025-05-27T09:28:24.679" v="27520" actId="1076"/>
          <ac:spMkLst>
            <pc:docMk/>
            <pc:sldMk cId="2661441024" sldId="288"/>
            <ac:spMk id="8" creationId="{3B3A667C-DD74-3CA7-7602-6C62DBFB510E}"/>
          </ac:spMkLst>
        </pc:spChg>
        <pc:spChg chg="add mod">
          <ac:chgData name="Nicolas Lopez" userId="2613cbba-3050-47a8-981b-e680dac2da8f" providerId="ADAL" clId="{70888F15-A80E-4A50-B10A-5A31C45AD90F}" dt="2025-05-27T09:28:51.903" v="27563" actId="1036"/>
          <ac:spMkLst>
            <pc:docMk/>
            <pc:sldMk cId="2661441024" sldId="288"/>
            <ac:spMk id="9" creationId="{4C6F6574-3D3A-B5FA-40C0-326C7600E732}"/>
          </ac:spMkLst>
        </pc:spChg>
      </pc:sldChg>
      <pc:sldChg chg="addSp delSp modSp add mod modAnim">
        <pc:chgData name="Nicolas Lopez" userId="2613cbba-3050-47a8-981b-e680dac2da8f" providerId="ADAL" clId="{70888F15-A80E-4A50-B10A-5A31C45AD90F}" dt="2025-05-27T12:33:31.611" v="28732" actId="113"/>
        <pc:sldMkLst>
          <pc:docMk/>
          <pc:sldMk cId="783945100" sldId="289"/>
        </pc:sldMkLst>
        <pc:spChg chg="mod">
          <ac:chgData name="Nicolas Lopez" userId="2613cbba-3050-47a8-981b-e680dac2da8f" providerId="ADAL" clId="{70888F15-A80E-4A50-B10A-5A31C45AD90F}" dt="2025-05-27T10:48:14.953" v="28668" actId="115"/>
          <ac:spMkLst>
            <pc:docMk/>
            <pc:sldMk cId="783945100" sldId="289"/>
            <ac:spMk id="2" creationId="{A0888F4B-A243-9FE7-34C7-7359221D8048}"/>
          </ac:spMkLst>
        </pc:spChg>
        <pc:spChg chg="mod">
          <ac:chgData name="Nicolas Lopez" userId="2613cbba-3050-47a8-981b-e680dac2da8f" providerId="ADAL" clId="{70888F15-A80E-4A50-B10A-5A31C45AD90F}" dt="2025-05-27T10:04:30.366" v="28249" actId="20577"/>
          <ac:spMkLst>
            <pc:docMk/>
            <pc:sldMk cId="783945100" sldId="289"/>
            <ac:spMk id="3" creationId="{0B6CF066-3E6C-AE34-B393-5B0BFC7C0672}"/>
          </ac:spMkLst>
        </pc:spChg>
        <pc:spChg chg="mod">
          <ac:chgData name="Nicolas Lopez" userId="2613cbba-3050-47a8-981b-e680dac2da8f" providerId="ADAL" clId="{70888F15-A80E-4A50-B10A-5A31C45AD90F}" dt="2025-05-16T14:11:15.283" v="19993" actId="1035"/>
          <ac:spMkLst>
            <pc:docMk/>
            <pc:sldMk cId="783945100" sldId="289"/>
            <ac:spMk id="5" creationId="{6D393AB2-2E38-7C0F-ACFD-C61470FE4261}"/>
          </ac:spMkLst>
        </pc:spChg>
        <pc:spChg chg="add mod">
          <ac:chgData name="Nicolas Lopez" userId="2613cbba-3050-47a8-981b-e680dac2da8f" providerId="ADAL" clId="{70888F15-A80E-4A50-B10A-5A31C45AD90F}" dt="2025-05-27T12:33:31.611" v="28732" actId="113"/>
          <ac:spMkLst>
            <pc:docMk/>
            <pc:sldMk cId="783945100" sldId="289"/>
            <ac:spMk id="6" creationId="{5737CF0B-AABF-EB8F-144E-325EDBBBA275}"/>
          </ac:spMkLst>
        </pc:spChg>
        <pc:grpChg chg="add mod">
          <ac:chgData name="Nicolas Lopez" userId="2613cbba-3050-47a8-981b-e680dac2da8f" providerId="ADAL" clId="{70888F15-A80E-4A50-B10A-5A31C45AD90F}" dt="2025-05-27T09:34:49.777" v="27601" actId="1076"/>
          <ac:grpSpMkLst>
            <pc:docMk/>
            <pc:sldMk cId="783945100" sldId="289"/>
            <ac:grpSpMk id="12" creationId="{2BE1028F-59D9-13B2-CA1C-B806B91B7246}"/>
          </ac:grpSpMkLst>
        </pc:grpChg>
        <pc:grpChg chg="add mod">
          <ac:chgData name="Nicolas Lopez" userId="2613cbba-3050-47a8-981b-e680dac2da8f" providerId="ADAL" clId="{70888F15-A80E-4A50-B10A-5A31C45AD90F}" dt="2025-05-26T13:37:01.208" v="25959" actId="164"/>
          <ac:grpSpMkLst>
            <pc:docMk/>
            <pc:sldMk cId="783945100" sldId="289"/>
            <ac:grpSpMk id="14" creationId="{415E1AAB-74FF-6139-5E3B-E925C5DF7834}"/>
          </ac:grpSpMkLst>
        </pc:grpChg>
        <pc:picChg chg="add mod">
          <ac:chgData name="Nicolas Lopez" userId="2613cbba-3050-47a8-981b-e680dac2da8f" providerId="ADAL" clId="{70888F15-A80E-4A50-B10A-5A31C45AD90F}" dt="2025-05-23T08:29:37.564" v="21834" actId="164"/>
          <ac:picMkLst>
            <pc:docMk/>
            <pc:sldMk cId="783945100" sldId="289"/>
            <ac:picMk id="11" creationId="{3080CC5B-850E-271A-7AE3-B37961189E04}"/>
          </ac:picMkLst>
        </pc:picChg>
        <pc:picChg chg="add mod">
          <ac:chgData name="Nicolas Lopez" userId="2613cbba-3050-47a8-981b-e680dac2da8f" providerId="ADAL" clId="{70888F15-A80E-4A50-B10A-5A31C45AD90F}" dt="2025-05-23T08:29:37.564" v="21834" actId="164"/>
          <ac:picMkLst>
            <pc:docMk/>
            <pc:sldMk cId="783945100" sldId="289"/>
            <ac:picMk id="13" creationId="{CBDDCEDE-0326-469C-47E3-07C38C3CF82E}"/>
          </ac:picMkLst>
        </pc:picChg>
        <pc:cxnChg chg="mod">
          <ac:chgData name="Nicolas Lopez" userId="2613cbba-3050-47a8-981b-e680dac2da8f" providerId="ADAL" clId="{70888F15-A80E-4A50-B10A-5A31C45AD90F}" dt="2025-05-16T14:11:29.558" v="20045" actId="1035"/>
          <ac:cxnSpMkLst>
            <pc:docMk/>
            <pc:sldMk cId="783945100" sldId="289"/>
            <ac:cxnSpMk id="7" creationId="{3F13141A-F786-4BC3-5442-1DFCDD11CD99}"/>
          </ac:cxnSpMkLst>
        </pc:cxnChg>
      </pc:sldChg>
      <pc:sldChg chg="addSp delSp modSp add mod modAnim">
        <pc:chgData name="Nicolas Lopez" userId="2613cbba-3050-47a8-981b-e680dac2da8f" providerId="ADAL" clId="{70888F15-A80E-4A50-B10A-5A31C45AD90F}" dt="2025-05-27T12:34:21.256" v="28740" actId="20577"/>
        <pc:sldMkLst>
          <pc:docMk/>
          <pc:sldMk cId="628353867" sldId="290"/>
        </pc:sldMkLst>
        <pc:spChg chg="mod">
          <ac:chgData name="Nicolas Lopez" userId="2613cbba-3050-47a8-981b-e680dac2da8f" providerId="ADAL" clId="{70888F15-A80E-4A50-B10A-5A31C45AD90F}" dt="2025-05-27T10:48:18.779" v="28669" actId="115"/>
          <ac:spMkLst>
            <pc:docMk/>
            <pc:sldMk cId="628353867" sldId="290"/>
            <ac:spMk id="2" creationId="{CBDAB067-EDF4-CBD5-31E0-8237060FF7BC}"/>
          </ac:spMkLst>
        </pc:spChg>
        <pc:spChg chg="add del mod">
          <ac:chgData name="Nicolas Lopez" userId="2613cbba-3050-47a8-981b-e680dac2da8f" providerId="ADAL" clId="{70888F15-A80E-4A50-B10A-5A31C45AD90F}" dt="2025-05-27T10:42:46.554" v="28581" actId="1035"/>
          <ac:spMkLst>
            <pc:docMk/>
            <pc:sldMk cId="628353867" sldId="290"/>
            <ac:spMk id="3" creationId="{7974C05F-D3F6-391B-F4AC-2ED2DABB781A}"/>
          </ac:spMkLst>
        </pc:spChg>
        <pc:spChg chg="mod">
          <ac:chgData name="Nicolas Lopez" userId="2613cbba-3050-47a8-981b-e680dac2da8f" providerId="ADAL" clId="{70888F15-A80E-4A50-B10A-5A31C45AD90F}" dt="2025-05-27T10:42:46.554" v="28581" actId="1035"/>
          <ac:spMkLst>
            <pc:docMk/>
            <pc:sldMk cId="628353867" sldId="290"/>
            <ac:spMk id="4" creationId="{6A17793E-00D0-4BB8-655C-F868D93D9416}"/>
          </ac:spMkLst>
        </pc:spChg>
        <pc:spChg chg="mod">
          <ac:chgData name="Nicolas Lopez" userId="2613cbba-3050-47a8-981b-e680dac2da8f" providerId="ADAL" clId="{70888F15-A80E-4A50-B10A-5A31C45AD90F}" dt="2025-05-27T12:34:21.256" v="28740" actId="20577"/>
          <ac:spMkLst>
            <pc:docMk/>
            <pc:sldMk cId="628353867" sldId="290"/>
            <ac:spMk id="7" creationId="{33DC2DFD-D506-36F8-66F8-D5EEB29DE1A2}"/>
          </ac:spMkLst>
        </pc:spChg>
        <pc:spChg chg="add mod">
          <ac:chgData name="Nicolas Lopez" userId="2613cbba-3050-47a8-981b-e680dac2da8f" providerId="ADAL" clId="{70888F15-A80E-4A50-B10A-5A31C45AD90F}" dt="2025-05-27T12:33:51.796" v="28734" actId="20577"/>
          <ac:spMkLst>
            <pc:docMk/>
            <pc:sldMk cId="628353867" sldId="290"/>
            <ac:spMk id="11" creationId="{180F6DF3-7C7C-EEF1-9FDC-7CBA5D48A251}"/>
          </ac:spMkLst>
        </pc:spChg>
        <pc:spChg chg="add mod">
          <ac:chgData name="Nicolas Lopez" userId="2613cbba-3050-47a8-981b-e680dac2da8f" providerId="ADAL" clId="{70888F15-A80E-4A50-B10A-5A31C45AD90F}" dt="2025-05-27T12:34:03.618" v="28736" actId="20577"/>
          <ac:spMkLst>
            <pc:docMk/>
            <pc:sldMk cId="628353867" sldId="290"/>
            <ac:spMk id="15" creationId="{E9CBB0D2-23B6-F951-2DA9-CC8D4F2552D2}"/>
          </ac:spMkLst>
        </pc:spChg>
        <pc:grpChg chg="add mod">
          <ac:chgData name="Nicolas Lopez" userId="2613cbba-3050-47a8-981b-e680dac2da8f" providerId="ADAL" clId="{70888F15-A80E-4A50-B10A-5A31C45AD90F}" dt="2025-05-27T10:45:19.031" v="28638" actId="1036"/>
          <ac:grpSpMkLst>
            <pc:docMk/>
            <pc:sldMk cId="628353867" sldId="290"/>
            <ac:grpSpMk id="5" creationId="{F8A523D0-9668-29E5-2223-092E71EDCFA0}"/>
          </ac:grpSpMkLst>
        </pc:grpChg>
        <pc:grpChg chg="add mod">
          <ac:chgData name="Nicolas Lopez" userId="2613cbba-3050-47a8-981b-e680dac2da8f" providerId="ADAL" clId="{70888F15-A80E-4A50-B10A-5A31C45AD90F}" dt="2025-05-26T18:38:10.958" v="26025" actId="164"/>
          <ac:grpSpMkLst>
            <pc:docMk/>
            <pc:sldMk cId="628353867" sldId="290"/>
            <ac:grpSpMk id="10" creationId="{613420DA-4E0E-DB2F-F90C-60DFD47746AC}"/>
          </ac:grpSpMkLst>
        </pc:grpChg>
        <pc:grpChg chg="add mod">
          <ac:chgData name="Nicolas Lopez" userId="2613cbba-3050-47a8-981b-e680dac2da8f" providerId="ADAL" clId="{70888F15-A80E-4A50-B10A-5A31C45AD90F}" dt="2025-05-27T10:46:06.657" v="28650" actId="164"/>
          <ac:grpSpMkLst>
            <pc:docMk/>
            <pc:sldMk cId="628353867" sldId="290"/>
            <ac:grpSpMk id="16" creationId="{738A4571-CE26-7315-04A8-9FDE6CE8C608}"/>
          </ac:grpSpMkLst>
        </pc:grpChg>
        <pc:picChg chg="mod">
          <ac:chgData name="Nicolas Lopez" userId="2613cbba-3050-47a8-981b-e680dac2da8f" providerId="ADAL" clId="{70888F15-A80E-4A50-B10A-5A31C45AD90F}" dt="2025-05-23T10:37:45.049" v="23280" actId="1036"/>
          <ac:picMkLst>
            <pc:docMk/>
            <pc:sldMk cId="628353867" sldId="290"/>
            <ac:picMk id="6" creationId="{E17A692F-B020-9F7C-824B-CC2BF8E5E012}"/>
          </ac:picMkLst>
        </pc:picChg>
        <pc:picChg chg="mod">
          <ac:chgData name="Nicolas Lopez" userId="2613cbba-3050-47a8-981b-e680dac2da8f" providerId="ADAL" clId="{70888F15-A80E-4A50-B10A-5A31C45AD90F}" dt="2025-05-23T10:37:35.323" v="23268" actId="164"/>
          <ac:picMkLst>
            <pc:docMk/>
            <pc:sldMk cId="628353867" sldId="290"/>
            <ac:picMk id="9" creationId="{41B02A61-D784-53A4-3CF0-9D9B98D5ACBE}"/>
          </ac:picMkLst>
        </pc:picChg>
        <pc:picChg chg="add mod ord">
          <ac:chgData name="Nicolas Lopez" userId="2613cbba-3050-47a8-981b-e680dac2da8f" providerId="ADAL" clId="{70888F15-A80E-4A50-B10A-5A31C45AD90F}" dt="2025-05-27T10:46:06.657" v="28650" actId="164"/>
          <ac:picMkLst>
            <pc:docMk/>
            <pc:sldMk cId="628353867" sldId="290"/>
            <ac:picMk id="12" creationId="{B3F841BC-5EF1-CCB2-D55D-DDC94B2DAA59}"/>
          </ac:picMkLst>
        </pc:picChg>
        <pc:picChg chg="add mod">
          <ac:chgData name="Nicolas Lopez" userId="2613cbba-3050-47a8-981b-e680dac2da8f" providerId="ADAL" clId="{70888F15-A80E-4A50-B10A-5A31C45AD90F}" dt="2025-05-27T10:46:06.657" v="28650" actId="164"/>
          <ac:picMkLst>
            <pc:docMk/>
            <pc:sldMk cId="628353867" sldId="290"/>
            <ac:picMk id="14" creationId="{39CA8995-8595-DF6B-DF37-B0653FF11A9C}"/>
          </ac:picMkLst>
        </pc:picChg>
      </pc:sldChg>
      <pc:sldChg chg="addSp delSp modSp new mod modAnim">
        <pc:chgData name="Nicolas Lopez" userId="2613cbba-3050-47a8-981b-e680dac2da8f" providerId="ADAL" clId="{70888F15-A80E-4A50-B10A-5A31C45AD90F}" dt="2025-05-27T12:34:48.390" v="28744" actId="20577"/>
        <pc:sldMkLst>
          <pc:docMk/>
          <pc:sldMk cId="2512905359" sldId="291"/>
        </pc:sldMkLst>
        <pc:spChg chg="mod">
          <ac:chgData name="Nicolas Lopez" userId="2613cbba-3050-47a8-981b-e680dac2da8f" providerId="ADAL" clId="{70888F15-A80E-4A50-B10A-5A31C45AD90F}" dt="2025-05-27T10:48:41.293" v="28674" actId="115"/>
          <ac:spMkLst>
            <pc:docMk/>
            <pc:sldMk cId="2512905359" sldId="291"/>
            <ac:spMk id="2" creationId="{B8B515EE-3434-7C52-6E17-6E3A0C2ED158}"/>
          </ac:spMkLst>
        </pc:spChg>
        <pc:spChg chg="add mod">
          <ac:chgData name="Nicolas Lopez" userId="2613cbba-3050-47a8-981b-e680dac2da8f" providerId="ADAL" clId="{70888F15-A80E-4A50-B10A-5A31C45AD90F}" dt="2025-05-27T12:34:48.390" v="28744" actId="20577"/>
          <ac:spMkLst>
            <pc:docMk/>
            <pc:sldMk cId="2512905359" sldId="291"/>
            <ac:spMk id="6" creationId="{702AED05-DDE0-5712-83ED-1E6E67612AB7}"/>
          </ac:spMkLst>
        </pc:spChg>
        <pc:spChg chg="add mod">
          <ac:chgData name="Nicolas Lopez" userId="2613cbba-3050-47a8-981b-e680dac2da8f" providerId="ADAL" clId="{70888F15-A80E-4A50-B10A-5A31C45AD90F}" dt="2025-05-27T09:42:23.199" v="28055" actId="207"/>
          <ac:spMkLst>
            <pc:docMk/>
            <pc:sldMk cId="2512905359" sldId="291"/>
            <ac:spMk id="7" creationId="{CD5AC047-93AB-9876-17E8-056236132FBB}"/>
          </ac:spMkLst>
        </pc:spChg>
        <pc:spChg chg="add mod">
          <ac:chgData name="Nicolas Lopez" userId="2613cbba-3050-47a8-981b-e680dac2da8f" providerId="ADAL" clId="{70888F15-A80E-4A50-B10A-5A31C45AD90F}" dt="2025-05-27T08:37:32.285" v="26801" actId="164"/>
          <ac:spMkLst>
            <pc:docMk/>
            <pc:sldMk cId="2512905359" sldId="291"/>
            <ac:spMk id="10" creationId="{C469A26C-2D4C-3CDA-B496-40AE98FC0E8E}"/>
          </ac:spMkLst>
        </pc:spChg>
        <pc:spChg chg="add mod">
          <ac:chgData name="Nicolas Lopez" userId="2613cbba-3050-47a8-981b-e680dac2da8f" providerId="ADAL" clId="{70888F15-A80E-4A50-B10A-5A31C45AD90F}" dt="2025-05-27T08:37:55.320" v="26802" actId="164"/>
          <ac:spMkLst>
            <pc:docMk/>
            <pc:sldMk cId="2512905359" sldId="291"/>
            <ac:spMk id="20" creationId="{5172A22E-7638-AB96-CAB0-3067197EE6E5}"/>
          </ac:spMkLst>
        </pc:spChg>
        <pc:spChg chg="add mod">
          <ac:chgData name="Nicolas Lopez" userId="2613cbba-3050-47a8-981b-e680dac2da8f" providerId="ADAL" clId="{70888F15-A80E-4A50-B10A-5A31C45AD90F}" dt="2025-05-27T08:37:32.285" v="26801" actId="164"/>
          <ac:spMkLst>
            <pc:docMk/>
            <pc:sldMk cId="2512905359" sldId="291"/>
            <ac:spMk id="22" creationId="{FECE27CA-C319-E81A-F430-23E9BCFBD259}"/>
          </ac:spMkLst>
        </pc:spChg>
        <pc:spChg chg="add mod">
          <ac:chgData name="Nicolas Lopez" userId="2613cbba-3050-47a8-981b-e680dac2da8f" providerId="ADAL" clId="{70888F15-A80E-4A50-B10A-5A31C45AD90F}" dt="2025-05-27T08:37:32.285" v="26801" actId="164"/>
          <ac:spMkLst>
            <pc:docMk/>
            <pc:sldMk cId="2512905359" sldId="291"/>
            <ac:spMk id="25" creationId="{F4B01D78-1A58-95F4-65AD-7A5344E22CE2}"/>
          </ac:spMkLst>
        </pc:spChg>
        <pc:grpChg chg="add mod">
          <ac:chgData name="Nicolas Lopez" userId="2613cbba-3050-47a8-981b-e680dac2da8f" providerId="ADAL" clId="{70888F15-A80E-4A50-B10A-5A31C45AD90F}" dt="2025-05-27T08:37:32.285" v="26801" actId="164"/>
          <ac:grpSpMkLst>
            <pc:docMk/>
            <pc:sldMk cId="2512905359" sldId="291"/>
            <ac:grpSpMk id="27" creationId="{B76CED1D-7915-A2FA-B62D-9A2C33ECEAB3}"/>
          </ac:grpSpMkLst>
        </pc:grpChg>
        <pc:grpChg chg="add mod">
          <ac:chgData name="Nicolas Lopez" userId="2613cbba-3050-47a8-981b-e680dac2da8f" providerId="ADAL" clId="{70888F15-A80E-4A50-B10A-5A31C45AD90F}" dt="2025-05-27T08:37:55.320" v="26802" actId="164"/>
          <ac:grpSpMkLst>
            <pc:docMk/>
            <pc:sldMk cId="2512905359" sldId="291"/>
            <ac:grpSpMk id="28" creationId="{9C8FC0EB-3A57-C113-0763-9477AA43345D}"/>
          </ac:grpSpMkLst>
        </pc:grpChg>
        <pc:picChg chg="add mod modCrop">
          <ac:chgData name="Nicolas Lopez" userId="2613cbba-3050-47a8-981b-e680dac2da8f" providerId="ADAL" clId="{70888F15-A80E-4A50-B10A-5A31C45AD90F}" dt="2025-05-27T08:37:55.320" v="26802" actId="164"/>
          <ac:picMkLst>
            <pc:docMk/>
            <pc:sldMk cId="2512905359" sldId="291"/>
            <ac:picMk id="5" creationId="{4788FE47-6ADF-E33F-9764-76693291116F}"/>
          </ac:picMkLst>
        </pc:picChg>
        <pc:picChg chg="add mod modCrop">
          <ac:chgData name="Nicolas Lopez" userId="2613cbba-3050-47a8-981b-e680dac2da8f" providerId="ADAL" clId="{70888F15-A80E-4A50-B10A-5A31C45AD90F}" dt="2025-05-27T08:37:32.285" v="26801" actId="164"/>
          <ac:picMkLst>
            <pc:docMk/>
            <pc:sldMk cId="2512905359" sldId="291"/>
            <ac:picMk id="16" creationId="{9CFB896C-43DC-B06F-5424-84F8009E09E9}"/>
          </ac:picMkLst>
        </pc:picChg>
        <pc:cxnChg chg="add mod">
          <ac:chgData name="Nicolas Lopez" userId="2613cbba-3050-47a8-981b-e680dac2da8f" providerId="ADAL" clId="{70888F15-A80E-4A50-B10A-5A31C45AD90F}" dt="2025-05-27T08:37:55.320" v="26802" actId="164"/>
          <ac:cxnSpMkLst>
            <pc:docMk/>
            <pc:sldMk cId="2512905359" sldId="291"/>
            <ac:cxnSpMk id="18" creationId="{8A0423EB-6D4D-EA8C-2F5A-DADD0F96DCBC}"/>
          </ac:cxnSpMkLst>
        </pc:cxnChg>
        <pc:cxnChg chg="add mod">
          <ac:chgData name="Nicolas Lopez" userId="2613cbba-3050-47a8-981b-e680dac2da8f" providerId="ADAL" clId="{70888F15-A80E-4A50-B10A-5A31C45AD90F}" dt="2025-05-27T08:37:32.285" v="26801" actId="164"/>
          <ac:cxnSpMkLst>
            <pc:docMk/>
            <pc:sldMk cId="2512905359" sldId="291"/>
            <ac:cxnSpMk id="21" creationId="{3078EBF7-419D-BCB3-3DA8-8289C8DABDF8}"/>
          </ac:cxnSpMkLst>
        </pc:cxnChg>
      </pc:sldChg>
      <pc:sldChg chg="modSp add del mod">
        <pc:chgData name="Nicolas Lopez" userId="2613cbba-3050-47a8-981b-e680dac2da8f" providerId="ADAL" clId="{70888F15-A80E-4A50-B10A-5A31C45AD90F}" dt="2025-05-14T12:13:17.179" v="9561"/>
        <pc:sldMkLst>
          <pc:docMk/>
          <pc:sldMk cId="1331225464" sldId="21414121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54ECA-EE71-484F-8377-45DC210ECE0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984A-6AC3-4859-B25D-8101CBEBA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8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984A-6AC3-4859-B25D-8101CBEBA38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06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BF6A1E1-2140-DD15-63B5-59D70D9282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561131" cy="4812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50" y="1796819"/>
            <a:ext cx="3937559" cy="2208245"/>
          </a:xfrm>
        </p:spPr>
        <p:txBody>
          <a:bodyPr anchor="t" anchorCtr="0"/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C7E79-A463-DD7C-382C-0177D5A07A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0250" y="357349"/>
            <a:ext cx="2977452" cy="7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8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DA11-446C-9F71-9727-551755BA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3FB6-EA06-2F87-814E-406B617BF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A8B64-DE1F-0042-A84C-428B4A9D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97F-7382-4A62-9F11-F8611D0A034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6F5F8-573E-9082-B7E6-5FF49616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258BF-89FD-6288-EFC5-AF22C188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2EAD-D69C-4DD6-8F56-BE9D4B3B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9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DC0A-170C-CE84-03D9-53E28097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DC83A-24AA-073D-27B3-9F52E924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AA10C-EE67-1BBC-541F-F30F8AFD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97F-7382-4A62-9F11-F8611D0A034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517BF-566A-A5D9-AD9B-76D58997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F389E-83FE-1F69-442C-006725C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2EAD-D69C-4DD6-8F56-BE9D4B3B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9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5C39-B4C6-9B86-3363-49790702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43BBC-D885-153A-0EF6-16C6B4915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588BD-25EF-E9D1-4C68-43C8CBE14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EC88F-AEE2-D498-0DDD-28E416B3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97F-7382-4A62-9F11-F8611D0A034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D712A-491C-6D2A-5948-4C874E05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B502F-C1E0-F871-3441-5DF09C39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2EAD-D69C-4DD6-8F56-BE9D4B3B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2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7871-C50B-9324-81F6-2243B845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4F4CC-2B71-B1FD-81E0-19E3CBB45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7B3A0-710A-CE93-57BA-733AA0BD9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04795-D8D4-BCA9-822A-472166B4C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41D6B6-AE87-A92F-57FA-4BADDBED2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8FA6B-CA0D-A174-F543-7025B82C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97F-7382-4A62-9F11-F8611D0A034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6F8D5-2AFC-4D6D-7AB5-51186FE4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8F8F9-2742-4C81-96A9-8803137A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2EAD-D69C-4DD6-8F56-BE9D4B3B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3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7D6E-F547-73CB-A8F3-60AB72B1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9EC39-21B4-B450-6AFF-D9ABA7C7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97F-7382-4A62-9F11-F8611D0A034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EE49-7B98-3780-FE6D-FEEA2839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17ABF-D481-00C2-A0FF-BF15D83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2EAD-D69C-4DD6-8F56-BE9D4B3B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4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CB1F7-BFA1-1696-C7ED-A6F78CC9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97F-7382-4A62-9F11-F8611D0A034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FFD08-B2B6-EAA5-1E05-1547DD6F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D292D-7D09-C259-557B-E4A48D4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2EAD-D69C-4DD6-8F56-BE9D4B3B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0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81B2-91FD-CCCF-CD3D-FF36A2FE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73F76-84C9-932F-D9B4-9597AF08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D2852-BBC8-D385-49AF-11364A1CF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A7F1E-BF44-4917-8B04-C5BD6279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97F-7382-4A62-9F11-F8611D0A034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80C3F-5B92-87AA-584E-7F48EF25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91773-8CC4-E2BD-824D-A26F8946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2EAD-D69C-4DD6-8F56-BE9D4B3B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0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DC0B-7966-B797-9926-22172173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A10D0-CFC5-A942-EB27-6EE827567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81EAE-2236-2D32-B673-C299305C5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3C53E-5859-D2BD-66D6-0781BDC2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97F-7382-4A62-9F11-F8611D0A034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B3110-B52C-BC88-FF80-90C185BC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A6E49-A481-A764-F899-1E31F116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2EAD-D69C-4DD6-8F56-BE9D4B3B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50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7A83-BD1A-4973-7C04-A83C1C29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66D83-593C-F839-C989-A3A8677E7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203DF-F941-968B-589A-08FDD693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97F-7382-4A62-9F11-F8611D0A034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826E7-E044-5BF3-52AB-525DB4C7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62FA8-C754-013F-4089-EE4B3EEC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2EAD-D69C-4DD6-8F56-BE9D4B3B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75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B6B54-76D2-1F50-4BC1-E2BF078EE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B13C2-3457-F0E2-8A10-A0108BFB3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EE8CA-8F7D-D70C-E6B9-512D46D8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97F-7382-4A62-9F11-F8611D0A034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1FA8F-8171-4B2C-DBAF-2C041F33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85CA9-5989-4E45-EBAE-3BD3434F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2EAD-D69C-4DD6-8F56-BE9D4B3B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11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orang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BF6A1E1-2140-DD15-63B5-59D70D928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6561129" cy="4812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250" y="1796819"/>
            <a:ext cx="3937559" cy="2112235"/>
          </a:xfrm>
        </p:spPr>
        <p:txBody>
          <a:bodyPr anchor="t" anchorCtr="0"/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divider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C7E79-A463-DD7C-382C-0177D5A07A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0250" y="356660"/>
            <a:ext cx="2977452" cy="720569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90CD819-B562-975D-6AFA-6228CEDEF7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8133" y="3524251"/>
            <a:ext cx="6383867" cy="33337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3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rey v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BF6A1E1-2140-DD15-63B5-59D70D928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"/>
            <a:ext cx="6561128" cy="4812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250" y="1796819"/>
            <a:ext cx="3937559" cy="2112235"/>
          </a:xfrm>
        </p:spPr>
        <p:txBody>
          <a:bodyPr anchor="t" anchorCtr="0"/>
          <a:lstStyle>
            <a:lvl1pPr algn="l">
              <a:defRPr sz="2667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Click to edit divider slide title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CF7BF6A-4923-A324-2FDD-37C53B24E8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0250" y="357349"/>
            <a:ext cx="2977452" cy="71919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07151-6C19-DD0C-9A75-5152AB10B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8133" y="3524251"/>
            <a:ext cx="6383867" cy="33337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8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rey v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BF6A1E1-2140-DD15-63B5-59D70D928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1"/>
            <a:ext cx="6561129" cy="4812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250" y="1796819"/>
            <a:ext cx="3937559" cy="2112235"/>
          </a:xfrm>
        </p:spPr>
        <p:txBody>
          <a:bodyPr anchor="t" anchorCtr="0"/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divider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C7E79-A463-DD7C-382C-0177D5A07A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0250" y="356660"/>
            <a:ext cx="2977452" cy="720569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6CAD681-0FB9-0D5C-8960-DB7EF079A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8133" y="3524251"/>
            <a:ext cx="6383867" cy="33337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4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11112000" cy="864096"/>
          </a:xfrm>
        </p:spPr>
        <p:txBody>
          <a:bodyPr anchor="t" anchorCtr="0"/>
          <a:lstStyle>
            <a:lvl1pPr>
              <a:defRPr>
                <a:latin typeface="+mn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2" y="1508787"/>
            <a:ext cx="11110105" cy="4251213"/>
          </a:xfrm>
        </p:spPr>
        <p:txBody>
          <a:bodyPr anchor="t" anchorCtr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E7FD9A01-0E83-D9B1-EBF1-0BE870B9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414" y="6514532"/>
            <a:ext cx="3360373" cy="180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2024 Tokamak Energy  Private and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AA6D4-4A44-227E-E2A2-7C51AE6C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107" y="6514532"/>
            <a:ext cx="720000" cy="180000"/>
          </a:xfrm>
          <a:prstGeom prst="rect">
            <a:avLst/>
          </a:prstGeom>
        </p:spPr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2128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11112000" cy="864097"/>
          </a:xfrm>
        </p:spPr>
        <p:txBody>
          <a:bodyPr anchor="t" anchorCtr="0"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2" y="1508787"/>
            <a:ext cx="5449639" cy="4704523"/>
          </a:xfrm>
        </p:spPr>
        <p:txBody>
          <a:bodyPr anchor="t" anchorCtr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A59058-486D-F3D4-F1D8-29C4ECE097C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0776" y="1508787"/>
            <a:ext cx="5449888" cy="4704523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en-US" dirty="0"/>
              <a:t>Click on icon to insert image/chart/graphic</a:t>
            </a:r>
            <a:endParaRPr lang="en-GB" dirty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B9F040DF-D3AF-F4C5-3D40-95474744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413" y="6514532"/>
            <a:ext cx="4032448" cy="180000"/>
          </a:xfrm>
        </p:spPr>
        <p:txBody>
          <a:bodyPr/>
          <a:lstStyle/>
          <a:p>
            <a:r>
              <a:rPr lang="en-GB" dirty="0"/>
              <a:t>© 2024 Tokamak Energy  Private and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C17AE-F33E-BD08-0909-55AC52C0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107" y="6514532"/>
            <a:ext cx="720000" cy="180000"/>
          </a:xfrm>
        </p:spPr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518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ingle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11112000" cy="864097"/>
          </a:xfrm>
        </p:spPr>
        <p:txBody>
          <a:bodyPr anchor="t" anchorCtr="0"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2" y="1988840"/>
            <a:ext cx="5449639" cy="3972461"/>
          </a:xfrm>
        </p:spPr>
        <p:txBody>
          <a:bodyPr anchor="t" anchorCtr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836918-43F4-B2EA-2ABE-F1D96D89D4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491527"/>
            <a:ext cx="11113200" cy="2880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18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A59058-486D-F3D4-F1D8-29C4ECE097C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0776" y="1988840"/>
            <a:ext cx="5449888" cy="3972461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en-US" dirty="0"/>
              <a:t>Click on icon to insert image/chart/graphic</a:t>
            </a:r>
            <a:endParaRPr lang="en-GB" dirty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64ED2171-35A0-D1FD-82D7-50611A1F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413" y="6514532"/>
            <a:ext cx="3456384" cy="180000"/>
          </a:xfrm>
        </p:spPr>
        <p:txBody>
          <a:bodyPr/>
          <a:lstStyle/>
          <a:p>
            <a:r>
              <a:rPr lang="en-GB" dirty="0"/>
              <a:t>© 2024 Tokamak Energy  Private and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467ED-29AB-6CD4-EE1A-81385109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107" y="6514532"/>
            <a:ext cx="720000" cy="180000"/>
          </a:xfrm>
        </p:spPr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856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55855DC-D03A-EDD1-86F9-8EFF81A1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107" y="6514532"/>
            <a:ext cx="720000" cy="180000"/>
          </a:xfrm>
        </p:spPr>
        <p:txBody>
          <a:bodyPr/>
          <a:lstStyle>
            <a:lvl1pPr>
              <a:defRPr sz="867" b="0">
                <a:latin typeface="+mn-lt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11">
            <a:extLst>
              <a:ext uri="{FF2B5EF4-FFF2-40B4-BE49-F238E27FC236}">
                <a16:creationId xmlns:a16="http://schemas.microsoft.com/office/drawing/2014/main" id="{FE3E259C-D94F-B3AA-E8E1-39D166E7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414" y="6514532"/>
            <a:ext cx="9409045" cy="1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© 2024 Tokamak Energy  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5984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9334-D332-87AB-96AF-6AA063DAF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3B37D-9203-5D84-8908-DC6739971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6E002-FE32-7380-2566-955B3690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B97F-7382-4A62-9F11-F8611D0A034B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A5111-F1DB-BF21-227F-E3645DB0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3EDBF-D7B9-C91C-8A03-27922E1A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2EAD-D69C-4DD6-8F56-BE9D4B3B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4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2000" cy="584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412776"/>
            <a:ext cx="11112000" cy="4725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413" y="6501341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67" b="0" i="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GB" dirty="0"/>
              <a:t>© 2024 Tokamak Energy  Private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0107" y="6501341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67" b="0">
                <a:solidFill>
                  <a:schemeClr val="accent1"/>
                </a:solidFill>
                <a:latin typeface="+mn-lt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group of orange circles&#10;&#10;Description automatically generated">
            <a:extLst>
              <a:ext uri="{FF2B5EF4-FFF2-40B4-BE49-F238E27FC236}">
                <a16:creationId xmlns:a16="http://schemas.microsoft.com/office/drawing/2014/main" id="{73C6B68B-EBC0-F70D-01BB-69A0CF7AB6B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8119" y="6426033"/>
            <a:ext cx="303763" cy="3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4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990575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90575" rtl="0" eaLnBrk="1" latinLnBrk="0" hangingPunct="1">
        <a:spcBef>
          <a:spcPts val="0"/>
        </a:spcBef>
        <a:spcAft>
          <a:spcPts val="1625"/>
        </a:spcAft>
        <a:buFontTx/>
        <a:buNone/>
        <a:defRPr sz="1867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233994" indent="-233994" algn="l" defTabSz="990575" rtl="0" eaLnBrk="1" latinLnBrk="0" hangingPunct="1">
        <a:spcBef>
          <a:spcPts val="0"/>
        </a:spcBef>
        <a:spcAft>
          <a:spcPts val="1625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467988" indent="-233994" algn="l" defTabSz="990575" rtl="0" eaLnBrk="1" latinLnBrk="0" hangingPunct="1">
        <a:spcBef>
          <a:spcPts val="0"/>
        </a:spcBef>
        <a:spcAft>
          <a:spcPts val="1625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701982" indent="-233994" algn="l" defTabSz="990575" rtl="0" eaLnBrk="1" latinLnBrk="0" hangingPunct="1">
        <a:spcBef>
          <a:spcPts val="0"/>
        </a:spcBef>
        <a:spcAft>
          <a:spcPts val="1625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233994" algn="l" defTabSz="990575" rtl="0" eaLnBrk="1" latinLnBrk="0" hangingPunct="1">
        <a:spcBef>
          <a:spcPts val="0"/>
        </a:spcBef>
        <a:spcAft>
          <a:spcPts val="1625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169971" indent="-233994" algn="l" defTabSz="990575" rtl="0" eaLnBrk="1" latinLnBrk="0" hangingPunct="1">
        <a:spcBef>
          <a:spcPts val="0"/>
        </a:spcBef>
        <a:spcAft>
          <a:spcPts val="1625"/>
        </a:spcAft>
        <a:buFont typeface="Arial" panose="020B0604020202020204" pitchFamily="34" charset="0"/>
        <a:buChar char="•"/>
        <a:defRPr sz="1625" kern="1200">
          <a:solidFill>
            <a:schemeClr val="tx2"/>
          </a:solidFill>
          <a:latin typeface="+mn-lt"/>
          <a:ea typeface="+mn-ea"/>
          <a:cs typeface="+mn-cs"/>
        </a:defRPr>
      </a:lvl6pPr>
      <a:lvl7pPr marL="1403965" indent="-233994" algn="l" defTabSz="990575" rtl="0" eaLnBrk="1" latinLnBrk="0" hangingPunct="1">
        <a:spcBef>
          <a:spcPts val="0"/>
        </a:spcBef>
        <a:spcAft>
          <a:spcPts val="1625"/>
        </a:spcAft>
        <a:buFont typeface="Arial" panose="020B0604020202020204" pitchFamily="34" charset="0"/>
        <a:buChar char="•"/>
        <a:defRPr sz="1625" kern="1200">
          <a:solidFill>
            <a:schemeClr val="tx2"/>
          </a:solidFill>
          <a:latin typeface="+mn-lt"/>
          <a:ea typeface="+mn-ea"/>
          <a:cs typeface="+mn-cs"/>
        </a:defRPr>
      </a:lvl7pPr>
      <a:lvl8pPr marL="3714658" indent="-247644" algn="l" defTabSz="9905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45" indent="-247644" algn="l" defTabSz="9905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algn="l" defTabSz="99057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2pPr>
      <a:lvl3pPr marL="990575" algn="l" defTabSz="99057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3pPr>
      <a:lvl4pPr marL="1485863" algn="l" defTabSz="99057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4pPr>
      <a:lvl5pPr marL="1981150" algn="l" defTabSz="99057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5pPr>
      <a:lvl6pPr marL="2476438" algn="l" defTabSz="99057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algn="l" defTabSz="99057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7pPr>
      <a:lvl8pPr marL="3467013" algn="l" defTabSz="99057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8pPr>
      <a:lvl9pPr marL="3962301" algn="l" defTabSz="99057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4B5D6B"/>
          </p15:clr>
        </p15:guide>
        <p15:guide id="2" pos="7680">
          <p15:clr>
            <a:srgbClr val="4B5D6B"/>
          </p15:clr>
        </p15:guide>
        <p15:guide id="3" pos="340">
          <p15:clr>
            <a:srgbClr val="4B5D6B"/>
          </p15:clr>
        </p15:guide>
        <p15:guide id="4" pos="7339">
          <p15:clr>
            <a:srgbClr val="4B5D6B"/>
          </p15:clr>
        </p15:guide>
        <p15:guide id="5" orient="horz">
          <p15:clr>
            <a:srgbClr val="4B5D6B"/>
          </p15:clr>
        </p15:guide>
        <p15:guide id="6" orient="horz" pos="4320">
          <p15:clr>
            <a:srgbClr val="4B5D6B"/>
          </p15:clr>
        </p15:guide>
        <p15:guide id="7" orient="horz" pos="340">
          <p15:clr>
            <a:srgbClr val="4B5D6B"/>
          </p15:clr>
        </p15:guide>
        <p15:guide id="8" orient="horz" pos="3979">
          <p15:clr>
            <a:srgbClr val="4B5D6B"/>
          </p15:clr>
        </p15:guide>
        <p15:guide id="9" orient="horz" pos="567">
          <p15:clr>
            <a:srgbClr val="4B5D6B"/>
          </p15:clr>
        </p15:guide>
        <p15:guide id="10" orient="horz" pos="4127">
          <p15:clr>
            <a:srgbClr val="4B5D6B"/>
          </p15:clr>
        </p15:guide>
        <p15:guide id="11" pos="3773">
          <p15:clr>
            <a:srgbClr val="4B5D6B"/>
          </p15:clr>
        </p15:guide>
        <p15:guide id="12" pos="3907">
          <p15:clr>
            <a:srgbClr val="4B5D6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5A38B-8548-AF32-CBB5-E6A8C1AB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0537B-4A6B-075D-E824-89D1CDDA2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5F0CE-99C7-26DF-0491-8C0D855C4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2F6514-C99B-4CE6-8F49-66D0E5E6FE9F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94DBC-AF7A-DF3A-9564-189194176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© 2024 Tokamak Energy  Private and 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52AC2-16A9-2748-17CE-F6F6F68B5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66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49.emf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2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760.png"/><Relationship Id="rId7" Type="http://schemas.openxmlformats.org/officeDocument/2006/relationships/image" Target="../media/image710.png"/><Relationship Id="rId12" Type="http://schemas.openxmlformats.org/officeDocument/2006/relationships/image" Target="../media/image75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0.png"/><Relationship Id="rId11" Type="http://schemas.openxmlformats.org/officeDocument/2006/relationships/image" Target="../media/image75.png"/><Relationship Id="rId5" Type="http://schemas.openxmlformats.org/officeDocument/2006/relationships/image" Target="../media/image73.png"/><Relationship Id="rId10" Type="http://schemas.openxmlformats.org/officeDocument/2006/relationships/image" Target="../media/image740.png"/><Relationship Id="rId4" Type="http://schemas.openxmlformats.org/officeDocument/2006/relationships/image" Target="../media/image680.png"/><Relationship Id="rId9" Type="http://schemas.openxmlformats.org/officeDocument/2006/relationships/image" Target="../media/image7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300.png"/><Relationship Id="rId7" Type="http://schemas.openxmlformats.org/officeDocument/2006/relationships/image" Target="../media/image3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1.png"/><Relationship Id="rId4" Type="http://schemas.openxmlformats.org/officeDocument/2006/relationships/image" Target="../media/image272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.png"/><Relationship Id="rId13" Type="http://schemas.openxmlformats.org/officeDocument/2006/relationships/image" Target="../media/image280.png"/><Relationship Id="rId21" Type="http://schemas.openxmlformats.org/officeDocument/2006/relationships/image" Target="../media/image36.png"/><Relationship Id="rId17" Type="http://schemas.openxmlformats.org/officeDocument/2006/relationships/image" Target="../media/image32.png"/><Relationship Id="rId12" Type="http://schemas.openxmlformats.org/officeDocument/2006/relationships/image" Target="../media/image271.png"/><Relationship Id="rId25" Type="http://schemas.openxmlformats.org/officeDocument/2006/relationships/image" Target="../media/image310.png"/><Relationship Id="rId2" Type="http://schemas.openxmlformats.org/officeDocument/2006/relationships/image" Target="../media/image29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0.png"/><Relationship Id="rId11" Type="http://schemas.openxmlformats.org/officeDocument/2006/relationships/image" Target="../media/image260.png"/><Relationship Id="rId24" Type="http://schemas.openxmlformats.org/officeDocument/2006/relationships/image" Target="../media/image301.png"/><Relationship Id="rId15" Type="http://schemas.openxmlformats.org/officeDocument/2006/relationships/image" Target="../media/image30.png"/><Relationship Id="rId23" Type="http://schemas.openxmlformats.org/officeDocument/2006/relationships/image" Target="../media/image290.png"/><Relationship Id="rId19" Type="http://schemas.openxmlformats.org/officeDocument/2006/relationships/image" Target="../media/image34.png"/><Relationship Id="rId22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9DF5-61FC-8464-08D9-217C871B2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066" y="110066"/>
            <a:ext cx="10193867" cy="2387600"/>
          </a:xfrm>
        </p:spPr>
        <p:txBody>
          <a:bodyPr/>
          <a:lstStyle/>
          <a:p>
            <a:r>
              <a:rPr lang="en-GB" dirty="0"/>
              <a:t>Introduction to waves in plasma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23AF6-5EC7-4449-147E-95A461D58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Dr. Nicolas Lopez</a:t>
            </a:r>
          </a:p>
          <a:p>
            <a:r>
              <a:rPr lang="en-GB" dirty="0">
                <a:solidFill>
                  <a:schemeClr val="accent2"/>
                </a:solidFill>
              </a:rPr>
              <a:t>Tokamak Energy</a:t>
            </a:r>
          </a:p>
          <a:p>
            <a:r>
              <a:rPr lang="en-GB" dirty="0"/>
              <a:t>SULI lecture series, 2025</a:t>
            </a:r>
          </a:p>
        </p:txBody>
      </p:sp>
    </p:spTree>
    <p:extLst>
      <p:ext uri="{BB962C8B-B14F-4D97-AF65-F5344CB8AC3E}">
        <p14:creationId xmlns:p14="http://schemas.microsoft.com/office/powerpoint/2010/main" val="303894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7DAE-BFD1-9CD4-0448-1E44BF3E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"/>
            <a:ext cx="7549167" cy="745215"/>
          </a:xfrm>
        </p:spPr>
        <p:txBody>
          <a:bodyPr>
            <a:normAutofit/>
          </a:bodyPr>
          <a:lstStyle/>
          <a:p>
            <a:r>
              <a:rPr lang="en-GB" u="sng" dirty="0"/>
              <a:t>Examples of ray-tracing in fusion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D18ED7-2E41-E60B-F789-92753D1C14DA}"/>
              </a:ext>
            </a:extLst>
          </p:cNvPr>
          <p:cNvGrpSpPr/>
          <p:nvPr/>
        </p:nvGrpSpPr>
        <p:grpSpPr>
          <a:xfrm>
            <a:off x="162604" y="850723"/>
            <a:ext cx="3437223" cy="5229227"/>
            <a:chOff x="162604" y="850723"/>
            <a:chExt cx="3437223" cy="52292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FFBAC8-B8B8-A07E-039E-4C15AFDF3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582" y="850723"/>
              <a:ext cx="3353268" cy="47060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C6615C-22BC-33DB-FF97-F9C14210ED47}"/>
                </a:ext>
              </a:extLst>
            </p:cNvPr>
            <p:cNvSpPr txBox="1"/>
            <p:nvPr/>
          </p:nvSpPr>
          <p:spPr>
            <a:xfrm>
              <a:off x="162604" y="5556730"/>
              <a:ext cx="3437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Electron-cyclotron waves in tokamak</a:t>
              </a:r>
            </a:p>
            <a:p>
              <a:pPr algn="ctr"/>
              <a:r>
                <a:rPr lang="en-GB" sz="1200" dirty="0">
                  <a:solidFill>
                    <a:schemeClr val="accent2"/>
                  </a:solidFill>
                </a:rPr>
                <a:t>[Lopez et al, PPCF </a:t>
              </a:r>
              <a:r>
                <a:rPr lang="en-GB" sz="1200" b="1" dirty="0">
                  <a:solidFill>
                    <a:schemeClr val="accent2"/>
                  </a:solidFill>
                </a:rPr>
                <a:t>67</a:t>
              </a:r>
              <a:r>
                <a:rPr lang="en-GB" sz="1200" dirty="0">
                  <a:solidFill>
                    <a:schemeClr val="accent2"/>
                  </a:solidFill>
                </a:rPr>
                <a:t>, 055012 (2025)]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E00E9E-6DEE-3DE9-3E4E-83272846D15D}"/>
              </a:ext>
            </a:extLst>
          </p:cNvPr>
          <p:cNvGrpSpPr/>
          <p:nvPr/>
        </p:nvGrpSpPr>
        <p:grpSpPr>
          <a:xfrm>
            <a:off x="7462684" y="4197308"/>
            <a:ext cx="4662346" cy="2216963"/>
            <a:chOff x="7462684" y="4197308"/>
            <a:chExt cx="4662346" cy="22169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A1C2DC-0664-C6B2-C5F0-B8369D26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2684" y="4197308"/>
              <a:ext cx="4662346" cy="16937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14C34C-D327-CDF7-C63E-7D7957F0136D}"/>
                </a:ext>
              </a:extLst>
            </p:cNvPr>
            <p:cNvSpPr txBox="1"/>
            <p:nvPr/>
          </p:nvSpPr>
          <p:spPr>
            <a:xfrm>
              <a:off x="8310434" y="5891051"/>
              <a:ext cx="3435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Laser beam propagation in </a:t>
              </a:r>
              <a:r>
                <a:rPr lang="en-GB" sz="1600" dirty="0" err="1"/>
                <a:t>hohlraum</a:t>
              </a:r>
              <a:endParaRPr lang="en-GB" sz="1600" dirty="0"/>
            </a:p>
            <a:p>
              <a:pPr algn="ctr"/>
              <a:r>
                <a:rPr lang="en-GB" sz="1200" dirty="0">
                  <a:solidFill>
                    <a:schemeClr val="accent2"/>
                  </a:solidFill>
                </a:rPr>
                <a:t>[Lindl et al, </a:t>
              </a:r>
              <a:r>
                <a:rPr lang="en-GB" sz="1200" dirty="0" err="1">
                  <a:solidFill>
                    <a:schemeClr val="accent2"/>
                  </a:solidFill>
                </a:rPr>
                <a:t>PoP</a:t>
              </a:r>
              <a:r>
                <a:rPr lang="en-GB" sz="1200" dirty="0">
                  <a:solidFill>
                    <a:schemeClr val="accent2"/>
                  </a:solidFill>
                </a:rPr>
                <a:t> </a:t>
              </a:r>
              <a:r>
                <a:rPr lang="en-GB" sz="1200" b="1" dirty="0">
                  <a:solidFill>
                    <a:schemeClr val="accent2"/>
                  </a:solidFill>
                </a:rPr>
                <a:t>11</a:t>
              </a:r>
              <a:r>
                <a:rPr lang="en-GB" sz="1200" dirty="0">
                  <a:solidFill>
                    <a:schemeClr val="accent2"/>
                  </a:solidFill>
                </a:rPr>
                <a:t>, 339 (2004)]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900DCF-D8F2-E9C9-2DC7-20F83E4C7A82}"/>
              </a:ext>
            </a:extLst>
          </p:cNvPr>
          <p:cNvGrpSpPr/>
          <p:nvPr/>
        </p:nvGrpSpPr>
        <p:grpSpPr>
          <a:xfrm>
            <a:off x="8107094" y="137795"/>
            <a:ext cx="3943772" cy="3745012"/>
            <a:chOff x="8107094" y="137795"/>
            <a:chExt cx="3943772" cy="37450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AF2DD4-B73C-8481-155F-9446DEBB2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7367" y="137795"/>
              <a:ext cx="3281625" cy="3240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369341-BF2D-90BC-9CD2-C163FDA39CFC}"/>
                </a:ext>
              </a:extLst>
            </p:cNvPr>
            <p:cNvSpPr txBox="1"/>
            <p:nvPr/>
          </p:nvSpPr>
          <p:spPr>
            <a:xfrm>
              <a:off x="8107094" y="3359587"/>
              <a:ext cx="39437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Laser beam reflecting off spherical plasma</a:t>
              </a:r>
            </a:p>
            <a:p>
              <a:pPr algn="ctr"/>
              <a:r>
                <a:rPr lang="en-GB" sz="1200" dirty="0">
                  <a:solidFill>
                    <a:schemeClr val="accent2"/>
                  </a:solidFill>
                </a:rPr>
                <a:t>[Tracy et al, Ray-tracing &amp; Beyond p. 160]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F8E889-CC85-ED88-F04E-8BA50C464544}"/>
              </a:ext>
            </a:extLst>
          </p:cNvPr>
          <p:cNvGrpSpPr/>
          <p:nvPr/>
        </p:nvGrpSpPr>
        <p:grpSpPr>
          <a:xfrm>
            <a:off x="3898194" y="1114272"/>
            <a:ext cx="3301585" cy="4950092"/>
            <a:chOff x="3898194" y="1114272"/>
            <a:chExt cx="3301585" cy="4950092"/>
          </a:xfrm>
        </p:grpSpPr>
        <p:pic>
          <p:nvPicPr>
            <p:cNvPr id="9" name="Picture 8" descr="A graph of a blue circle with lines drawn on it&#10;&#10;AI-generated content may be incorrect.">
              <a:extLst>
                <a:ext uri="{FF2B5EF4-FFF2-40B4-BE49-F238E27FC236}">
                  <a16:creationId xmlns:a16="http://schemas.microsoft.com/office/drawing/2014/main" id="{4E4082B9-9AC4-6C46-BE68-9B30ADA5E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194" y="1114272"/>
              <a:ext cx="3182616" cy="425131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F536DC-BB7A-09B3-4D11-AA691C44C1F8}"/>
                </a:ext>
              </a:extLst>
            </p:cNvPr>
            <p:cNvSpPr txBox="1"/>
            <p:nvPr/>
          </p:nvSpPr>
          <p:spPr>
            <a:xfrm>
              <a:off x="4250574" y="5541144"/>
              <a:ext cx="29492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Lower-hybrid waves in tokamak</a:t>
              </a:r>
            </a:p>
            <a:p>
              <a:pPr algn="ctr"/>
              <a:r>
                <a:rPr lang="en-GB" sz="1200" dirty="0">
                  <a:solidFill>
                    <a:schemeClr val="accent2"/>
                  </a:solidFill>
                </a:rPr>
                <a:t>[F Poli, APS DPP meeting (2017)]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0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6F4F-82B6-0BE9-DD5A-4031DCF3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37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Plasma dispersion relation</a:t>
            </a:r>
          </a:p>
        </p:txBody>
      </p:sp>
    </p:spTree>
    <p:extLst>
      <p:ext uri="{BB962C8B-B14F-4D97-AF65-F5344CB8AC3E}">
        <p14:creationId xmlns:p14="http://schemas.microsoft.com/office/powerpoint/2010/main" val="61120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2EE2-8C8B-5402-2E28-FE6E489B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6"/>
            <a:ext cx="10515600" cy="887947"/>
          </a:xfrm>
        </p:spPr>
        <p:txBody>
          <a:bodyPr>
            <a:normAutofit/>
          </a:bodyPr>
          <a:lstStyle/>
          <a:p>
            <a:r>
              <a:rPr lang="en-GB" u="sng" dirty="0"/>
              <a:t>General Plasma wave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98C90-2BDB-314A-E504-AB635587A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5933"/>
            <a:ext cx="10515600" cy="5596467"/>
          </a:xfrm>
        </p:spPr>
        <p:txBody>
          <a:bodyPr>
            <a:normAutofit/>
          </a:bodyPr>
          <a:lstStyle/>
          <a:p>
            <a:r>
              <a:rPr lang="en-GB" dirty="0"/>
              <a:t>Time-dependent Maxwell equations:</a:t>
            </a:r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r>
              <a:rPr lang="en-GB" dirty="0"/>
              <a:t>Curl of B </a:t>
            </a:r>
            <a:r>
              <a:rPr lang="en-GB" dirty="0" err="1"/>
              <a:t>eq</a:t>
            </a:r>
            <a:r>
              <a:rPr lang="en-GB" dirty="0"/>
              <a:t>, d/dt of E equation, then substitution gives: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>
                <a:solidFill>
                  <a:schemeClr val="accent2"/>
                </a:solidFill>
              </a:rPr>
              <a:t>Having response model for j as a function(al) of E then gives wave eq. for E</a:t>
            </a:r>
            <a:endParaRPr lang="en-GB" sz="6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5713D-0655-64FE-D1E9-9679015A5094}"/>
                  </a:ext>
                </a:extLst>
              </p:cNvPr>
              <p:cNvSpPr txBox="1"/>
              <p:nvPr/>
            </p:nvSpPr>
            <p:spPr>
              <a:xfrm>
                <a:off x="3581399" y="1468641"/>
                <a:ext cx="5647267" cy="6935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⃑"/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num>
                      <m:den>
                        <m: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⃑"/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num>
                      <m:den>
                        <m: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acc>
                      <m:accPr>
                        <m:chr m:val="⃑"/>
                        <m:ctrlP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5713D-0655-64FE-D1E9-9679015A5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9" y="1468641"/>
                <a:ext cx="5647267" cy="693523"/>
              </a:xfrm>
              <a:prstGeom prst="rect">
                <a:avLst/>
              </a:prstGeom>
              <a:blipFill>
                <a:blip r:embed="rId2"/>
                <a:stretch>
                  <a:fillRect b="-175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657BE4-BC16-FEEC-58ED-EB93917C83EE}"/>
                  </a:ext>
                </a:extLst>
              </p:cNvPr>
              <p:cNvSpPr txBox="1"/>
              <p:nvPr/>
            </p:nvSpPr>
            <p:spPr>
              <a:xfrm>
                <a:off x="3268133" y="2970079"/>
                <a:ext cx="5740400" cy="918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⃑"/>
                              <m:ctrlP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acc>
                            <m:accPr>
                              <m:chr m:val="⃑"/>
                              <m:ctrlP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num>
                        <m:den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657BE4-BC16-FEEC-58ED-EB93917C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33" y="2970079"/>
                <a:ext cx="5740400" cy="918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5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0F23-181A-BEF7-CFBB-5B36E829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900" y="-63383"/>
            <a:ext cx="6380697" cy="786346"/>
          </a:xfrm>
        </p:spPr>
        <p:txBody>
          <a:bodyPr>
            <a:normAutofit/>
          </a:bodyPr>
          <a:lstStyle/>
          <a:p>
            <a:r>
              <a:rPr lang="en-GB" u="sng" dirty="0"/>
              <a:t>Plasma vs Vacuum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4F0C4-9050-B24A-DE0E-15802E8B9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7568" y="1816202"/>
                <a:ext cx="10554765" cy="5007407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GB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GB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⃑"/>
                        <m:ctrlPr>
                          <a:rPr lang="en-GB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GB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>
                    <a:solidFill>
                      <a:schemeClr val="accent2"/>
                    </a:solidFill>
                  </a:rPr>
                  <a:t> </a:t>
                </a:r>
                <a:r>
                  <a:rPr lang="en-GB" dirty="0"/>
                  <a:t>for plasma (charged plasma particles)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Plasma can support longitudinal (electrostatic) oscillations!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sz="1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for plasma (charged plasma particles set in motion by E)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b="1" dirty="0"/>
                  <a:t>Anisotropic</a:t>
                </a:r>
                <a:r>
                  <a:rPr lang="en-GB" dirty="0"/>
                  <a:t>, </a:t>
                </a:r>
              </a:p>
              <a:p>
                <a:pPr lvl="2"/>
                <a:r>
                  <a:rPr lang="en-GB" dirty="0">
                    <a:solidFill>
                      <a:schemeClr val="accent2"/>
                    </a:solidFill>
                  </a:rPr>
                  <a:t>(Different dispersion relation for different propagation directions)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b="1" dirty="0"/>
                  <a:t>Birefringent</a:t>
                </a:r>
                <a:r>
                  <a:rPr lang="en-GB" dirty="0"/>
                  <a:t>, </a:t>
                </a:r>
              </a:p>
              <a:p>
                <a:pPr lvl="2"/>
                <a:r>
                  <a:rPr lang="en-GB" dirty="0">
                    <a:solidFill>
                      <a:schemeClr val="accent2"/>
                    </a:solidFill>
                  </a:rPr>
                  <a:t>(Different dispersion relation for different E-field polarizations)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b="1" dirty="0"/>
                  <a:t>Frequency-dependent</a:t>
                </a:r>
                <a:r>
                  <a:rPr lang="en-GB" dirty="0"/>
                  <a:t> response!</a:t>
                </a:r>
              </a:p>
              <a:p>
                <a:pPr lvl="2"/>
                <a:r>
                  <a:rPr lang="en-GB" dirty="0">
                    <a:solidFill>
                      <a:schemeClr val="accent2"/>
                    </a:solidFill>
                  </a:rPr>
                  <a:t>Resonance responses of plasma (cyclotron motion, plasma oscillations, etc.)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4F0C4-9050-B24A-DE0E-15802E8B9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568" y="1816202"/>
                <a:ext cx="10554765" cy="5007407"/>
              </a:xfrm>
              <a:blipFill>
                <a:blip r:embed="rId2"/>
                <a:stretch>
                  <a:fillRect t="-1827" b="-8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5B54936-9D54-38FE-8ADC-78A4458DB896}"/>
              </a:ext>
            </a:extLst>
          </p:cNvPr>
          <p:cNvGrpSpPr/>
          <p:nvPr/>
        </p:nvGrpSpPr>
        <p:grpSpPr>
          <a:xfrm>
            <a:off x="508000" y="400967"/>
            <a:ext cx="5130799" cy="1156279"/>
            <a:chOff x="508000" y="400967"/>
            <a:chExt cx="5130799" cy="1156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7D56F81-4AC6-271E-F5E3-05417CDD95A4}"/>
                    </a:ext>
                  </a:extLst>
                </p:cNvPr>
                <p:cNvSpPr txBox="1"/>
                <p:nvPr/>
              </p:nvSpPr>
              <p:spPr>
                <a:xfrm>
                  <a:off x="508000" y="770299"/>
                  <a:ext cx="5130799" cy="7869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acc>
                              <m:accPr>
                                <m:chr m:val="⃑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⃑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d>
                          <m:dPr>
                            <m:ctrlPr>
                              <a:rPr lang="en-GB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GB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</m:t>
                            </m:r>
                            <m:acc>
                              <m:accPr>
                                <m:chr m:val="⃑"/>
                                <m:ctrlPr>
                                  <a:rPr lang="en-GB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GB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⃑"/>
                                <m:ctrlPr>
                                  <a:rPr lang="en-GB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7D56F81-4AC6-271E-F5E3-05417CDD95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770299"/>
                  <a:ext cx="5130799" cy="78694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BCF351-E937-D124-04EA-D54BEC2DB77F}"/>
                </a:ext>
              </a:extLst>
            </p:cNvPr>
            <p:cNvSpPr txBox="1"/>
            <p:nvPr/>
          </p:nvSpPr>
          <p:spPr>
            <a:xfrm>
              <a:off x="2319867" y="400967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Plasma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26E02C-AFA2-2BD6-E0D5-5B3B930DD9BA}"/>
              </a:ext>
            </a:extLst>
          </p:cNvPr>
          <p:cNvGrpSpPr/>
          <p:nvPr/>
        </p:nvGrpSpPr>
        <p:grpSpPr>
          <a:xfrm>
            <a:off x="8111067" y="395537"/>
            <a:ext cx="2120906" cy="1161709"/>
            <a:chOff x="8111067" y="395537"/>
            <a:chExt cx="2120906" cy="1161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F8EB7A9-BB78-B494-72B0-73DAE5333C35}"/>
                    </a:ext>
                  </a:extLst>
                </p:cNvPr>
                <p:cNvSpPr txBox="1"/>
                <p:nvPr/>
              </p:nvSpPr>
              <p:spPr>
                <a:xfrm>
                  <a:off x="8111067" y="770299"/>
                  <a:ext cx="2120906" cy="7869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acc>
                              <m:accPr>
                                <m:chr m:val="⃑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⃑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F8EB7A9-BB78-B494-72B0-73DAE5333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1067" y="770299"/>
                  <a:ext cx="2120906" cy="7869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4082FB-DE30-49BB-DD83-3F2947343E4D}"/>
                </a:ext>
              </a:extLst>
            </p:cNvPr>
            <p:cNvSpPr txBox="1"/>
            <p:nvPr/>
          </p:nvSpPr>
          <p:spPr>
            <a:xfrm>
              <a:off x="8668337" y="395537"/>
              <a:ext cx="1006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Vacuum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1FCDB6-B595-F3D3-0F40-895D6811E744}"/>
              </a:ext>
            </a:extLst>
          </p:cNvPr>
          <p:cNvGrpSpPr/>
          <p:nvPr/>
        </p:nvGrpSpPr>
        <p:grpSpPr>
          <a:xfrm>
            <a:off x="1679024" y="2607469"/>
            <a:ext cx="3889420" cy="1669964"/>
            <a:chOff x="1679024" y="2607469"/>
            <a:chExt cx="3889420" cy="16699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7C4EEB-1228-48E9-9ED7-219462D4F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9024" y="2607469"/>
              <a:ext cx="3889420" cy="136516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C4A86C-749D-2744-E21B-1DF2DE5CF5BC}"/>
                </a:ext>
              </a:extLst>
            </p:cNvPr>
            <p:cNvSpPr txBox="1"/>
            <p:nvPr/>
          </p:nvSpPr>
          <p:spPr>
            <a:xfrm>
              <a:off x="2675466" y="4000434"/>
              <a:ext cx="2021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2"/>
                  </a:solidFill>
                </a:rPr>
                <a:t>[Laqua, PPCF </a:t>
              </a:r>
              <a:r>
                <a:rPr lang="en-GB" sz="1200" b="1" dirty="0">
                  <a:solidFill>
                    <a:schemeClr val="accent2"/>
                  </a:solidFill>
                </a:rPr>
                <a:t>49</a:t>
              </a:r>
              <a:r>
                <a:rPr lang="en-GB" sz="1200" dirty="0">
                  <a:solidFill>
                    <a:schemeClr val="accent2"/>
                  </a:solidFill>
                </a:rPr>
                <a:t>, R1 (2007)]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3BB3E4-8959-FB0D-FBFE-677E18047BA5}"/>
              </a:ext>
            </a:extLst>
          </p:cNvPr>
          <p:cNvGrpSpPr/>
          <p:nvPr/>
        </p:nvGrpSpPr>
        <p:grpSpPr>
          <a:xfrm>
            <a:off x="7195990" y="2528435"/>
            <a:ext cx="1910779" cy="1748997"/>
            <a:chOff x="7195990" y="2528435"/>
            <a:chExt cx="1910779" cy="17489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B478BD-18EE-01ED-CA76-E5908C422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8050" y="2528435"/>
              <a:ext cx="1497845" cy="15204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B0255C-F9F5-8414-89F2-AB5B0B28037B}"/>
                </a:ext>
              </a:extLst>
            </p:cNvPr>
            <p:cNvSpPr txBox="1"/>
            <p:nvPr/>
          </p:nvSpPr>
          <p:spPr>
            <a:xfrm>
              <a:off x="7195990" y="4000433"/>
              <a:ext cx="1910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2"/>
                  </a:solidFill>
                </a:rPr>
                <a:t>[MIT OCW course 22.611j]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1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E41EF-AAB1-1BF3-0BE1-1F90AFB5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19"/>
            <a:ext cx="10951633" cy="803281"/>
          </a:xfrm>
        </p:spPr>
        <p:txBody>
          <a:bodyPr>
            <a:normAutofit/>
          </a:bodyPr>
          <a:lstStyle/>
          <a:p>
            <a:r>
              <a:rPr lang="en-GB" u="sng" dirty="0"/>
              <a:t>Magnetic fields make anisotropy, birefringence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CF7B2-6736-47E0-D2ED-828B202B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6558"/>
            <a:ext cx="10951632" cy="934509"/>
          </a:xfrm>
        </p:spPr>
        <p:txBody>
          <a:bodyPr/>
          <a:lstStyle/>
          <a:p>
            <a:r>
              <a:rPr lang="en-GB" dirty="0"/>
              <a:t>Consider </a:t>
            </a:r>
            <a:r>
              <a:rPr lang="en-GB" b="1" dirty="0">
                <a:solidFill>
                  <a:schemeClr val="accent1"/>
                </a:solidFill>
              </a:rPr>
              <a:t>harmonic modes </a:t>
            </a:r>
            <a:r>
              <a:rPr lang="en-GB" dirty="0"/>
              <a:t>&amp; </a:t>
            </a:r>
            <a:r>
              <a:rPr lang="en-GB" b="1" dirty="0">
                <a:solidFill>
                  <a:schemeClr val="accent2"/>
                </a:solidFill>
              </a:rPr>
              <a:t>Ohm’s law relation </a:t>
            </a:r>
            <a:r>
              <a:rPr lang="en-GB" dirty="0"/>
              <a:t>for j &amp;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782B34-6B34-B64C-27B5-196F3FB922F8}"/>
                  </a:ext>
                </a:extLst>
              </p:cNvPr>
              <p:cNvSpPr txBox="1"/>
              <p:nvPr/>
            </p:nvSpPr>
            <p:spPr>
              <a:xfrm>
                <a:off x="2767224" y="1404877"/>
                <a:ext cx="2480733" cy="594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GB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⃑"/>
                        <m:ctrlP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GB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⃑"/>
                            <m:ctrlPr>
                              <a:rPr lang="en-GB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⃑"/>
                            <m:ctrlPr>
                              <a:rPr lang="en-GB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               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782B34-6B34-B64C-27B5-196F3FB92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24" y="1404877"/>
                <a:ext cx="2480733" cy="594330"/>
              </a:xfrm>
              <a:prstGeom prst="rect">
                <a:avLst/>
              </a:prstGeom>
              <a:blipFill>
                <a:blip r:embed="rId2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09F56E-9C3F-9090-4C59-5C38899A8AD5}"/>
                  </a:ext>
                </a:extLst>
              </p:cNvPr>
              <p:cNvSpPr txBox="1"/>
              <p:nvPr/>
            </p:nvSpPr>
            <p:spPr>
              <a:xfrm>
                <a:off x="6463751" y="1404877"/>
                <a:ext cx="1930399" cy="552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GB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GB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̿"/>
                          <m:ctrlPr>
                            <a:rPr lang="en-GB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GB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⃑"/>
                          <m:ctrlPr>
                            <a:rPr lang="en-GB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09F56E-9C3F-9090-4C59-5C38899A8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751" y="1404877"/>
                <a:ext cx="1930399" cy="552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22EC362-63B4-9C4D-9A41-6D0C9A7915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599" y="2607734"/>
                <a:ext cx="10799233" cy="40978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Matrix relation (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GB" dirty="0"/>
                  <a:t>) between j &amp; E = rich plasma wave dynamics!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lvl="1"/>
                <a:r>
                  <a:rPr lang="en-GB" b="1" dirty="0"/>
                  <a:t>Uniform dielectric medium </a:t>
                </a:r>
                <a:r>
                  <a:rPr lang="en-GB" dirty="0"/>
                  <a:t>(beginning slides)</a:t>
                </a:r>
              </a:p>
              <a:p>
                <a:pPr lvl="1"/>
                <a:endParaRPr lang="en-GB" sz="1000" dirty="0"/>
              </a:p>
              <a:p>
                <a:pPr lvl="1"/>
                <a:r>
                  <a:rPr lang="en-GB" b="1" dirty="0">
                    <a:solidFill>
                      <a:schemeClr val="accent2"/>
                    </a:solidFill>
                  </a:rPr>
                  <a:t>Simple birefringence </a:t>
                </a:r>
                <a:r>
                  <a:rPr lang="en-GB" dirty="0"/>
                  <a:t>(crystal with single special axis)</a:t>
                </a:r>
              </a:p>
              <a:p>
                <a:pPr lvl="1"/>
                <a:endParaRPr lang="en-GB" sz="1000" dirty="0"/>
              </a:p>
              <a:p>
                <a:pPr lvl="1"/>
                <a:r>
                  <a:rPr lang="en-GB" b="1" dirty="0">
                    <a:solidFill>
                      <a:schemeClr val="accent1"/>
                    </a:solidFill>
                  </a:rPr>
                  <a:t>Magnetic fields add extra ‘twist’ to forces </a:t>
                </a:r>
                <a:r>
                  <a:rPr lang="en-GB" dirty="0"/>
                  <a:t>(</a:t>
                </a:r>
                <a:r>
                  <a:rPr lang="en-GB" dirty="0" err="1"/>
                  <a:t>ExB</a:t>
                </a:r>
                <a:r>
                  <a:rPr lang="en-GB" dirty="0"/>
                  <a:t> drifts, diamagnetic flows)</a:t>
                </a:r>
              </a:p>
              <a:p>
                <a:endParaRPr lang="en-GB" sz="1000" dirty="0"/>
              </a:p>
              <a:p>
                <a:r>
                  <a:rPr lang="en-GB" dirty="0"/>
                  <a:t>Similar decomposition for plasma transport too!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̿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22EC362-63B4-9C4D-9A41-6D0C9A791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2607734"/>
                <a:ext cx="10799233" cy="4097866"/>
              </a:xfrm>
              <a:prstGeom prst="rect">
                <a:avLst/>
              </a:prstGeom>
              <a:blipFill>
                <a:blip r:embed="rId4"/>
                <a:stretch>
                  <a:fillRect l="-959" t="-2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AE8277-2517-265B-F7B0-4C3347D98757}"/>
                  </a:ext>
                </a:extLst>
              </p:cNvPr>
              <p:cNvSpPr txBox="1"/>
              <p:nvPr/>
            </p:nvSpPr>
            <p:spPr>
              <a:xfrm>
                <a:off x="4421716" y="3245623"/>
                <a:ext cx="3969805" cy="517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acc>
                            <m:accPr>
                              <m:chr m:val="̿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AE8277-2517-265B-F7B0-4C3347D98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716" y="3245623"/>
                <a:ext cx="3969805" cy="5177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F621DAA-CEA1-D4CA-F4E7-C8DC26D4311C}"/>
              </a:ext>
            </a:extLst>
          </p:cNvPr>
          <p:cNvGrpSpPr/>
          <p:nvPr/>
        </p:nvGrpSpPr>
        <p:grpSpPr>
          <a:xfrm>
            <a:off x="5568064" y="3293200"/>
            <a:ext cx="2421232" cy="453842"/>
            <a:chOff x="9134647" y="3627753"/>
            <a:chExt cx="2421232" cy="453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80073FE-573E-AFC3-C410-2664BC18EB70}"/>
                    </a:ext>
                  </a:extLst>
                </p:cNvPr>
                <p:cNvSpPr txBox="1"/>
                <p:nvPr/>
              </p:nvSpPr>
              <p:spPr>
                <a:xfrm>
                  <a:off x="9134647" y="3627753"/>
                  <a:ext cx="1177117" cy="4538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acc>
                          <m:accPr>
                            <m:chr m:val="̂"/>
                            <m:ctrlPr>
                              <a:rPr lang="en-GB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en-GB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n-GB" sz="28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80073FE-573E-AFC3-C410-2664BC18EB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4647" y="3627753"/>
                  <a:ext cx="1177117" cy="4538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0AC02F5-D6ED-2F91-802B-4F1648D8D2D9}"/>
                    </a:ext>
                  </a:extLst>
                </p:cNvPr>
                <p:cNvSpPr txBox="1"/>
                <p:nvPr/>
              </p:nvSpPr>
              <p:spPr>
                <a:xfrm>
                  <a:off x="10288481" y="3627753"/>
                  <a:ext cx="1267398" cy="4538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GB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GB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0AC02F5-D6ED-2F91-802B-4F1648D8D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8481" y="3627753"/>
                  <a:ext cx="1267398" cy="45384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B29E27-5ECA-3452-E2F6-FA56AC22F896}"/>
              </a:ext>
            </a:extLst>
          </p:cNvPr>
          <p:cNvSpPr txBox="1"/>
          <p:nvPr/>
        </p:nvSpPr>
        <p:spPr>
          <a:xfrm>
            <a:off x="2767224" y="1970054"/>
            <a:ext cx="18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</a:t>
            </a:r>
            <a:r>
              <a:rPr lang="en-GB" dirty="0">
                <a:solidFill>
                  <a:schemeClr val="accent1"/>
                </a:solidFill>
              </a:rPr>
              <a:t>linear response</a:t>
            </a:r>
            <a:r>
              <a:rPr lang="en-GB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CFF83-7E61-8451-F223-868057FCE2EA}"/>
              </a:ext>
            </a:extLst>
          </p:cNvPr>
          <p:cNvSpPr txBox="1"/>
          <p:nvPr/>
        </p:nvSpPr>
        <p:spPr>
          <a:xfrm>
            <a:off x="6568250" y="1970054"/>
            <a:ext cx="177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</a:t>
            </a:r>
            <a:r>
              <a:rPr lang="en-GB" dirty="0">
                <a:solidFill>
                  <a:schemeClr val="accent2"/>
                </a:solidFill>
              </a:rPr>
              <a:t>local response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77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uiExpand="1" build="p"/>
      <p:bldP spid="10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9C98-8C7D-4129-7BA4-AFB327D3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6"/>
            <a:ext cx="10515600" cy="654581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Cold plasma dispersion 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5052E-0770-CF47-16F7-DD4FA3FB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119"/>
            <a:ext cx="10515600" cy="795867"/>
          </a:xfrm>
        </p:spPr>
        <p:txBody>
          <a:bodyPr/>
          <a:lstStyle/>
          <a:p>
            <a:r>
              <a:rPr lang="en-GB" dirty="0"/>
              <a:t>Putting all that together gives wave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F0087-62DE-0552-6E40-BD4A5F2714E5}"/>
                  </a:ext>
                </a:extLst>
              </p:cNvPr>
              <p:cNvSpPr txBox="1"/>
              <p:nvPr/>
            </p:nvSpPr>
            <p:spPr>
              <a:xfrm>
                <a:off x="4503576" y="1278481"/>
                <a:ext cx="2346649" cy="71325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GB" sz="4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GB" sz="4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4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4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4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6F0087-62DE-0552-6E40-BD4A5F271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576" y="1278481"/>
                <a:ext cx="2346649" cy="7132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3A667C-DD74-3CA7-7602-6C62DBFB510E}"/>
                  </a:ext>
                </a:extLst>
              </p:cNvPr>
              <p:cNvSpPr txBox="1"/>
              <p:nvPr/>
            </p:nvSpPr>
            <p:spPr>
              <a:xfrm>
                <a:off x="2191137" y="1808875"/>
                <a:ext cx="7809722" cy="929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GB" sz="2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̿"/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acc>
                        <m:accPr>
                          <m:chr m:val="⃑"/>
                          <m:ctrlPr>
                            <a:rPr lang="en-GB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̿"/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acc>
                        <m:accPr>
                          <m:chr m:val="̿"/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̿"/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acc>
                        <m:accPr>
                          <m:chr m:val="̿"/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GB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3A667C-DD74-3CA7-7602-6C62DBFB5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137" y="1808875"/>
                <a:ext cx="7809722" cy="9294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B6B7271-4008-1555-A17C-40BAD4F2FC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23145"/>
                <a:ext cx="10515600" cy="26206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For eigenmode to exist (with given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), E must be in </a:t>
                </a:r>
                <a:r>
                  <a:rPr lang="en-GB" b="1" dirty="0" err="1"/>
                  <a:t>nullspace</a:t>
                </a:r>
                <a:r>
                  <a:rPr lang="en-GB" dirty="0"/>
                  <a:t> of D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Requires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GB" sz="1000" dirty="0"/>
              </a:p>
              <a:p>
                <a:r>
                  <a:rPr lang="en-GB" dirty="0"/>
                  <a:t>This gives dispersion relation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B6B7271-4008-1555-A17C-40BAD4F2F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23145"/>
                <a:ext cx="10515600" cy="2620648"/>
              </a:xfrm>
              <a:prstGeom prst="rect">
                <a:avLst/>
              </a:prstGeom>
              <a:blipFill>
                <a:blip r:embed="rId4"/>
                <a:stretch>
                  <a:fillRect l="-1043" t="-4186" r="-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AC6978-68CF-21F9-BBB5-A7026AB8DA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635430"/>
                <a:ext cx="10515600" cy="1269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sz="4400" dirty="0"/>
              </a:p>
              <a:p>
                <a:pPr lvl="1"/>
                <a:r>
                  <a:rPr lang="en-GB" dirty="0"/>
                  <a:t>Notably depends on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between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GB" dirty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dirty="0"/>
                  <a:t>, and frequency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AC6978-68CF-21F9-BBB5-A7026AB8D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35430"/>
                <a:ext cx="10515600" cy="1269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F4AE50-C559-6F5E-732D-855017A2BDE2}"/>
                  </a:ext>
                </a:extLst>
              </p:cNvPr>
              <p:cNvSpPr txBox="1"/>
              <p:nvPr/>
            </p:nvSpPr>
            <p:spPr>
              <a:xfrm>
                <a:off x="621360" y="4389694"/>
                <a:ext cx="10949279" cy="111931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𝑅𝐿</m:t>
                          </m:r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80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a:rPr lang="en-GB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𝑅𝐿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GB" sz="2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8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800" i="0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GB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rad>
                        </m:num>
                        <m:den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func>
                                <m:funcPr>
                                  <m:ctrlPr>
                                    <a:rPr lang="en-GB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80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func>
                                    <m:funcPr>
                                      <m:ctrlPr>
                                        <a:rPr lang="en-GB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28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80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GB" sz="28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F4AE50-C559-6F5E-732D-855017A2B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60" y="4389694"/>
                <a:ext cx="10949279" cy="1119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6F6574-3D3A-B5FA-40C0-326C7600E732}"/>
                  </a:ext>
                </a:extLst>
              </p:cNvPr>
              <p:cNvSpPr txBox="1"/>
              <p:nvPr/>
            </p:nvSpPr>
            <p:spPr>
              <a:xfrm>
                <a:off x="1931589" y="5567604"/>
                <a:ext cx="8328819" cy="7328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𝑝𝑒𝑐𝑖𝑒𝑠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𝑝𝑠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𝑝𝑒𝑐𝑖𝑒𝑠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𝑝𝑠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6F6574-3D3A-B5FA-40C0-326C7600E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89" y="5567604"/>
                <a:ext cx="8328819" cy="732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4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  <p:bldP spid="4" grpId="0" uiExpand="1" build="p"/>
      <p:bldP spid="5" grpId="0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2F2144-5BE1-95FC-72F5-17B7BB4E54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19"/>
                <a:ext cx="7061791" cy="932046"/>
              </a:xfrm>
            </p:spPr>
            <p:txBody>
              <a:bodyPr>
                <a:normAutofit/>
              </a:bodyPr>
              <a:lstStyle/>
              <a:p>
                <a:r>
                  <a:rPr lang="en-GB" u="sng" dirty="0"/>
                  <a:t>Parallel propagation: </a:t>
                </a:r>
                <a14:m>
                  <m:oMath xmlns:m="http://schemas.openxmlformats.org/officeDocument/2006/math">
                    <m:r>
                      <a:rPr lang="en-GB" b="0" i="1" u="sng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u="sng" smtClean="0">
                        <a:latin typeface="Cambria Math" panose="02040503050406030204" pitchFamily="18" charset="0"/>
                      </a:rPr>
                      <m:t>=0°</m:t>
                    </m:r>
                  </m:oMath>
                </a14:m>
                <a:endParaRPr lang="en-GB" u="sn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2F2144-5BE1-95FC-72F5-17B7BB4E5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19"/>
                <a:ext cx="7061791" cy="932046"/>
              </a:xfrm>
              <a:blipFill>
                <a:blip r:embed="rId2"/>
                <a:stretch>
                  <a:fillRect l="-3541" t="-7237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07777C-1D53-87F8-2F48-EB23285896EC}"/>
                  </a:ext>
                </a:extLst>
              </p:cNvPr>
              <p:cNvSpPr txBox="1"/>
              <p:nvPr/>
            </p:nvSpPr>
            <p:spPr>
              <a:xfrm>
                <a:off x="838200" y="1063258"/>
                <a:ext cx="7178750" cy="572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b="1" dirty="0">
                    <a:solidFill>
                      <a:schemeClr val="accent3"/>
                    </a:solidFill>
                  </a:rPr>
                  <a:t>Green</a:t>
                </a:r>
                <a:r>
                  <a:rPr lang="en-GB" sz="2800" dirty="0"/>
                  <a:t>: Electrostatic Plasma oscillation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Only exists where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sz="2800" dirty="0">
                  <a:solidFill>
                    <a:schemeClr val="accent2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b="1" dirty="0">
                    <a:solidFill>
                      <a:srgbClr val="FF0000"/>
                    </a:solidFill>
                  </a:rPr>
                  <a:t>Red</a:t>
                </a:r>
                <a:r>
                  <a:rPr lang="en-GB" sz="2800" dirty="0"/>
                  <a:t>: Left-hand polarized wave (L-mode)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Cutoff at ‘left-hand’ cutoff,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Resonance 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800" dirty="0">
                  <a:solidFill>
                    <a:schemeClr val="accent2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b="1" dirty="0">
                    <a:solidFill>
                      <a:schemeClr val="accent1"/>
                    </a:solidFill>
                  </a:rPr>
                  <a:t>Blue</a:t>
                </a:r>
                <a:r>
                  <a:rPr lang="en-GB" sz="2800" dirty="0"/>
                  <a:t>: Right-hand polarized wave (R-mode)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Cutoff at ‘right-hand’ cutoff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Resonance 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2800" dirty="0">
                  <a:solidFill>
                    <a:schemeClr val="accent2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2800" dirty="0"/>
                  <a:t>, L &amp; R mode both become vacuum light wave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07777C-1D53-87F8-2F48-EB2328589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63258"/>
                <a:ext cx="7178750" cy="5727081"/>
              </a:xfrm>
              <a:prstGeom prst="rect">
                <a:avLst/>
              </a:prstGeom>
              <a:blipFill>
                <a:blip r:embed="rId3"/>
                <a:stretch>
                  <a:fillRect l="-1529" t="-1064" b="-2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D972129-9C30-F50E-877D-65F0B62B6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129" y="0"/>
            <a:ext cx="3448531" cy="6820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EE97F6-79DE-1493-1FF2-E22641374D5C}"/>
              </a:ext>
            </a:extLst>
          </p:cNvPr>
          <p:cNvSpPr txBox="1"/>
          <p:nvPr/>
        </p:nvSpPr>
        <p:spPr>
          <a:xfrm>
            <a:off x="10058400" y="3290500"/>
            <a:ext cx="169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[I. Dodin lecture notes]</a:t>
            </a:r>
          </a:p>
        </p:txBody>
      </p:sp>
    </p:spTree>
    <p:extLst>
      <p:ext uri="{BB962C8B-B14F-4D97-AF65-F5344CB8AC3E}">
        <p14:creationId xmlns:p14="http://schemas.microsoft.com/office/powerpoint/2010/main" val="39497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C4475D-0616-8D1F-58B1-F245ED129E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245"/>
                <a:ext cx="7806070" cy="90015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u="sng" dirty="0"/>
                  <a:t>Perpendicular propagation : </a:t>
                </a:r>
                <a14:m>
                  <m:oMath xmlns:m="http://schemas.openxmlformats.org/officeDocument/2006/math">
                    <m:r>
                      <a:rPr lang="en-GB" b="0" i="1" u="sng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u="sng" smtClean="0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endParaRPr lang="en-GB" u="sn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C4475D-0616-8D1F-58B1-F245ED129E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245"/>
                <a:ext cx="7806070" cy="900156"/>
              </a:xfrm>
              <a:blipFill>
                <a:blip r:embed="rId2"/>
                <a:stretch>
                  <a:fillRect l="-2813" t="-3378" b="-15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B72200E-23E0-45F8-B72F-28A8DB7B6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150" y="32430"/>
            <a:ext cx="3486637" cy="6811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B1D27C-206E-5D38-C1B2-B245A419A170}"/>
              </a:ext>
            </a:extLst>
          </p:cNvPr>
          <p:cNvSpPr txBox="1"/>
          <p:nvPr/>
        </p:nvSpPr>
        <p:spPr>
          <a:xfrm>
            <a:off x="10058400" y="3290500"/>
            <a:ext cx="169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[I. Dodin lecture notes]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3ECCF4-8DF0-CEE0-FCA0-36A3B320610E}"/>
                  </a:ext>
                </a:extLst>
              </p:cNvPr>
              <p:cNvSpPr txBox="1"/>
              <p:nvPr/>
            </p:nvSpPr>
            <p:spPr>
              <a:xfrm>
                <a:off x="838200" y="552890"/>
                <a:ext cx="7157484" cy="615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GB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b="1" dirty="0">
                    <a:solidFill>
                      <a:srgbClr val="FF0000"/>
                    </a:solidFill>
                  </a:rPr>
                  <a:t>Red</a:t>
                </a:r>
                <a:r>
                  <a:rPr lang="en-GB" sz="2800" dirty="0"/>
                  <a:t>: Extraordinary mode (X-mode)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E polarized perpendicular to B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Cutoff at ‘left-hand’ &amp; ‘right-hand’ cutoff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Resonance at ‘hybrid’ resonances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b="1" dirty="0">
                    <a:solidFill>
                      <a:schemeClr val="accent1"/>
                    </a:solidFill>
                  </a:rPr>
                  <a:t>Blue</a:t>
                </a:r>
                <a:r>
                  <a:rPr lang="en-GB" sz="2800" dirty="0"/>
                  <a:t>: Ordinary mode (O-mode)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E polarized along B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Cutoff 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>
                  <a:solidFill>
                    <a:schemeClr val="accent2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No resonances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2"/>
                    </a:solidFill>
                  </a:rPr>
                  <a:t>(Effectively unmagnetized)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For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2800" dirty="0"/>
                  <a:t>, O &amp; X mode both become vacuum light wave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3ECCF4-8DF0-CEE0-FCA0-36A3B3206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2890"/>
                <a:ext cx="7157484" cy="6157968"/>
              </a:xfrm>
              <a:prstGeom prst="rect">
                <a:avLst/>
              </a:prstGeom>
              <a:blipFill>
                <a:blip r:embed="rId4"/>
                <a:stretch>
                  <a:fillRect l="-1533" r="-426" b="-1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2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0F58-F2DC-FF7C-A58C-A332A31F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1"/>
            <a:ext cx="10515600" cy="740671"/>
          </a:xfrm>
        </p:spPr>
        <p:txBody>
          <a:bodyPr/>
          <a:lstStyle/>
          <a:p>
            <a:r>
              <a:rPr lang="en-GB" u="sng" dirty="0"/>
              <a:t>Intermediate angles – mode mixing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4FBED-712D-74A4-1FB4-7D632F49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42"/>
          <a:stretch/>
        </p:blipFill>
        <p:spPr>
          <a:xfrm>
            <a:off x="838200" y="637845"/>
            <a:ext cx="4828953" cy="4391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BED83-E5CF-3969-C12D-DECE73B18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195" y="656467"/>
            <a:ext cx="4753638" cy="43727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B635D9-1594-C80C-5CC2-87038318DEAC}"/>
              </a:ext>
            </a:extLst>
          </p:cNvPr>
          <p:cNvSpPr txBox="1"/>
          <p:nvPr/>
        </p:nvSpPr>
        <p:spPr>
          <a:xfrm>
            <a:off x="9579935" y="379468"/>
            <a:ext cx="169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[I. Dodin lecture notes]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D471EA-7428-BE0D-7B62-40D62A6DC6E7}"/>
                  </a:ext>
                </a:extLst>
              </p:cNvPr>
              <p:cNvSpPr txBox="1"/>
              <p:nvPr/>
            </p:nvSpPr>
            <p:spPr>
              <a:xfrm>
                <a:off x="422314" y="5144840"/>
                <a:ext cx="1155703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Eigenmodes transition from L,R to O,X as </a:t>
                </a:r>
                <a:r>
                  <a:rPr lang="az-Cyrl-AZ" sz="2800" dirty="0"/>
                  <a:t>Ө</a:t>
                </a:r>
                <a:r>
                  <a:rPr lang="en-GB" sz="2800" dirty="0"/>
                  <a:t> changes from 0 to 90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(</a:t>
                </a:r>
                <a:r>
                  <a:rPr lang="en-GB" sz="2400" b="1" dirty="0">
                    <a:solidFill>
                      <a:schemeClr val="accent1"/>
                    </a:solidFill>
                  </a:rPr>
                  <a:t>blue</a:t>
                </a:r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=0°</m:t>
                    </m:r>
                  </m:oMath>
                </a14:m>
                <a:r>
                  <a:rPr lang="en-GB" sz="2400" dirty="0"/>
                  <a:t>, transitioning to </a:t>
                </a:r>
                <a:r>
                  <a:rPr lang="en-GB" sz="2400" b="1" dirty="0">
                    <a:solidFill>
                      <a:srgbClr val="C00000"/>
                    </a:solidFill>
                  </a:rPr>
                  <a:t>red</a:t>
                </a:r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GB" sz="2400" dirty="0"/>
                  <a:t>)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b="1" dirty="0"/>
                  <a:t>But transition not smooth – crossings at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b="1" dirty="0"/>
                  <a:t> break apart for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D471EA-7428-BE0D-7B62-40D62A6DC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14" y="5144840"/>
                <a:ext cx="11557033" cy="1477328"/>
              </a:xfrm>
              <a:prstGeom prst="rect">
                <a:avLst/>
              </a:prstGeom>
              <a:blipFill>
                <a:blip r:embed="rId4"/>
                <a:stretch>
                  <a:fillRect l="-949" t="-4545" b="-10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4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111E-9C61-9407-FB70-E0B71DAD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453"/>
            <a:ext cx="10515600" cy="804464"/>
          </a:xfrm>
        </p:spPr>
        <p:txBody>
          <a:bodyPr/>
          <a:lstStyle/>
          <a:p>
            <a:r>
              <a:rPr lang="en-GB" u="sng" dirty="0"/>
              <a:t>Mode-conversion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C77AD-05AB-C586-EE20-ED10C613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26" y="3821113"/>
            <a:ext cx="11628473" cy="312897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Dispersion curves only cross for </a:t>
            </a:r>
            <a:r>
              <a:rPr lang="en-GB" b="1" dirty="0"/>
              <a:t>exactly zero coupling </a:t>
            </a:r>
            <a:r>
              <a:rPr lang="en-GB" dirty="0"/>
              <a:t>between modes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Nothing is ever exactly zero in reality, so generally curves cannot cross</a:t>
            </a:r>
          </a:p>
          <a:p>
            <a:pPr lvl="1"/>
            <a:endParaRPr lang="en-GB" sz="1000" dirty="0"/>
          </a:p>
          <a:p>
            <a:r>
              <a:rPr lang="en-GB" dirty="0"/>
              <a:t>If gap is small enough, power can be transferred across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This is mode conversion!</a:t>
            </a:r>
          </a:p>
          <a:p>
            <a:pPr lvl="2"/>
            <a:r>
              <a:rPr lang="en-GB" dirty="0">
                <a:solidFill>
                  <a:schemeClr val="accent2"/>
                </a:solidFill>
              </a:rPr>
              <a:t>(But what you call the ‘converted’ wave is matter of convention!)</a:t>
            </a:r>
          </a:p>
          <a:p>
            <a:pPr lvl="2"/>
            <a:endParaRPr lang="en-GB" sz="1000" dirty="0"/>
          </a:p>
          <a:p>
            <a:r>
              <a:rPr lang="en-GB" dirty="0"/>
              <a:t>Rich </a:t>
            </a:r>
            <a:r>
              <a:rPr lang="en-GB" b="1" dirty="0"/>
              <a:t>global</a:t>
            </a:r>
            <a:r>
              <a:rPr lang="en-GB" dirty="0"/>
              <a:t> mode-conversion problems exist in plasmas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Ex: cutoff-resonance-cutoff triplet has wave interference in conversion efficiency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B65BB-03B1-F80B-9C45-523EBECBE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4" y="183070"/>
            <a:ext cx="3528680" cy="32459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4FDF16-2ACC-203D-2590-9AF822393A0A}"/>
              </a:ext>
            </a:extLst>
          </p:cNvPr>
          <p:cNvSpPr>
            <a:spLocks noChangeAspect="1"/>
          </p:cNvSpPr>
          <p:nvPr/>
        </p:nvSpPr>
        <p:spPr>
          <a:xfrm>
            <a:off x="8697434" y="2232838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6D468A-5033-660C-C58F-7F0B33A6F85E}"/>
              </a:ext>
            </a:extLst>
          </p:cNvPr>
          <p:cNvCxnSpPr>
            <a:cxnSpLocks/>
          </p:cNvCxnSpPr>
          <p:nvPr/>
        </p:nvCxnSpPr>
        <p:spPr>
          <a:xfrm>
            <a:off x="8729333" y="1877575"/>
            <a:ext cx="100705" cy="3446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16EB61-260F-EBBD-A41A-B1F86A4CCF3C}"/>
              </a:ext>
            </a:extLst>
          </p:cNvPr>
          <p:cNvSpPr txBox="1"/>
          <p:nvPr/>
        </p:nvSpPr>
        <p:spPr>
          <a:xfrm>
            <a:off x="10271825" y="3320827"/>
            <a:ext cx="169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[I. Dodin lecture notes]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800433-B12F-AF45-EAF3-81F9A51E1FEE}"/>
              </a:ext>
            </a:extLst>
          </p:cNvPr>
          <p:cNvGrpSpPr/>
          <p:nvPr/>
        </p:nvGrpSpPr>
        <p:grpSpPr>
          <a:xfrm>
            <a:off x="36026" y="702867"/>
            <a:ext cx="3195035" cy="3090252"/>
            <a:chOff x="36026" y="702867"/>
            <a:chExt cx="3195035" cy="30902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A1DE0B8-191A-3C54-5211-FB7CC0F06737}"/>
                </a:ext>
              </a:extLst>
            </p:cNvPr>
            <p:cNvGrpSpPr/>
            <p:nvPr/>
          </p:nvGrpSpPr>
          <p:grpSpPr>
            <a:xfrm>
              <a:off x="36026" y="702867"/>
              <a:ext cx="3195035" cy="3090252"/>
              <a:chOff x="588921" y="809197"/>
              <a:chExt cx="3195035" cy="30902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6F5F9BF-CFA8-C9B9-90E1-1EA64AB93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228100" y="809197"/>
                    <a:ext cx="2314415" cy="4938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6F5F9BF-CFA8-C9B9-90E1-1EA64AB939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8100" y="809197"/>
                    <a:ext cx="2314415" cy="49385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A356917-9463-CD48-650E-A63C6D90C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3860" y="1492217"/>
                <a:ext cx="2760096" cy="207967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D3BF6CC-6D47-CE9D-77FC-30089661041E}"/>
                      </a:ext>
                    </a:extLst>
                  </p:cNvPr>
                  <p:cNvSpPr txBox="1"/>
                  <p:nvPr/>
                </p:nvSpPr>
                <p:spPr>
                  <a:xfrm>
                    <a:off x="588921" y="2318172"/>
                    <a:ext cx="40293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D3BF6CC-6D47-CE9D-77FC-3008966104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921" y="2318172"/>
                    <a:ext cx="40293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B56B228-9C16-E81B-6B00-C314C1C6F0CE}"/>
                      </a:ext>
                    </a:extLst>
                  </p:cNvPr>
                  <p:cNvSpPr txBox="1"/>
                  <p:nvPr/>
                </p:nvSpPr>
                <p:spPr>
                  <a:xfrm>
                    <a:off x="2203047" y="3530117"/>
                    <a:ext cx="3645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B56B228-9C16-E81B-6B00-C314C1C6F0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3047" y="3530117"/>
                    <a:ext cx="36452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ED74AD0-D47F-2D43-893D-460B7202EAE4}"/>
                      </a:ext>
                    </a:extLst>
                  </p:cNvPr>
                  <p:cNvSpPr txBox="1"/>
                  <p:nvPr/>
                </p:nvSpPr>
                <p:spPr>
                  <a:xfrm>
                    <a:off x="1252909" y="1613661"/>
                    <a:ext cx="60465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ED74AD0-D47F-2D43-893D-460B7202EA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2909" y="1613661"/>
                    <a:ext cx="604653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101" r="-9091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FAB9C0D-353C-492F-1E6A-664424A55010}"/>
                      </a:ext>
                    </a:extLst>
                  </p:cNvPr>
                  <p:cNvSpPr txBox="1"/>
                  <p:nvPr/>
                </p:nvSpPr>
                <p:spPr>
                  <a:xfrm>
                    <a:off x="1252909" y="1866666"/>
                    <a:ext cx="60465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≠0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FAB9C0D-353C-492F-1E6A-664424A550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2909" y="1866666"/>
                    <a:ext cx="604653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101" r="-9091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2D59065-6EBC-F85C-B98F-EA753B9E73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8021" y="2296905"/>
              <a:ext cx="4465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B4148E-C838-217A-09BB-19F669FB84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5124" y="1520931"/>
              <a:ext cx="0" cy="3437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609B7A4-8162-C9AB-CB97-95AB32DE9D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303" y="2314623"/>
              <a:ext cx="4465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D82D35E-670D-B3DB-52B0-5327F87F7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5124" y="3005740"/>
              <a:ext cx="0" cy="3437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4BF473-AA9A-8638-EB36-BF7F8DB4CC4D}"/>
                  </a:ext>
                </a:extLst>
              </p:cNvPr>
              <p:cNvSpPr txBox="1"/>
              <p:nvPr/>
            </p:nvSpPr>
            <p:spPr>
              <a:xfrm>
                <a:off x="8779685" y="4738772"/>
                <a:ext cx="1835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nor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4BF473-AA9A-8638-EB36-BF7F8DB4C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685" y="4738772"/>
                <a:ext cx="1835054" cy="400110"/>
              </a:xfrm>
              <a:prstGeom prst="rect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65E4027-44CE-0B32-13A4-E8FA2BA07531}"/>
              </a:ext>
            </a:extLst>
          </p:cNvPr>
          <p:cNvGrpSpPr/>
          <p:nvPr/>
        </p:nvGrpSpPr>
        <p:grpSpPr>
          <a:xfrm>
            <a:off x="3606677" y="745781"/>
            <a:ext cx="4035331" cy="3103867"/>
            <a:chOff x="3606677" y="745781"/>
            <a:chExt cx="4035331" cy="31038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3D42C44-694A-69B8-B37C-758209D94152}"/>
                </a:ext>
              </a:extLst>
            </p:cNvPr>
            <p:cNvGrpSpPr/>
            <p:nvPr/>
          </p:nvGrpSpPr>
          <p:grpSpPr>
            <a:xfrm>
              <a:off x="3606677" y="745781"/>
              <a:ext cx="4035331" cy="3103867"/>
              <a:chOff x="3606677" y="745781"/>
              <a:chExt cx="4035331" cy="310386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D5DEBE4-0FD3-F3A9-AD8E-3DF064234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12748" y="745781"/>
                <a:ext cx="3729260" cy="2808000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12F2F6B-2075-A4D4-8B37-6BB82234BD34}"/>
                  </a:ext>
                </a:extLst>
              </p:cNvPr>
              <p:cNvGrpSpPr/>
              <p:nvPr/>
            </p:nvGrpSpPr>
            <p:grpSpPr>
              <a:xfrm>
                <a:off x="3606677" y="852973"/>
                <a:ext cx="3682698" cy="2996675"/>
                <a:chOff x="3606677" y="852973"/>
                <a:chExt cx="3682698" cy="29966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34886296-4792-B4F1-1A28-95660E0B04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06677" y="1864678"/>
                      <a:ext cx="4029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34886296-4792-B4F1-1A28-95660E0B04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6677" y="1864678"/>
                      <a:ext cx="402931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A6A25015-751B-80ED-B835-883C3DB198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31478" y="3480316"/>
                      <a:ext cx="3645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A6A25015-751B-80ED-B835-883C3DB198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31478" y="3480316"/>
                      <a:ext cx="364522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18BF6B5F-DE36-E261-46B7-C351BB03B1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36768" y="1357270"/>
                  <a:ext cx="329821" cy="572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A2EFDD91-7D2D-0236-8BB5-D98DE9B329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18921" y="1507331"/>
                  <a:ext cx="549523" cy="1384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8C5DFD74-0BFB-EC11-9733-12F739D37D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8921" y="2581174"/>
                  <a:ext cx="549523" cy="191664"/>
                </a:xfrm>
                <a:prstGeom prst="straightConnector1">
                  <a:avLst/>
                </a:prstGeom>
                <a:ln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A496634F-AD8B-A938-F426-F2F3E99EDF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13984" y="2858524"/>
                  <a:ext cx="375391" cy="77774"/>
                </a:xfrm>
                <a:prstGeom prst="straightConnector1">
                  <a:avLst/>
                </a:prstGeom>
                <a:ln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586BC216-8924-0CD0-3531-4305588FF0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61813" y="1977908"/>
                  <a:ext cx="0" cy="3437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413A7293-59E1-7B3E-04D9-CF8606381B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6000" y="852973"/>
                  <a:ext cx="0" cy="3437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9F141CEE-FC3F-32BA-1A10-6F5F869924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6000" y="3080040"/>
                  <a:ext cx="0" cy="3437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175E36B3-F80F-707E-3BD6-841A18C901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76668" y="1939848"/>
                  <a:ext cx="0" cy="343747"/>
                </a:xfrm>
                <a:prstGeom prst="straightConnector1">
                  <a:avLst/>
                </a:prstGeom>
                <a:ln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657264F6-911D-A334-4425-FED92D6942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441" y="2795415"/>
              <a:ext cx="72000" cy="72000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Star: 5 Points 49">
              <a:extLst>
                <a:ext uri="{FF2B5EF4-FFF2-40B4-BE49-F238E27FC236}">
                  <a16:creationId xmlns:a16="http://schemas.microsoft.com/office/drawing/2014/main" id="{4B3BBD63-21BD-AEC2-C1C0-2EECCA6B02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884" y="1426925"/>
              <a:ext cx="72000" cy="72000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62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4EC3-7546-6188-43CA-43B67968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24"/>
            <a:ext cx="2548467" cy="732657"/>
          </a:xfrm>
        </p:spPr>
        <p:txBody>
          <a:bodyPr>
            <a:normAutofit/>
          </a:bodyPr>
          <a:lstStyle/>
          <a:p>
            <a:r>
              <a:rPr lang="en-GB" u="sng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7E401-B48A-35F1-E249-FFF69E2F7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133"/>
            <a:ext cx="10515600" cy="596053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2011-2015</a:t>
            </a:r>
            <a:r>
              <a:rPr lang="en-GB" dirty="0"/>
              <a:t>: MIT Undergrad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Started as Nuclear Engineer (22), added Physics (8) near end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Informal exposure to fusion via talking with PSFC faculty</a:t>
            </a:r>
          </a:p>
          <a:p>
            <a:r>
              <a:rPr lang="en-GB" b="1" dirty="0">
                <a:solidFill>
                  <a:schemeClr val="accent1"/>
                </a:solidFill>
              </a:rPr>
              <a:t>Summer 2014</a:t>
            </a:r>
            <a:r>
              <a:rPr lang="en-GB" dirty="0"/>
              <a:t>: NUF/SULI participant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Attended these lectures at PPPL, then sent to DIII-D (General Atomics)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Helped assess new upgrades to neutral beam source</a:t>
            </a:r>
          </a:p>
          <a:p>
            <a:r>
              <a:rPr lang="en-GB" b="1" dirty="0">
                <a:solidFill>
                  <a:schemeClr val="accent1"/>
                </a:solidFill>
              </a:rPr>
              <a:t>2015 – 2022</a:t>
            </a:r>
            <a:r>
              <a:rPr lang="en-GB" dirty="0"/>
              <a:t>: PPPL Graduate student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Started specializing in wave physics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Studied wave heating &amp; current drive in NSTX-U, mode-conversion models, and more accurate models for wave propagation (Thesis!)</a:t>
            </a:r>
          </a:p>
          <a:p>
            <a:r>
              <a:rPr lang="en-GB" b="1" dirty="0">
                <a:solidFill>
                  <a:schemeClr val="accent1"/>
                </a:solidFill>
              </a:rPr>
              <a:t>2022 – 2024</a:t>
            </a:r>
            <a:r>
              <a:rPr lang="en-GB" dirty="0"/>
              <a:t>: U. Oxford postdoc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Studied electron transport caused by whistler waves in lab-astro context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But, talking w/ UK fusion microwave community made me get ‘back in the game’</a:t>
            </a:r>
          </a:p>
          <a:p>
            <a:r>
              <a:rPr lang="en-GB" b="1" dirty="0">
                <a:solidFill>
                  <a:schemeClr val="accent1"/>
                </a:solidFill>
              </a:rPr>
              <a:t>Sept. 2024 – now</a:t>
            </a:r>
            <a:r>
              <a:rPr lang="en-GB" dirty="0"/>
              <a:t>: Tokamak Energy staff researcher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Model wave heating &amp; current drive in ST40 tokamak &amp; fusion pilot plants</a:t>
            </a:r>
          </a:p>
        </p:txBody>
      </p:sp>
    </p:spTree>
    <p:extLst>
      <p:ext uri="{BB962C8B-B14F-4D97-AF65-F5344CB8AC3E}">
        <p14:creationId xmlns:p14="http://schemas.microsoft.com/office/powerpoint/2010/main" val="27671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37F8C-85F5-5F3B-C89E-B30EA4623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8F4B-A243-9FE7-34C7-7359221D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453"/>
            <a:ext cx="10515600" cy="804464"/>
          </a:xfrm>
        </p:spPr>
        <p:txBody>
          <a:bodyPr/>
          <a:lstStyle/>
          <a:p>
            <a:r>
              <a:rPr lang="en-GB" u="sng" dirty="0"/>
              <a:t>Mode-conversion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F066-3E6C-AE34-B393-5B0BFC7C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26" y="4366667"/>
            <a:ext cx="11628473" cy="2603305"/>
          </a:xfrm>
        </p:spPr>
        <p:txBody>
          <a:bodyPr>
            <a:normAutofit/>
          </a:bodyPr>
          <a:lstStyle/>
          <a:p>
            <a:r>
              <a:rPr lang="en-GB" dirty="0"/>
              <a:t>Mode-conversion can also occur when dispersion curves are close, but not necessarily trying to cross each other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Can happen in low-density plasma (plasma edge!) where O &amp; X are nearly identical (would be identical in vacuum)</a:t>
            </a:r>
          </a:p>
          <a:p>
            <a:r>
              <a:rPr lang="en-GB" dirty="0"/>
              <a:t>Launch </a:t>
            </a:r>
            <a:r>
              <a:rPr lang="en-GB" b="1" dirty="0">
                <a:solidFill>
                  <a:schemeClr val="accent2"/>
                </a:solidFill>
              </a:rPr>
              <a:t>circularly polarized </a:t>
            </a:r>
            <a:r>
              <a:rPr lang="en-GB" dirty="0"/>
              <a:t>waves to get </a:t>
            </a:r>
            <a:r>
              <a:rPr lang="en-GB" b="1" dirty="0">
                <a:solidFill>
                  <a:schemeClr val="accent2"/>
                </a:solidFill>
              </a:rPr>
              <a:t>linear polarized O/X </a:t>
            </a:r>
            <a:r>
              <a:rPr lang="en-GB" dirty="0"/>
              <a:t>in plasma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2B479-7AFA-22DD-48A8-00368D751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4" y="183070"/>
            <a:ext cx="3528680" cy="32459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D393AB2-2E38-7C0F-ACFD-C61470FE4261}"/>
              </a:ext>
            </a:extLst>
          </p:cNvPr>
          <p:cNvSpPr>
            <a:spLocks noChangeAspect="1"/>
          </p:cNvSpPr>
          <p:nvPr/>
        </p:nvSpPr>
        <p:spPr>
          <a:xfrm>
            <a:off x="10526237" y="191380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13141A-F786-4BC3-5442-1DFCDD11CD99}"/>
              </a:ext>
            </a:extLst>
          </p:cNvPr>
          <p:cNvCxnSpPr>
            <a:cxnSpLocks/>
          </p:cNvCxnSpPr>
          <p:nvPr/>
        </p:nvCxnSpPr>
        <p:spPr>
          <a:xfrm>
            <a:off x="10196625" y="457193"/>
            <a:ext cx="302729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E723C9-F670-45A1-0E29-E9BDC67B53BA}"/>
              </a:ext>
            </a:extLst>
          </p:cNvPr>
          <p:cNvSpPr txBox="1"/>
          <p:nvPr/>
        </p:nvSpPr>
        <p:spPr>
          <a:xfrm>
            <a:off x="10271825" y="3320827"/>
            <a:ext cx="169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[I. Dodin lecture notes]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E1028F-59D9-13B2-CA1C-B806B91B7246}"/>
              </a:ext>
            </a:extLst>
          </p:cNvPr>
          <p:cNvGrpSpPr/>
          <p:nvPr/>
        </p:nvGrpSpPr>
        <p:grpSpPr>
          <a:xfrm>
            <a:off x="963075" y="691520"/>
            <a:ext cx="6103994" cy="3563175"/>
            <a:chOff x="1966884" y="642768"/>
            <a:chExt cx="6103994" cy="35631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5E1AAB-74FF-6139-5E3B-E925C5DF7834}"/>
                </a:ext>
              </a:extLst>
            </p:cNvPr>
            <p:cNvGrpSpPr/>
            <p:nvPr/>
          </p:nvGrpSpPr>
          <p:grpSpPr>
            <a:xfrm>
              <a:off x="1966884" y="642768"/>
              <a:ext cx="6103994" cy="3504919"/>
              <a:chOff x="455426" y="516575"/>
              <a:chExt cx="6887536" cy="524886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080CC5B-850E-271A-7AE3-B37961189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478" y="516575"/>
                <a:ext cx="6868484" cy="263879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BDDCEDE-0326-469C-47E3-07C38C3CF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426" y="3126643"/>
                <a:ext cx="6887536" cy="2638793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37CF0B-AABF-EB8F-144E-325EDBBBA275}"/>
                </a:ext>
              </a:extLst>
            </p:cNvPr>
            <p:cNvSpPr txBox="1"/>
            <p:nvPr/>
          </p:nvSpPr>
          <p:spPr>
            <a:xfrm>
              <a:off x="2192101" y="3928944"/>
              <a:ext cx="25321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2"/>
                  </a:solidFill>
                </a:rPr>
                <a:t>[Dodin et al, </a:t>
              </a:r>
              <a:r>
                <a:rPr lang="en-GB" sz="1200" dirty="0" err="1">
                  <a:solidFill>
                    <a:schemeClr val="accent2"/>
                  </a:solidFill>
                </a:rPr>
                <a:t>PoP</a:t>
              </a:r>
              <a:r>
                <a:rPr lang="en-GB" sz="1200" dirty="0">
                  <a:solidFill>
                    <a:schemeClr val="accent2"/>
                  </a:solidFill>
                </a:rPr>
                <a:t> </a:t>
              </a:r>
              <a:r>
                <a:rPr lang="en-GB" sz="1200" b="1" dirty="0">
                  <a:solidFill>
                    <a:schemeClr val="accent2"/>
                  </a:solidFill>
                </a:rPr>
                <a:t>24</a:t>
              </a:r>
              <a:r>
                <a:rPr lang="en-GB" sz="1200" dirty="0">
                  <a:solidFill>
                    <a:schemeClr val="accent2"/>
                  </a:solidFill>
                </a:rPr>
                <a:t>, 122116 (2017)]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9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80CBB-BA88-EE06-0047-0D0B8FBA3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B067-EDF4-CBD5-31E0-8237060F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2"/>
            <a:ext cx="10515600" cy="558080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Getting waves to behave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C05F-D3F6-391B-F4AC-2ED2DABB7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82" y="653395"/>
            <a:ext cx="8042503" cy="1369962"/>
          </a:xfrm>
        </p:spPr>
        <p:txBody>
          <a:bodyPr>
            <a:normAutofit/>
          </a:bodyPr>
          <a:lstStyle/>
          <a:p>
            <a:r>
              <a:rPr lang="en-GB" dirty="0"/>
              <a:t>Must know </a:t>
            </a:r>
            <a:r>
              <a:rPr lang="en-GB" b="1" dirty="0"/>
              <a:t>reflections</a:t>
            </a:r>
            <a:r>
              <a:rPr lang="en-GB" dirty="0"/>
              <a:t>, </a:t>
            </a:r>
            <a:r>
              <a:rPr lang="en-GB" b="1" dirty="0"/>
              <a:t>resonances</a:t>
            </a:r>
            <a:r>
              <a:rPr lang="en-GB" dirty="0"/>
              <a:t>, &amp; </a:t>
            </a:r>
            <a:r>
              <a:rPr lang="en-GB" b="1" dirty="0"/>
              <a:t>mode-conversion</a:t>
            </a:r>
            <a:r>
              <a:rPr lang="en-GB" dirty="0"/>
              <a:t> points to get waves where you want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‘Standard schemes’ to do this are well-established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17793E-00D0-4BB8-655C-F868D93D9416}"/>
              </a:ext>
            </a:extLst>
          </p:cNvPr>
          <p:cNvSpPr txBox="1">
            <a:spLocks/>
          </p:cNvSpPr>
          <p:nvPr/>
        </p:nvSpPr>
        <p:spPr>
          <a:xfrm>
            <a:off x="458710" y="1992484"/>
            <a:ext cx="8137849" cy="363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New schemes continuing to be developed/refined: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Adjust fuel composition to put wave resonance near cyclotron resonance (3-ion heating) </a:t>
            </a:r>
          </a:p>
          <a:p>
            <a:pPr lvl="2"/>
            <a:r>
              <a:rPr lang="en-GB" dirty="0">
                <a:solidFill>
                  <a:schemeClr val="accent2"/>
                </a:solidFill>
              </a:rPr>
              <a:t>Can deposit significant amounts of energy into fast ions</a:t>
            </a:r>
          </a:p>
          <a:p>
            <a:pPr lvl="1"/>
            <a:endParaRPr lang="en-GB" sz="1000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Inject waves at special angle to overlap two cutoffs    (O-X-B conversion)</a:t>
            </a:r>
          </a:p>
          <a:p>
            <a:pPr lvl="2"/>
            <a:r>
              <a:rPr lang="en-GB" dirty="0">
                <a:solidFill>
                  <a:schemeClr val="accent2"/>
                </a:solidFill>
              </a:rPr>
              <a:t>Allows EC waves to penetrate very dense plasma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A523D0-9668-29E5-2223-092E71EDCFA0}"/>
              </a:ext>
            </a:extLst>
          </p:cNvPr>
          <p:cNvGrpSpPr/>
          <p:nvPr/>
        </p:nvGrpSpPr>
        <p:grpSpPr>
          <a:xfrm>
            <a:off x="8732521" y="4477"/>
            <a:ext cx="3048402" cy="6151679"/>
            <a:chOff x="8732521" y="-107495"/>
            <a:chExt cx="3048402" cy="61516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DC2DFD-D506-36F8-66F8-D5EEB29DE1A2}"/>
                </a:ext>
              </a:extLst>
            </p:cNvPr>
            <p:cNvSpPr txBox="1"/>
            <p:nvPr/>
          </p:nvSpPr>
          <p:spPr>
            <a:xfrm>
              <a:off x="8949355" y="-107495"/>
              <a:ext cx="2800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2"/>
                  </a:solidFill>
                </a:rPr>
                <a:t>[Kazakov et al Nat. Phys. </a:t>
              </a:r>
              <a:r>
                <a:rPr lang="en-GB" sz="1200" b="1" dirty="0">
                  <a:solidFill>
                    <a:schemeClr val="accent2"/>
                  </a:solidFill>
                </a:rPr>
                <a:t>13</a:t>
              </a:r>
              <a:r>
                <a:rPr lang="en-GB" sz="1200" dirty="0">
                  <a:solidFill>
                    <a:schemeClr val="accent2"/>
                  </a:solidFill>
                </a:rPr>
                <a:t>, 973 (2017);</a:t>
              </a:r>
            </a:p>
            <a:p>
              <a:pPr algn="ctr"/>
              <a:r>
                <a:rPr lang="en-GB" sz="1200" dirty="0" err="1">
                  <a:solidFill>
                    <a:schemeClr val="accent2"/>
                  </a:solidFill>
                </a:rPr>
                <a:t>Nucl</a:t>
              </a:r>
              <a:r>
                <a:rPr lang="en-GB" sz="1200" dirty="0">
                  <a:solidFill>
                    <a:schemeClr val="accent2"/>
                  </a:solidFill>
                </a:rPr>
                <a:t>. Fusion </a:t>
              </a:r>
              <a:r>
                <a:rPr lang="en-GB" sz="1200" b="1" dirty="0">
                  <a:solidFill>
                    <a:schemeClr val="accent2"/>
                  </a:solidFill>
                </a:rPr>
                <a:t>55</a:t>
              </a:r>
              <a:r>
                <a:rPr lang="en-GB" sz="1200" dirty="0">
                  <a:solidFill>
                    <a:schemeClr val="accent2"/>
                  </a:solidFill>
                </a:rPr>
                <a:t>, 032001 (2015)]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3420DA-4E0E-DB2F-F90C-60DFD47746AC}"/>
                </a:ext>
              </a:extLst>
            </p:cNvPr>
            <p:cNvGrpSpPr/>
            <p:nvPr/>
          </p:nvGrpSpPr>
          <p:grpSpPr>
            <a:xfrm>
              <a:off x="8732521" y="271276"/>
              <a:ext cx="3048402" cy="5772908"/>
              <a:chOff x="9008760" y="271276"/>
              <a:chExt cx="2772162" cy="5307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17A692F-B020-9F7C-824B-CC2BF8E5E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8760" y="2549727"/>
                <a:ext cx="2772162" cy="302937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B02A61-D784-53A4-3CF0-9D9B98D5A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8760" y="271276"/>
                <a:ext cx="2724530" cy="2191056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8A4571-CE26-7315-04A8-9FDE6CE8C608}"/>
              </a:ext>
            </a:extLst>
          </p:cNvPr>
          <p:cNvGrpSpPr/>
          <p:nvPr/>
        </p:nvGrpSpPr>
        <p:grpSpPr>
          <a:xfrm>
            <a:off x="-46031" y="4787928"/>
            <a:ext cx="10417442" cy="2100495"/>
            <a:chOff x="-46031" y="4787928"/>
            <a:chExt cx="10417442" cy="21004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3F841BC-5EF1-CCB2-D55D-DDC94B2DA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846" y="4788366"/>
              <a:ext cx="3085371" cy="199742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0F6DF3-7C7C-EEF1-9FDC-7CBA5D48A251}"/>
                </a:ext>
              </a:extLst>
            </p:cNvPr>
            <p:cNvSpPr txBox="1"/>
            <p:nvPr/>
          </p:nvSpPr>
          <p:spPr>
            <a:xfrm>
              <a:off x="-46031" y="6538127"/>
              <a:ext cx="25939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2"/>
                  </a:solidFill>
                </a:rPr>
                <a:t>[Hansen et al, PPCF </a:t>
              </a:r>
              <a:r>
                <a:rPr lang="en-GB" sz="1200" b="1" dirty="0">
                  <a:solidFill>
                    <a:schemeClr val="accent2"/>
                  </a:solidFill>
                </a:rPr>
                <a:t>27</a:t>
              </a:r>
              <a:r>
                <a:rPr lang="en-GB" sz="1200" dirty="0">
                  <a:solidFill>
                    <a:schemeClr val="accent2"/>
                  </a:solidFill>
                </a:rPr>
                <a:t>, 1077 (1985)]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CA8995-8595-DF6B-DF37-B0653FF11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4180" y="4787928"/>
              <a:ext cx="4404706" cy="205208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CBB0D2-23B6-F951-2DA9-CC8D4F2552D2}"/>
                </a:ext>
              </a:extLst>
            </p:cNvPr>
            <p:cNvSpPr txBox="1"/>
            <p:nvPr/>
          </p:nvSpPr>
          <p:spPr>
            <a:xfrm>
              <a:off x="7898297" y="6611424"/>
              <a:ext cx="2473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2"/>
                  </a:solidFill>
                </a:rPr>
                <a:t>[Köhn et al, </a:t>
              </a:r>
              <a:r>
                <a:rPr lang="en-GB" sz="1200" dirty="0" err="1">
                  <a:solidFill>
                    <a:schemeClr val="accent2"/>
                  </a:solidFill>
                </a:rPr>
                <a:t>PoP</a:t>
              </a:r>
              <a:r>
                <a:rPr lang="en-GB" sz="1200" dirty="0">
                  <a:solidFill>
                    <a:schemeClr val="accent2"/>
                  </a:solidFill>
                </a:rPr>
                <a:t> </a:t>
              </a:r>
              <a:r>
                <a:rPr lang="en-GB" sz="1200" b="1" dirty="0">
                  <a:solidFill>
                    <a:schemeClr val="accent2"/>
                  </a:solidFill>
                </a:rPr>
                <a:t>18</a:t>
              </a:r>
              <a:r>
                <a:rPr lang="en-GB" sz="1200" dirty="0">
                  <a:solidFill>
                    <a:schemeClr val="accent2"/>
                  </a:solidFill>
                </a:rPr>
                <a:t>, 082501 (2011)]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3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474A-570B-EB7E-BF87-B381E82A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15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Wave heating &amp; current drive</a:t>
            </a:r>
          </a:p>
        </p:txBody>
      </p:sp>
    </p:spTree>
    <p:extLst>
      <p:ext uri="{BB962C8B-B14F-4D97-AF65-F5344CB8AC3E}">
        <p14:creationId xmlns:p14="http://schemas.microsoft.com/office/powerpoint/2010/main" val="347842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E058-4648-0D5E-C799-ED458DB0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54"/>
            <a:ext cx="10515600" cy="663384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Heating plasmas with waves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2CF76F17-81D7-1943-7CC2-B0E28C02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9"/>
            <a:ext cx="10515600" cy="5495924"/>
          </a:xfrm>
        </p:spPr>
        <p:txBody>
          <a:bodyPr/>
          <a:lstStyle/>
          <a:p>
            <a:r>
              <a:rPr lang="en-GB" dirty="0"/>
              <a:t>Waves can transfer energy to particles if resonance condition met: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Doppler-shifted frequency must be a harmonic of cyclotron motion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44A161-F7DC-5D08-6F6F-2161FC5E81D3}"/>
              </a:ext>
            </a:extLst>
          </p:cNvPr>
          <p:cNvGrpSpPr/>
          <p:nvPr/>
        </p:nvGrpSpPr>
        <p:grpSpPr>
          <a:xfrm>
            <a:off x="7882927" y="2135269"/>
            <a:ext cx="3597395" cy="3080054"/>
            <a:chOff x="7882927" y="2135269"/>
            <a:chExt cx="3597395" cy="308005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F69C2B0-5CB0-87FC-4629-BF3FAE94FEDF}"/>
                </a:ext>
              </a:extLst>
            </p:cNvPr>
            <p:cNvGrpSpPr/>
            <p:nvPr/>
          </p:nvGrpSpPr>
          <p:grpSpPr>
            <a:xfrm>
              <a:off x="7882927" y="2813176"/>
              <a:ext cx="3265295" cy="2402147"/>
              <a:chOff x="7432048" y="1202013"/>
              <a:chExt cx="3265295" cy="240214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A876584-AD57-DBC5-545D-E09D9325A009}"/>
                  </a:ext>
                </a:extLst>
              </p:cNvPr>
              <p:cNvGrpSpPr/>
              <p:nvPr/>
            </p:nvGrpSpPr>
            <p:grpSpPr>
              <a:xfrm>
                <a:off x="7761626" y="1982466"/>
                <a:ext cx="2935717" cy="1621694"/>
                <a:chOff x="6567308" y="1617165"/>
                <a:chExt cx="2935717" cy="1621694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4566ECDC-7C82-1C19-5DC1-DCC20DDB3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43369" y="1625530"/>
                  <a:ext cx="145050" cy="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3E27808-62BA-EFCF-59F2-BC30DA6556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81331" y="1617165"/>
                  <a:ext cx="1621694" cy="1621694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BBB4423-6494-7942-D431-01EF3FFE6A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52103" y="2249063"/>
                  <a:ext cx="347506" cy="3475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899227BE-5B18-41C7-25B9-AA57B912AE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658385" y="3238859"/>
                  <a:ext cx="145050" cy="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CC5158F-2FC5-1790-E438-2D34D8F7E8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37731" y="2234578"/>
                  <a:ext cx="308894" cy="30889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945C7E9-B056-F581-39F8-0D3512573FF7}"/>
                    </a:ext>
                  </a:extLst>
                </p:cNvPr>
                <p:cNvSpPr txBox="1"/>
                <p:nvPr/>
              </p:nvSpPr>
              <p:spPr>
                <a:xfrm>
                  <a:off x="8621818" y="2260399"/>
                  <a:ext cx="231696" cy="3475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l"/>
                  <a:r>
                    <a:rPr lang="en-GB" dirty="0">
                      <a:solidFill>
                        <a:schemeClr val="tx2"/>
                      </a:solidFill>
                    </a:rPr>
                    <a:t>X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7D54A3E-BDFA-8F26-D1BB-3B14500D6608}"/>
                    </a:ext>
                  </a:extLst>
                </p:cNvPr>
                <p:cNvSpPr txBox="1"/>
                <p:nvPr/>
              </p:nvSpPr>
              <p:spPr>
                <a:xfrm>
                  <a:off x="6567308" y="2249063"/>
                  <a:ext cx="1081250" cy="347506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:r>
                    <a:rPr lang="en-GB" sz="1800" dirty="0">
                      <a:solidFill>
                        <a:schemeClr val="accent2"/>
                      </a:solidFill>
                    </a:rPr>
                    <a:t>electron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C2F2F62-9B5D-8AD7-4960-15A647ED18BD}"/>
                    </a:ext>
                  </a:extLst>
                </p:cNvPr>
                <p:cNvSpPr txBox="1"/>
                <p:nvPr/>
              </p:nvSpPr>
              <p:spPr>
                <a:xfrm>
                  <a:off x="8247795" y="2582122"/>
                  <a:ext cx="888078" cy="449405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:r>
                    <a:rPr lang="en-GB" sz="1400" dirty="0">
                      <a:solidFill>
                        <a:schemeClr val="tx2"/>
                      </a:solidFill>
                    </a:rPr>
                    <a:t>Magnetic </a:t>
                  </a:r>
                </a:p>
                <a:p>
                  <a:pPr algn="ctr"/>
                  <a:r>
                    <a:rPr lang="en-GB" sz="1400" dirty="0">
                      <a:solidFill>
                        <a:schemeClr val="tx2"/>
                      </a:solidFill>
                    </a:rPr>
                    <a:t>field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4FBD1D1-FB21-9035-8DF6-92DCF9B7C330}"/>
                  </a:ext>
                </a:extLst>
              </p:cNvPr>
              <p:cNvGrpSpPr/>
              <p:nvPr/>
            </p:nvGrpSpPr>
            <p:grpSpPr>
              <a:xfrm>
                <a:off x="7432048" y="1202013"/>
                <a:ext cx="2114148" cy="1114886"/>
                <a:chOff x="6237730" y="836712"/>
                <a:chExt cx="2114148" cy="1114886"/>
              </a:xfrm>
            </p:grpSpPr>
            <p:sp>
              <p:nvSpPr>
                <p:cNvPr id="41" name="Arrow: Right 40">
                  <a:extLst>
                    <a:ext uri="{FF2B5EF4-FFF2-40B4-BE49-F238E27FC236}">
                      <a16:creationId xmlns:a16="http://schemas.microsoft.com/office/drawing/2014/main" id="{F87445A9-B453-6353-82DF-78E52E298126}"/>
                    </a:ext>
                  </a:extLst>
                </p:cNvPr>
                <p:cNvSpPr/>
                <p:nvPr/>
              </p:nvSpPr>
              <p:spPr>
                <a:xfrm>
                  <a:off x="7775372" y="1287475"/>
                  <a:ext cx="576506" cy="347506"/>
                </a:xfrm>
                <a:prstGeom prst="rightArrow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42" name="Graphic 41" descr="Boot outline">
                  <a:extLst>
                    <a:ext uri="{FF2B5EF4-FFF2-40B4-BE49-F238E27FC236}">
                      <a16:creationId xmlns:a16="http://schemas.microsoft.com/office/drawing/2014/main" id="{C506B047-4F2F-E410-BAC2-70A494049F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41655" y="970859"/>
                  <a:ext cx="980739" cy="980739"/>
                </a:xfrm>
                <a:prstGeom prst="rect">
                  <a:avLst/>
                </a:prstGeom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F0AB4AD-072E-6E79-6C84-4C4CC78F212B}"/>
                    </a:ext>
                  </a:extLst>
                </p:cNvPr>
                <p:cNvSpPr txBox="1"/>
                <p:nvPr/>
              </p:nvSpPr>
              <p:spPr>
                <a:xfrm>
                  <a:off x="6237730" y="836712"/>
                  <a:ext cx="1688126" cy="2897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:r>
                    <a:rPr lang="en-GB" sz="1800" dirty="0"/>
                    <a:t>Resonant kick</a:t>
                  </a:r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0718AF6-7E62-D842-51B3-33936628F1E2}"/>
                </a:ext>
              </a:extLst>
            </p:cNvPr>
            <p:cNvSpPr txBox="1"/>
            <p:nvPr/>
          </p:nvSpPr>
          <p:spPr>
            <a:xfrm>
              <a:off x="7882927" y="2135269"/>
              <a:ext cx="359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Cyclotron damping </a:t>
              </a:r>
              <a:r>
                <a:rPr lang="en-GB" sz="2400" dirty="0"/>
                <a:t>(n≠0)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0C6A9C-EE71-2E4A-3690-91C640FC0262}"/>
                  </a:ext>
                </a:extLst>
              </p:cNvPr>
              <p:cNvSpPr txBox="1"/>
              <p:nvPr/>
            </p:nvSpPr>
            <p:spPr>
              <a:xfrm>
                <a:off x="5317451" y="1147665"/>
                <a:ext cx="2336730" cy="44005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GB" sz="28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0C6A9C-EE71-2E4A-3690-91C640FC0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51" y="1147665"/>
                <a:ext cx="2336730" cy="440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4C4BFF5-C8EE-B003-FA17-04CB97EAE016}"/>
              </a:ext>
            </a:extLst>
          </p:cNvPr>
          <p:cNvSpPr txBox="1"/>
          <p:nvPr/>
        </p:nvSpPr>
        <p:spPr>
          <a:xfrm>
            <a:off x="8402688" y="5341640"/>
            <a:ext cx="233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Accelerates particles perpendicular to 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527591-2AE1-C536-464E-B0D81F4F9803}"/>
              </a:ext>
            </a:extLst>
          </p:cNvPr>
          <p:cNvSpPr txBox="1"/>
          <p:nvPr/>
        </p:nvSpPr>
        <p:spPr>
          <a:xfrm>
            <a:off x="2065796" y="5128224"/>
            <a:ext cx="233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Accelerates particles parallel to 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4C47AB-619E-B30F-1CEF-DA5059036314}"/>
              </a:ext>
            </a:extLst>
          </p:cNvPr>
          <p:cNvGrpSpPr/>
          <p:nvPr/>
        </p:nvGrpSpPr>
        <p:grpSpPr>
          <a:xfrm>
            <a:off x="2056174" y="2135269"/>
            <a:ext cx="3261277" cy="2531719"/>
            <a:chOff x="2056174" y="2135269"/>
            <a:chExt cx="3261277" cy="253171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85FAF1-69FE-B533-E159-1CA42862C989}"/>
                </a:ext>
              </a:extLst>
            </p:cNvPr>
            <p:cNvSpPr txBox="1"/>
            <p:nvPr/>
          </p:nvSpPr>
          <p:spPr>
            <a:xfrm>
              <a:off x="2056174" y="2135269"/>
              <a:ext cx="3261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Landau damping </a:t>
              </a:r>
              <a:r>
                <a:rPr lang="en-GB" sz="2400" dirty="0"/>
                <a:t>(n=0)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CB7754D-4710-1F8E-3318-6BDB039848D5}"/>
                </a:ext>
              </a:extLst>
            </p:cNvPr>
            <p:cNvGrpSpPr/>
            <p:nvPr/>
          </p:nvGrpSpPr>
          <p:grpSpPr>
            <a:xfrm>
              <a:off x="2343687" y="2735101"/>
              <a:ext cx="2320776" cy="1931887"/>
              <a:chOff x="1284063" y="3256970"/>
              <a:chExt cx="2320776" cy="1931887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F45AA22-C178-15C7-8D62-EE1CB109106B}"/>
                  </a:ext>
                </a:extLst>
              </p:cNvPr>
              <p:cNvSpPr/>
              <p:nvPr/>
            </p:nvSpPr>
            <p:spPr>
              <a:xfrm>
                <a:off x="1284063" y="3601030"/>
                <a:ext cx="1950098" cy="1587827"/>
              </a:xfrm>
              <a:custGeom>
                <a:avLst/>
                <a:gdLst>
                  <a:gd name="connsiteX0" fmla="*/ 0 w 1950098"/>
                  <a:gd name="connsiteY0" fmla="*/ 646702 h 1587827"/>
                  <a:gd name="connsiteX1" fmla="*/ 559837 w 1950098"/>
                  <a:gd name="connsiteY1" fmla="*/ 30881 h 1587827"/>
                  <a:gd name="connsiteX2" fmla="*/ 1315617 w 1950098"/>
                  <a:gd name="connsiteY2" fmla="*/ 1505118 h 1587827"/>
                  <a:gd name="connsiteX3" fmla="*/ 1950098 w 1950098"/>
                  <a:gd name="connsiteY3" fmla="*/ 1271853 h 158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0098" h="1587827">
                    <a:moveTo>
                      <a:pt x="0" y="646702"/>
                    </a:moveTo>
                    <a:cubicBezTo>
                      <a:pt x="170283" y="267257"/>
                      <a:pt x="340567" y="-112188"/>
                      <a:pt x="559837" y="30881"/>
                    </a:cubicBezTo>
                    <a:cubicBezTo>
                      <a:pt x="779107" y="173950"/>
                      <a:pt x="1083907" y="1298289"/>
                      <a:pt x="1315617" y="1505118"/>
                    </a:cubicBezTo>
                    <a:cubicBezTo>
                      <a:pt x="1547327" y="1711947"/>
                      <a:pt x="1748712" y="1491900"/>
                      <a:pt x="1950098" y="127185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69BED19-EEAC-1ECE-8F99-59B2FD22966C}"/>
                  </a:ext>
                </a:extLst>
              </p:cNvPr>
              <p:cNvGrpSpPr/>
              <p:nvPr/>
            </p:nvGrpSpPr>
            <p:grpSpPr>
              <a:xfrm>
                <a:off x="2008307" y="3256970"/>
                <a:ext cx="914400" cy="1034339"/>
                <a:chOff x="170463" y="4519999"/>
                <a:chExt cx="914400" cy="1034339"/>
              </a:xfrm>
            </p:grpSpPr>
            <p:sp>
              <p:nvSpPr>
                <p:cNvPr id="56" name="Smiley Face 55">
                  <a:extLst>
                    <a:ext uri="{FF2B5EF4-FFF2-40B4-BE49-F238E27FC236}">
                      <a16:creationId xmlns:a16="http://schemas.microsoft.com/office/drawing/2014/main" id="{59B0C0CA-045B-DF4B-084D-33CACCA783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9663" y="4519999"/>
                  <a:ext cx="396000" cy="396000"/>
                </a:xfrm>
                <a:prstGeom prst="smileyFac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B1BFDCFF-DD3B-71C0-DA56-68932071ED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4535" y="4926902"/>
                  <a:ext cx="0" cy="3822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8A2A8046-8410-306F-EF46-A732A04823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5731" y="5041640"/>
                  <a:ext cx="30608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794BB4D-A76C-8488-72A2-220FBD422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4535" y="5286861"/>
                  <a:ext cx="94164" cy="1369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9320405-DBE3-5707-03D9-9B638CB629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5602" y="5289631"/>
                  <a:ext cx="123077" cy="1342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9B3947D9-F4AD-7F3F-9B0A-439489D30806}"/>
                    </a:ext>
                  </a:extLst>
                </p:cNvPr>
                <p:cNvSpPr/>
                <p:nvPr/>
              </p:nvSpPr>
              <p:spPr>
                <a:xfrm>
                  <a:off x="170463" y="5432201"/>
                  <a:ext cx="914400" cy="122137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2C097986-4FC7-A7D3-5381-105BCAF1F194}"/>
                  </a:ext>
                </a:extLst>
              </p:cNvPr>
              <p:cNvSpPr/>
              <p:nvPr/>
            </p:nvSpPr>
            <p:spPr>
              <a:xfrm>
                <a:off x="3004457" y="3778611"/>
                <a:ext cx="600382" cy="354922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F1BBC6B6-642F-46B8-6DD6-20503E6C936B}"/>
              </a:ext>
            </a:extLst>
          </p:cNvPr>
          <p:cNvSpPr txBox="1"/>
          <p:nvPr/>
        </p:nvSpPr>
        <p:spPr>
          <a:xfrm>
            <a:off x="889018" y="6171685"/>
            <a:ext cx="1023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‘Easy’ to heat plasma, but driving current requires heating in special way</a:t>
            </a:r>
          </a:p>
        </p:txBody>
      </p:sp>
    </p:spTree>
    <p:extLst>
      <p:ext uri="{BB962C8B-B14F-4D97-AF65-F5344CB8AC3E}">
        <p14:creationId xmlns:p14="http://schemas.microsoft.com/office/powerpoint/2010/main" val="42457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  <p:bldP spid="52" grpId="0" animBg="1"/>
      <p:bldP spid="53" grpId="0"/>
      <p:bldP spid="54" grpId="0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39F4-95E2-B458-750F-C9455A45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3102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Easier</a:t>
            </a:r>
            <a:r>
              <a:rPr lang="en-GB" sz="3200" u="sng" dirty="0"/>
              <a:t> to push </a:t>
            </a:r>
            <a:r>
              <a:rPr lang="en-GB" sz="3200" b="1" u="sng" dirty="0"/>
              <a:t>slow </a:t>
            </a:r>
            <a:r>
              <a:rPr lang="en-GB" sz="3200" u="sng" dirty="0"/>
              <a:t>electrons, </a:t>
            </a:r>
            <a:r>
              <a:rPr lang="en-GB" sz="3200" b="1" u="sng" dirty="0"/>
              <a:t>efficient</a:t>
            </a:r>
            <a:r>
              <a:rPr lang="en-GB" sz="3200" u="sng" dirty="0"/>
              <a:t> to push </a:t>
            </a:r>
            <a:r>
              <a:rPr lang="en-GB" sz="3200" b="1" u="sng" dirty="0"/>
              <a:t>fast</a:t>
            </a:r>
            <a:r>
              <a:rPr lang="en-GB" sz="3200" u="sng" dirty="0"/>
              <a:t> 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5F605-86E0-9645-4FD5-54440F3B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292" y="1095598"/>
            <a:ext cx="5257800" cy="1836747"/>
          </a:xfrm>
        </p:spPr>
        <p:txBody>
          <a:bodyPr/>
          <a:lstStyle/>
          <a:p>
            <a:r>
              <a:rPr lang="en-GB" dirty="0"/>
              <a:t>Kinetic energy: E = ½ m V</a:t>
            </a:r>
            <a:r>
              <a:rPr lang="en-GB" baseline="30000" dirty="0"/>
              <a:t>2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Thus, ‘Easier’ to push slow things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36D301-A2F2-29A2-8016-E4A94014C9DE}"/>
                  </a:ext>
                </a:extLst>
              </p:cNvPr>
              <p:cNvSpPr txBox="1"/>
              <p:nvPr/>
            </p:nvSpPr>
            <p:spPr>
              <a:xfrm>
                <a:off x="3443325" y="1714904"/>
                <a:ext cx="2574919" cy="571095"/>
              </a:xfrm>
              <a:prstGeom prst="rect">
                <a:avLst/>
              </a:prstGeom>
              <a:noFill/>
              <a:ln>
                <a:solidFill>
                  <a:srgbClr val="EF8222"/>
                </a:solidFill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defTabSz="10805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GB" sz="3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GB" sz="3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GB" sz="3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Gotham Rounded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36D301-A2F2-29A2-8016-E4A94014C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325" y="1714904"/>
                <a:ext cx="2574919" cy="5710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EF822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81CCD9E-CB39-03A3-E98A-92D77A963315}"/>
              </a:ext>
            </a:extLst>
          </p:cNvPr>
          <p:cNvGrpSpPr/>
          <p:nvPr/>
        </p:nvGrpSpPr>
        <p:grpSpPr>
          <a:xfrm>
            <a:off x="7324619" y="840596"/>
            <a:ext cx="3683291" cy="2430671"/>
            <a:chOff x="5951984" y="1066481"/>
            <a:chExt cx="3450606" cy="2174079"/>
          </a:xfrm>
        </p:grpSpPr>
        <p:pic>
          <p:nvPicPr>
            <p:cNvPr id="13" name="Picture 12" descr="A blue line with numbers&#10;&#10;Description automatically generated with medium confidence">
              <a:extLst>
                <a:ext uri="{FF2B5EF4-FFF2-40B4-BE49-F238E27FC236}">
                  <a16:creationId xmlns:a16="http://schemas.microsoft.com/office/drawing/2014/main" id="{A634A296-A337-B8C3-A3DA-63DD90B97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0016" y="1066481"/>
              <a:ext cx="3162574" cy="195851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7CA9B9-FA01-2981-EDAE-E379C7020B74}"/>
                </a:ext>
              </a:extLst>
            </p:cNvPr>
            <p:cNvSpPr txBox="1"/>
            <p:nvPr/>
          </p:nvSpPr>
          <p:spPr>
            <a:xfrm>
              <a:off x="5951984" y="1867383"/>
              <a:ext cx="288032" cy="3031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10805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27" b="0" i="0" u="none" strike="noStrike" kern="0" cap="none" spc="0" normalizeH="0" baseline="0" noProof="0" dirty="0">
                  <a:ln>
                    <a:noFill/>
                  </a:ln>
                  <a:solidFill>
                    <a:srgbClr val="323332"/>
                  </a:solidFill>
                  <a:effectLst/>
                  <a:uLnTx/>
                  <a:uFillTx/>
                  <a:latin typeface="Gotham Rounded"/>
                </a:rPr>
                <a:t>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AF1C44-D697-5FBE-0AB8-F25A7DA42270}"/>
                </a:ext>
              </a:extLst>
            </p:cNvPr>
            <p:cNvSpPr txBox="1"/>
            <p:nvPr/>
          </p:nvSpPr>
          <p:spPr>
            <a:xfrm>
              <a:off x="7896200" y="2937416"/>
              <a:ext cx="288032" cy="3031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10805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27" b="0" i="0" u="none" strike="noStrike" kern="0" cap="none" spc="0" normalizeH="0" baseline="0" noProof="0" dirty="0">
                  <a:ln>
                    <a:noFill/>
                  </a:ln>
                  <a:solidFill>
                    <a:srgbClr val="323332"/>
                  </a:solidFill>
                  <a:effectLst/>
                  <a:uLnTx/>
                  <a:uFillTx/>
                  <a:latin typeface="Gotham Rounded"/>
                </a:rPr>
                <a:t>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55E382-4051-CE60-55E6-C95759774278}"/>
                </a:ext>
              </a:extLst>
            </p:cNvPr>
            <p:cNvSpPr/>
            <p:nvPr/>
          </p:nvSpPr>
          <p:spPr>
            <a:xfrm>
              <a:off x="6430888" y="2082552"/>
              <a:ext cx="601216" cy="770384"/>
            </a:xfrm>
            <a:prstGeom prst="rect">
              <a:avLst/>
            </a:prstGeom>
            <a:solidFill>
              <a:srgbClr val="EF8222">
                <a:alpha val="34000"/>
              </a:srgbClr>
            </a:solidFill>
            <a:ln w="25400" cap="flat" cmpd="sng" algn="ctr">
              <a:solidFill>
                <a:srgbClr val="EF822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10805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2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Rounded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05EF06-F027-D460-9EF6-F10AE820A2A8}"/>
                </a:ext>
              </a:extLst>
            </p:cNvPr>
            <p:cNvSpPr/>
            <p:nvPr/>
          </p:nvSpPr>
          <p:spPr>
            <a:xfrm>
              <a:off x="7032104" y="1268760"/>
              <a:ext cx="2016224" cy="800047"/>
            </a:xfrm>
            <a:prstGeom prst="rect">
              <a:avLst/>
            </a:prstGeom>
            <a:solidFill>
              <a:srgbClr val="4B5D6B">
                <a:alpha val="34000"/>
              </a:srgbClr>
            </a:solidFill>
            <a:ln w="25400" cap="flat" cmpd="sng" algn="ctr">
              <a:solidFill>
                <a:srgbClr val="4B5D6B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10805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2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Rounded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E3FF74C-63A7-8DEB-73BB-8B8A93A8A2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388" y="3925655"/>
                <a:ext cx="10437411" cy="26057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But faster plasma particles collide less, need less frequent pushing</a:t>
                </a:r>
                <a:endParaRPr lang="en-GB" baseline="30000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sz="4300" dirty="0"/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Thus, ‘Efficient’ to push fast things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(Recall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~1/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for plasma collisions)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E3FF74C-63A7-8DEB-73BB-8B8A93A8A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88" y="3925655"/>
                <a:ext cx="10437411" cy="2605774"/>
              </a:xfrm>
              <a:prstGeom prst="rect">
                <a:avLst/>
              </a:prstGeom>
              <a:blipFill>
                <a:blip r:embed="rId4"/>
                <a:stretch>
                  <a:fillRect l="-876" t="-3513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D55435-235F-79D5-B7C9-404DA9FB1840}"/>
                  </a:ext>
                </a:extLst>
              </p:cNvPr>
              <p:cNvSpPr txBox="1"/>
              <p:nvPr/>
            </p:nvSpPr>
            <p:spPr>
              <a:xfrm>
                <a:off x="3197574" y="4428279"/>
                <a:ext cx="6356092" cy="1027594"/>
              </a:xfrm>
              <a:prstGeom prst="rect">
                <a:avLst/>
              </a:prstGeom>
              <a:noFill/>
              <a:ln>
                <a:solidFill>
                  <a:srgbClr val="EF8222"/>
                </a:solidFill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defTabSz="10805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GB" sz="3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GB" sz="3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GB" sz="3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𝜈</m:t>
                      </m:r>
                      <m:r>
                        <m:rPr>
                          <m:sty m:val="p"/>
                        </m:rPr>
                        <a:rPr kumimoji="0" lang="en-GB" sz="3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GB" sz="3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GB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GB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kumimoji="0" lang="en-GB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  </m:t>
                      </m:r>
                      <m:f>
                        <m:fPr>
                          <m:ctrlP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GB" sz="3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GB" sz="3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3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Gotham Rounded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D55435-235F-79D5-B7C9-404DA9FB1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574" y="4428279"/>
                <a:ext cx="6356092" cy="1027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F822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2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9" grpId="0" uiExpand="1" build="p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B041-556D-7408-099D-FE080B2E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6"/>
            <a:ext cx="10899710" cy="754555"/>
          </a:xfrm>
        </p:spPr>
        <p:txBody>
          <a:bodyPr>
            <a:normAutofit/>
          </a:bodyPr>
          <a:lstStyle/>
          <a:p>
            <a:r>
              <a:rPr lang="en-GB" u="sng" dirty="0"/>
              <a:t>Landau &amp; Cyclotron damping can drive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A5720-A1F2-67A3-00A3-F5071FE03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28" y="3867549"/>
            <a:ext cx="6465860" cy="2463099"/>
          </a:xfrm>
        </p:spPr>
        <p:txBody>
          <a:bodyPr>
            <a:normAutofit/>
          </a:bodyPr>
          <a:lstStyle/>
          <a:p>
            <a:r>
              <a:rPr lang="en-GB" dirty="0"/>
              <a:t>Because hotter particles collide less, </a:t>
            </a:r>
            <a:r>
              <a:rPr lang="en-GB" b="1" dirty="0"/>
              <a:t>asymmetric</a:t>
            </a:r>
            <a:r>
              <a:rPr lang="en-GB" dirty="0"/>
              <a:t> heating drives current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Landau damping </a:t>
            </a:r>
            <a:r>
              <a:rPr lang="en-GB" dirty="0">
                <a:solidFill>
                  <a:schemeClr val="accent2"/>
                </a:solidFill>
              </a:rPr>
              <a:t>(parallel pushes) </a:t>
            </a:r>
            <a:r>
              <a:rPr lang="en-GB" dirty="0">
                <a:solidFill>
                  <a:schemeClr val="accent1"/>
                </a:solidFill>
              </a:rPr>
              <a:t>directly drives current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Cyclotron heating </a:t>
            </a:r>
            <a:r>
              <a:rPr lang="en-GB" dirty="0">
                <a:solidFill>
                  <a:schemeClr val="accent2"/>
                </a:solidFill>
              </a:rPr>
              <a:t>(perpendicular pushes) </a:t>
            </a:r>
            <a:r>
              <a:rPr lang="en-GB" dirty="0">
                <a:solidFill>
                  <a:schemeClr val="accent1"/>
                </a:solidFill>
              </a:rPr>
              <a:t>drives current after collision time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43B0A7-A424-5D19-0573-2E9B290E38FD}"/>
              </a:ext>
            </a:extLst>
          </p:cNvPr>
          <p:cNvGrpSpPr/>
          <p:nvPr/>
        </p:nvGrpSpPr>
        <p:grpSpPr>
          <a:xfrm>
            <a:off x="993498" y="851095"/>
            <a:ext cx="4350800" cy="3490736"/>
            <a:chOff x="993498" y="851095"/>
            <a:chExt cx="4350800" cy="34907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F414886-0B5C-7074-38CC-E4C29EBC3466}"/>
                </a:ext>
              </a:extLst>
            </p:cNvPr>
            <p:cNvGrpSpPr/>
            <p:nvPr/>
          </p:nvGrpSpPr>
          <p:grpSpPr>
            <a:xfrm>
              <a:off x="993498" y="1196752"/>
              <a:ext cx="4350800" cy="3145079"/>
              <a:chOff x="2334313" y="1260445"/>
              <a:chExt cx="4350800" cy="314507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AD76690-B92B-A5E5-B1E5-FD1F69F96C63}"/>
                  </a:ext>
                </a:extLst>
              </p:cNvPr>
              <p:cNvGrpSpPr/>
              <p:nvPr/>
            </p:nvGrpSpPr>
            <p:grpSpPr>
              <a:xfrm>
                <a:off x="3546757" y="1260445"/>
                <a:ext cx="3138356" cy="2703208"/>
                <a:chOff x="2337384" y="1358922"/>
                <a:chExt cx="1454360" cy="1779302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8949694-2213-F140-251B-F1E48338C35A}"/>
                    </a:ext>
                  </a:extLst>
                </p:cNvPr>
                <p:cNvCxnSpPr/>
                <p:nvPr/>
              </p:nvCxnSpPr>
              <p:spPr>
                <a:xfrm>
                  <a:off x="2783632" y="1628800"/>
                  <a:ext cx="0" cy="1008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23332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F59AB6E-DDC3-F9DE-ECDF-D34F005F6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287688" y="2132856"/>
                  <a:ext cx="0" cy="100811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23332"/>
                  </a:solidFill>
                  <a:prstDash val="solid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F5BAD551-BE67-A2A4-213A-8EDA18872D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7384" y="1358922"/>
                      <a:ext cx="914400" cy="43204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noAutofit/>
                    </a:bodyPr>
                    <a:lstStyle/>
                    <a:p>
                      <a:pPr marL="0" marR="0" lvl="0" indent="0" defTabSz="10805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2127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2333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GB" sz="2127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2333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0" lang="en-GB" sz="2127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2333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2127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323332"/>
                        </a:solidFill>
                        <a:effectLst/>
                        <a:uLnTx/>
                        <a:uFillTx/>
                        <a:latin typeface="Gotham Rounded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A6F923AC-A234-0450-219D-FD6BAB017E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7384" y="1358922"/>
                      <a:ext cx="914400" cy="432046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721C0477-9893-F214-B3B3-B4007C74A0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18384" y="2706178"/>
                      <a:ext cx="914400" cy="43204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noAutofit/>
                    </a:bodyPr>
                    <a:lstStyle/>
                    <a:p>
                      <a:pPr marL="0" marR="0" lvl="0" indent="0" defTabSz="10805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sz="2127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2333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GB" sz="2127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2333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0" lang="en-GB" sz="2127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32333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GB" sz="2127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323332"/>
                        </a:solidFill>
                        <a:effectLst/>
                        <a:uLnTx/>
                        <a:uFillTx/>
                        <a:latin typeface="Gotham Rounded"/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BA5001D6-5D0A-1E30-F13E-61594F0C837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18384" y="2706178"/>
                      <a:ext cx="914400" cy="43204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047419EB-EC84-78E1-D813-49320EAE69E3}"/>
                  </a:ext>
                </a:extLst>
              </p:cNvPr>
              <p:cNvSpPr/>
              <p:nvPr/>
            </p:nvSpPr>
            <p:spPr>
              <a:xfrm>
                <a:off x="3823119" y="2578058"/>
                <a:ext cx="1420453" cy="1247953"/>
              </a:xfrm>
              <a:prstGeom prst="arc">
                <a:avLst/>
              </a:prstGeom>
              <a:noFill/>
              <a:ln w="28575" cap="flat" cmpd="sng" algn="ctr">
                <a:solidFill>
                  <a:srgbClr val="EF8222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05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27" b="0" i="0" u="none" strike="noStrike" kern="0" cap="none" spc="0" normalizeH="0" baseline="0" noProof="0">
                  <a:ln>
                    <a:noFill/>
                  </a:ln>
                  <a:solidFill>
                    <a:srgbClr val="323332"/>
                  </a:solidFill>
                  <a:effectLst/>
                  <a:uLnTx/>
                  <a:uFillTx/>
                  <a:latin typeface="Gotham Rounded"/>
                  <a:ea typeface="+mn-ea"/>
                  <a:cs typeface="+mn-cs"/>
                </a:endParaRPr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84DE67CA-6CE8-5F86-AAD5-4E31212150F9}"/>
                  </a:ext>
                </a:extLst>
              </p:cNvPr>
              <p:cNvSpPr/>
              <p:nvPr/>
            </p:nvSpPr>
            <p:spPr>
              <a:xfrm>
                <a:off x="3137208" y="1998543"/>
                <a:ext cx="2792273" cy="2406981"/>
              </a:xfrm>
              <a:prstGeom prst="arc">
                <a:avLst/>
              </a:prstGeom>
              <a:noFill/>
              <a:ln w="28575" cap="flat" cmpd="sng" algn="ctr">
                <a:solidFill>
                  <a:srgbClr val="EF8222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05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27" b="0" i="0" u="none" strike="noStrike" kern="0" cap="none" spc="0" normalizeH="0" baseline="0" noProof="0">
                  <a:ln>
                    <a:noFill/>
                  </a:ln>
                  <a:solidFill>
                    <a:srgbClr val="323332"/>
                  </a:solidFill>
                  <a:effectLst/>
                  <a:uLnTx/>
                  <a:uFillTx/>
                  <a:latin typeface="Gotham Rounded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99D3E75-F6AD-870C-BCC2-88BF3D9740D6}"/>
                  </a:ext>
                </a:extLst>
              </p:cNvPr>
              <p:cNvSpPr/>
              <p:nvPr/>
            </p:nvSpPr>
            <p:spPr>
              <a:xfrm>
                <a:off x="5144992" y="2959919"/>
                <a:ext cx="194319" cy="205262"/>
              </a:xfrm>
              <a:prstGeom prst="ellipse">
                <a:avLst/>
              </a:prstGeom>
              <a:solidFill>
                <a:srgbClr val="4B5D6B"/>
              </a:solidFill>
              <a:ln w="25400" cap="flat" cmpd="sng" algn="ctr">
                <a:solidFill>
                  <a:srgbClr val="4B5D6B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05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2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 Rounded"/>
                  <a:ea typeface="+mn-ea"/>
                  <a:cs typeface="+mn-cs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629CA7F-72B2-BCD9-11D5-F2616E647A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422013" y="2114333"/>
                <a:ext cx="0" cy="2175400"/>
              </a:xfrm>
              <a:prstGeom prst="line">
                <a:avLst/>
              </a:prstGeom>
              <a:noFill/>
              <a:ln w="28575" cap="flat" cmpd="sng" algn="ctr">
                <a:solidFill>
                  <a:srgbClr val="323332"/>
                </a:solidFill>
                <a:prstDash val="solid"/>
              </a:ln>
              <a:effectLst/>
            </p:spPr>
          </p:cxn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8DE53F85-36AB-26D1-04D6-D21B6002E641}"/>
                  </a:ext>
                </a:extLst>
              </p:cNvPr>
              <p:cNvSpPr/>
              <p:nvPr/>
            </p:nvSpPr>
            <p:spPr>
              <a:xfrm rot="16200000">
                <a:off x="3863753" y="2564904"/>
                <a:ext cx="1247952" cy="1247953"/>
              </a:xfrm>
              <a:prstGeom prst="arc">
                <a:avLst/>
              </a:prstGeom>
              <a:noFill/>
              <a:ln w="28575" cap="flat" cmpd="sng" algn="ctr">
                <a:solidFill>
                  <a:srgbClr val="EF8222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05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27" b="0" i="0" u="none" strike="noStrike" kern="0" cap="none" spc="0" normalizeH="0" baseline="0" noProof="0">
                  <a:ln>
                    <a:noFill/>
                  </a:ln>
                  <a:solidFill>
                    <a:srgbClr val="323332"/>
                  </a:solidFill>
                  <a:effectLst/>
                  <a:uLnTx/>
                  <a:uFillTx/>
                  <a:latin typeface="Gotham Rounded"/>
                  <a:ea typeface="+mn-ea"/>
                  <a:cs typeface="+mn-cs"/>
                </a:endParaRP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2E1C31A8-26E2-0622-51D0-8B6FB37DBBCA}"/>
                  </a:ext>
                </a:extLst>
              </p:cNvPr>
              <p:cNvSpPr/>
              <p:nvPr/>
            </p:nvSpPr>
            <p:spPr>
              <a:xfrm rot="16200000">
                <a:off x="3315967" y="1839019"/>
                <a:ext cx="2406982" cy="2721035"/>
              </a:xfrm>
              <a:prstGeom prst="arc">
                <a:avLst/>
              </a:prstGeom>
              <a:noFill/>
              <a:ln w="28575" cap="flat" cmpd="sng" algn="ctr">
                <a:solidFill>
                  <a:srgbClr val="EF8222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05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27" b="0" i="0" u="none" strike="noStrike" kern="0" cap="none" spc="0" normalizeH="0" baseline="0" noProof="0">
                  <a:ln>
                    <a:noFill/>
                  </a:ln>
                  <a:solidFill>
                    <a:srgbClr val="323332"/>
                  </a:solidFill>
                  <a:effectLst/>
                  <a:uLnTx/>
                  <a:uFillTx/>
                  <a:latin typeface="Gotham Rounded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84D2750-3259-604F-6CC3-E6C9DE42EF10}"/>
                  </a:ext>
                </a:extLst>
              </p:cNvPr>
              <p:cNvSpPr/>
              <p:nvPr/>
            </p:nvSpPr>
            <p:spPr>
              <a:xfrm>
                <a:off x="3793111" y="2959919"/>
                <a:ext cx="194319" cy="205262"/>
              </a:xfrm>
              <a:prstGeom prst="ellipse">
                <a:avLst/>
              </a:prstGeom>
              <a:solidFill>
                <a:srgbClr val="EF8222"/>
              </a:solidFill>
              <a:ln w="25400" cap="flat" cmpd="sng" algn="ctr">
                <a:solidFill>
                  <a:srgbClr val="EF822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05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2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 Rounded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7C5C0C4-19B0-B789-D255-15F35396139E}"/>
                    </a:ext>
                  </a:extLst>
                </p:cNvPr>
                <p:cNvSpPr txBox="1"/>
                <p:nvPr/>
              </p:nvSpPr>
              <p:spPr>
                <a:xfrm>
                  <a:off x="2262065" y="851095"/>
                  <a:ext cx="2198381" cy="5037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lvl="0" indent="0" defTabSz="10805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12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23332"/>
                      </a:solidFill>
                      <a:effectLst/>
                      <a:uLnTx/>
                      <a:uFillTx/>
                      <a:latin typeface="Gotham Rounded"/>
                    </a:rPr>
                    <a:t>Average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GB" sz="2127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2333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2127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2333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GB" sz="2127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2333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</m:oMath>
                  </a14:m>
                  <a:r>
                    <a:rPr kumimoji="0" lang="en-GB" sz="212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23332"/>
                      </a:solidFill>
                      <a:effectLst/>
                      <a:uLnTx/>
                      <a:uFillTx/>
                      <a:latin typeface="Gotham Rounded"/>
                    </a:rPr>
                    <a:t>=0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C4E0FF0-E60D-3DB1-AAB8-645BE95F0A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2065" y="851095"/>
                  <a:ext cx="2198381" cy="503780"/>
                </a:xfrm>
                <a:prstGeom prst="rect">
                  <a:avLst/>
                </a:prstGeom>
                <a:blipFill>
                  <a:blip r:embed="rId4"/>
                  <a:stretch>
                    <a:fillRect l="-7479" t="-170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44E002C-C714-511B-8B89-1EAF40B7A648}"/>
              </a:ext>
            </a:extLst>
          </p:cNvPr>
          <p:cNvGrpSpPr/>
          <p:nvPr/>
        </p:nvGrpSpPr>
        <p:grpSpPr>
          <a:xfrm>
            <a:off x="6906578" y="832669"/>
            <a:ext cx="4623348" cy="3509162"/>
            <a:chOff x="7289133" y="832669"/>
            <a:chExt cx="4623348" cy="350916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BC67998-6F90-A2BA-725F-B2F676699043}"/>
                </a:ext>
              </a:extLst>
            </p:cNvPr>
            <p:cNvGrpSpPr/>
            <p:nvPr/>
          </p:nvGrpSpPr>
          <p:grpSpPr>
            <a:xfrm>
              <a:off x="7289133" y="832669"/>
              <a:ext cx="4350800" cy="3509162"/>
              <a:chOff x="7289133" y="832669"/>
              <a:chExt cx="4350800" cy="3509162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2DFC7C6-A538-14CE-B9BA-690B84CE2D28}"/>
                  </a:ext>
                </a:extLst>
              </p:cNvPr>
              <p:cNvGrpSpPr/>
              <p:nvPr/>
            </p:nvGrpSpPr>
            <p:grpSpPr>
              <a:xfrm>
                <a:off x="7289133" y="1196752"/>
                <a:ext cx="4350800" cy="3145079"/>
                <a:chOff x="7289133" y="1196752"/>
                <a:chExt cx="4350800" cy="3145079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C0EDDB2-95DC-BD9F-CA2F-7C114CB790D9}"/>
                    </a:ext>
                  </a:extLst>
                </p:cNvPr>
                <p:cNvGrpSpPr/>
                <p:nvPr/>
              </p:nvGrpSpPr>
              <p:grpSpPr>
                <a:xfrm>
                  <a:off x="7289133" y="1196752"/>
                  <a:ext cx="4350800" cy="3145079"/>
                  <a:chOff x="7289133" y="1196752"/>
                  <a:chExt cx="4350800" cy="3145079"/>
                </a:xfrm>
              </p:grpSpPr>
              <p:sp>
                <p:nvSpPr>
                  <p:cNvPr id="63" name="Arc 62">
                    <a:extLst>
                      <a:ext uri="{FF2B5EF4-FFF2-40B4-BE49-F238E27FC236}">
                        <a16:creationId xmlns:a16="http://schemas.microsoft.com/office/drawing/2014/main" id="{C010EC57-7D5D-5187-ABD7-6935393CE75C}"/>
                      </a:ext>
                    </a:extLst>
                  </p:cNvPr>
                  <p:cNvSpPr/>
                  <p:nvPr/>
                </p:nvSpPr>
                <p:spPr>
                  <a:xfrm>
                    <a:off x="8777939" y="2514365"/>
                    <a:ext cx="1420453" cy="1247953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rgbClr val="EF8222"/>
                    </a:solidFill>
                    <a:prstDash val="dash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805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2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23332"/>
                      </a:solidFill>
                      <a:effectLst/>
                      <a:uLnTx/>
                      <a:uFillTx/>
                      <a:latin typeface="Gotham Rounde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Arc 63">
                    <a:extLst>
                      <a:ext uri="{FF2B5EF4-FFF2-40B4-BE49-F238E27FC236}">
                        <a16:creationId xmlns:a16="http://schemas.microsoft.com/office/drawing/2014/main" id="{F7F2A196-224B-25C8-FA59-62546A624D88}"/>
                      </a:ext>
                    </a:extLst>
                  </p:cNvPr>
                  <p:cNvSpPr/>
                  <p:nvPr/>
                </p:nvSpPr>
                <p:spPr>
                  <a:xfrm>
                    <a:off x="8092028" y="1934850"/>
                    <a:ext cx="2792273" cy="2406981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rgbClr val="EF8222"/>
                    </a:solidFill>
                    <a:prstDash val="dash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805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2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23332"/>
                      </a:solidFill>
                      <a:effectLst/>
                      <a:uLnTx/>
                      <a:uFillTx/>
                      <a:latin typeface="Gotham Rounded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7A5C790E-A9CE-6F22-301B-9806716B590C}"/>
                      </a:ext>
                    </a:extLst>
                  </p:cNvPr>
                  <p:cNvGrpSpPr/>
                  <p:nvPr/>
                </p:nvGrpSpPr>
                <p:grpSpPr>
                  <a:xfrm>
                    <a:off x="7289133" y="1196752"/>
                    <a:ext cx="4350800" cy="3142583"/>
                    <a:chOff x="7289133" y="1196752"/>
                    <a:chExt cx="4350800" cy="3142583"/>
                  </a:xfrm>
                </p:grpSpPr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3936EF33-A625-5542-A0BC-01BC3032FD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01577" y="1196752"/>
                      <a:ext cx="3138356" cy="2703208"/>
                      <a:chOff x="2337384" y="1358922"/>
                      <a:chExt cx="1454360" cy="1779302"/>
                    </a:xfrm>
                  </p:grpSpPr>
                  <p:cxnSp>
                    <p:nvCxnSpPr>
                      <p:cNvPr id="72" name="Straight Connector 71">
                        <a:extLst>
                          <a:ext uri="{FF2B5EF4-FFF2-40B4-BE49-F238E27FC236}">
                            <a16:creationId xmlns:a16="http://schemas.microsoft.com/office/drawing/2014/main" id="{0F20C4C1-8FD5-CC81-B494-627937613A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783632" y="1628800"/>
                        <a:ext cx="0" cy="1008112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rgbClr val="323332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73" name="Straight Connector 72">
                        <a:extLst>
                          <a:ext uri="{FF2B5EF4-FFF2-40B4-BE49-F238E27FC236}">
                            <a16:creationId xmlns:a16="http://schemas.microsoft.com/office/drawing/2014/main" id="{DCA8A47A-38E4-4BB9-6505-3D16B5F5C4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>
                        <a:off x="3287688" y="2132856"/>
                        <a:ext cx="0" cy="1008112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rgbClr val="323332"/>
                        </a:solidFill>
                        <a:prstDash val="solid"/>
                      </a:ln>
                      <a:effectLst/>
                    </p:spPr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4" name="TextBox 73">
                            <a:extLst>
                              <a:ext uri="{FF2B5EF4-FFF2-40B4-BE49-F238E27FC236}">
                                <a16:creationId xmlns:a16="http://schemas.microsoft.com/office/drawing/2014/main" id="{A7CE5D0D-CC57-ADEE-3D31-4B36868556D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337384" y="1358922"/>
                            <a:ext cx="914400" cy="43204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noAutofit/>
                          </a:bodyPr>
                          <a:lstStyle/>
                          <a:p>
                            <a:pPr marL="0" marR="0" lvl="0" indent="0" defTabSz="108055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kumimoji="0" lang="en-GB" sz="2127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2333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2127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2333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GB" sz="2127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2333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kumimoji="0" lang="en-GB" sz="2127" b="0" i="0" u="none" strike="noStrike" kern="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323332"/>
                              </a:solidFill>
                              <a:effectLst/>
                              <a:uLnTx/>
                              <a:uFillTx/>
                              <a:latin typeface="Gotham Rounded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" name="TextBox 8">
                            <a:extLst>
                              <a:ext uri="{FF2B5EF4-FFF2-40B4-BE49-F238E27FC236}">
                                <a16:creationId xmlns:a16="http://schemas.microsoft.com/office/drawing/2014/main" id="{DAA8CE15-F62C-7BB3-E72F-1C96B02FBDB9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337384" y="1358922"/>
                            <a:ext cx="914400" cy="432046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GB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5" name="TextBox 74">
                            <a:extLst>
                              <a:ext uri="{FF2B5EF4-FFF2-40B4-BE49-F238E27FC236}">
                                <a16:creationId xmlns:a16="http://schemas.microsoft.com/office/drawing/2014/main" id="{FD4E5322-65A6-AF66-8ACF-A2FE2D91094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18384" y="2706178"/>
                            <a:ext cx="914400" cy="43204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noAutofit/>
                          </a:bodyPr>
                          <a:lstStyle/>
                          <a:p>
                            <a:pPr marL="0" marR="0" lvl="0" indent="0" defTabSz="108055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kumimoji="0" lang="en-GB" sz="2127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2333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GB" sz="2127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2333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0" lang="en-GB" sz="2127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2333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∥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kumimoji="0" lang="en-GB" sz="2127" b="0" i="0" u="none" strike="noStrike" kern="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323332"/>
                              </a:solidFill>
                              <a:effectLst/>
                              <a:uLnTx/>
                              <a:uFillTx/>
                              <a:latin typeface="Gotham Rounded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" name="TextBox 11">
                            <a:extLst>
                              <a:ext uri="{FF2B5EF4-FFF2-40B4-BE49-F238E27FC236}">
                                <a16:creationId xmlns:a16="http://schemas.microsoft.com/office/drawing/2014/main" id="{1B8BD94D-546B-2C03-8D70-06214BB0417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818384" y="2706178"/>
                            <a:ext cx="914400" cy="432046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GB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B3EB444F-1304-2F4C-EA4D-85809A0CDC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99812" y="2896226"/>
                      <a:ext cx="194319" cy="205262"/>
                    </a:xfrm>
                    <a:prstGeom prst="ellipse">
                      <a:avLst/>
                    </a:prstGeom>
                    <a:solidFill>
                      <a:srgbClr val="4B5D6B">
                        <a:alpha val="30000"/>
                      </a:srgbClr>
                    </a:solidFill>
                    <a:ln w="25400" cap="flat" cmpd="sng" algn="ctr">
                      <a:solidFill>
                        <a:srgbClr val="4B5D6B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805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2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otham Rounded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7F0A9453-180B-D252-5140-2C6E7DC7A4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8376833" y="2050640"/>
                      <a:ext cx="0" cy="217540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323332"/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69" name="Arc 68">
                      <a:extLst>
                        <a:ext uri="{FF2B5EF4-FFF2-40B4-BE49-F238E27FC236}">
                          <a16:creationId xmlns:a16="http://schemas.microsoft.com/office/drawing/2014/main" id="{009E7451-2B05-DB00-60CA-E196F1DE5BB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818573" y="2501211"/>
                      <a:ext cx="1247952" cy="1247953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EF8222"/>
                      </a:solidFill>
                      <a:prstDash val="dash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805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2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23332"/>
                        </a:solidFill>
                        <a:effectLst/>
                        <a:uLnTx/>
                        <a:uFillTx/>
                        <a:latin typeface="Gotham Rounded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Arc 69">
                      <a:extLst>
                        <a:ext uri="{FF2B5EF4-FFF2-40B4-BE49-F238E27FC236}">
                          <a16:creationId xmlns:a16="http://schemas.microsoft.com/office/drawing/2014/main" id="{4ED381CA-000B-E1F5-9AE8-24978465CBE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270787" y="1775326"/>
                      <a:ext cx="2406982" cy="2721035"/>
                    </a:xfrm>
                    <a:prstGeom prst="arc">
                      <a:avLst/>
                    </a:prstGeom>
                    <a:noFill/>
                    <a:ln w="28575" cap="flat" cmpd="sng" algn="ctr">
                      <a:solidFill>
                        <a:srgbClr val="EF8222"/>
                      </a:solidFill>
                      <a:prstDash val="dash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805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2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23332"/>
                        </a:solidFill>
                        <a:effectLst/>
                        <a:uLnTx/>
                        <a:uFillTx/>
                        <a:latin typeface="Gotham Rounded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B691EF79-9CD5-CCF0-ED57-12BC87C43D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47931" y="2896226"/>
                      <a:ext cx="194319" cy="205262"/>
                    </a:xfrm>
                    <a:prstGeom prst="ellipse">
                      <a:avLst/>
                    </a:prstGeom>
                    <a:solidFill>
                      <a:srgbClr val="EF8222">
                        <a:alpha val="30000"/>
                      </a:srgbClr>
                    </a:solidFill>
                    <a:ln w="25400" cap="flat" cmpd="sng" algn="ctr">
                      <a:solidFill>
                        <a:srgbClr val="EF8222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0805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127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otham Rounded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0" name="Arrow: Up 59">
                  <a:extLst>
                    <a:ext uri="{FF2B5EF4-FFF2-40B4-BE49-F238E27FC236}">
                      <a16:creationId xmlns:a16="http://schemas.microsoft.com/office/drawing/2014/main" id="{F03781C0-8C82-980F-F9CA-41931FB1EA7B}"/>
                    </a:ext>
                  </a:extLst>
                </p:cNvPr>
                <p:cNvSpPr/>
                <p:nvPr/>
              </p:nvSpPr>
              <p:spPr>
                <a:xfrm>
                  <a:off x="10114871" y="2335180"/>
                  <a:ext cx="144016" cy="360040"/>
                </a:xfrm>
                <a:prstGeom prst="upArrow">
                  <a:avLst/>
                </a:prstGeom>
                <a:noFill/>
                <a:ln w="25400" cap="flat" cmpd="sng" algn="ctr">
                  <a:solidFill>
                    <a:srgbClr val="4B5D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05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2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otham Rounded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E9CD8FC-810E-6BCE-FAE3-08B5F3514FC7}"/>
                    </a:ext>
                  </a:extLst>
                </p:cNvPr>
                <p:cNvSpPr txBox="1"/>
                <p:nvPr/>
              </p:nvSpPr>
              <p:spPr>
                <a:xfrm>
                  <a:off x="9764566" y="1537455"/>
                  <a:ext cx="863448" cy="37850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4B5D6B"/>
                  </a:solidFill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marL="0" marR="0" lvl="0" indent="0" algn="ctr" defTabSz="10805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200" kern="0" dirty="0">
                      <a:solidFill>
                        <a:srgbClr val="4B5D6B"/>
                      </a:solidFill>
                      <a:latin typeface="Gotham Rounded"/>
                    </a:rPr>
                    <a:t>Cyclotron</a:t>
                  </a: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B5D6B"/>
                      </a:solidFill>
                      <a:effectLst/>
                      <a:uLnTx/>
                      <a:uFillTx/>
                      <a:latin typeface="Gotham Rounded"/>
                    </a:rPr>
                    <a:t> </a:t>
                  </a:r>
                </a:p>
                <a:p>
                  <a:pPr marL="0" marR="0" lvl="0" indent="0" algn="ctr" defTabSz="10805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B5D6B"/>
                      </a:solidFill>
                      <a:effectLst/>
                      <a:uLnTx/>
                      <a:uFillTx/>
                      <a:latin typeface="Gotham Rounded"/>
                    </a:rPr>
                    <a:t>Heating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6C2F0DFA-2F1F-5A1A-2E3D-C087229338B4}"/>
                    </a:ext>
                  </a:extLst>
                </p:cNvPr>
                <p:cNvSpPr/>
                <p:nvPr/>
              </p:nvSpPr>
              <p:spPr>
                <a:xfrm>
                  <a:off x="10099131" y="2004527"/>
                  <a:ext cx="194319" cy="205262"/>
                </a:xfrm>
                <a:prstGeom prst="ellipse">
                  <a:avLst/>
                </a:prstGeom>
                <a:solidFill>
                  <a:srgbClr val="4B5D6B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055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12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otham Round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B1DF39AC-34D4-0026-6E08-F61D4381B9C6}"/>
                  </a:ext>
                </a:extLst>
              </p:cNvPr>
              <p:cNvGrpSpPr/>
              <p:nvPr/>
            </p:nvGrpSpPr>
            <p:grpSpPr>
              <a:xfrm>
                <a:off x="8568397" y="832669"/>
                <a:ext cx="2198381" cy="2702642"/>
                <a:chOff x="8568397" y="832669"/>
                <a:chExt cx="2198381" cy="2702642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029E316F-F04A-7B87-12A0-CDADCE3DAE39}"/>
                    </a:ext>
                  </a:extLst>
                </p:cNvPr>
                <p:cNvGrpSpPr/>
                <p:nvPr/>
              </p:nvGrpSpPr>
              <p:grpSpPr>
                <a:xfrm>
                  <a:off x="8649652" y="2932584"/>
                  <a:ext cx="888847" cy="602727"/>
                  <a:chOff x="8649652" y="2932584"/>
                  <a:chExt cx="888847" cy="602727"/>
                </a:xfrm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812C5D8D-BB35-2963-D8CF-7E027BF9EC4C}"/>
                      </a:ext>
                    </a:extLst>
                  </p:cNvPr>
                  <p:cNvSpPr/>
                  <p:nvPr/>
                </p:nvSpPr>
                <p:spPr>
                  <a:xfrm>
                    <a:off x="9344180" y="3012292"/>
                    <a:ext cx="194319" cy="205262"/>
                  </a:xfrm>
                  <a:prstGeom prst="ellipse">
                    <a:avLst/>
                  </a:prstGeom>
                  <a:solidFill>
                    <a:srgbClr val="EF822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805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2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otham Rounde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Arrow: Right 79">
                    <a:extLst>
                      <a:ext uri="{FF2B5EF4-FFF2-40B4-BE49-F238E27FC236}">
                        <a16:creationId xmlns:a16="http://schemas.microsoft.com/office/drawing/2014/main" id="{6FC28BF1-0D3F-9CC5-63D7-BE03BAEEE73E}"/>
                      </a:ext>
                    </a:extLst>
                  </p:cNvPr>
                  <p:cNvSpPr/>
                  <p:nvPr/>
                </p:nvSpPr>
                <p:spPr>
                  <a:xfrm>
                    <a:off x="9061336" y="2932584"/>
                    <a:ext cx="194319" cy="136372"/>
                  </a:xfrm>
                  <a:prstGeom prst="rightArrow">
                    <a:avLst/>
                  </a:prstGeom>
                  <a:noFill/>
                  <a:ln w="25400" cap="flat" cmpd="sng" algn="ctr">
                    <a:solidFill>
                      <a:srgbClr val="EF822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0805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12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otham Rounde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70AFB0B-EC26-6870-32E7-D333868BD1E3}"/>
                      </a:ext>
                    </a:extLst>
                  </p:cNvPr>
                  <p:cNvSpPr txBox="1"/>
                  <p:nvPr/>
                </p:nvSpPr>
                <p:spPr>
                  <a:xfrm>
                    <a:off x="8649652" y="3217771"/>
                    <a:ext cx="863448" cy="3175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EF8222"/>
                    </a:solidFill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marL="0" marR="0" lvl="0" indent="0" algn="ctr" defTabSz="108055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F8222"/>
                        </a:solidFill>
                        <a:effectLst/>
                        <a:uLnTx/>
                        <a:uFillTx/>
                        <a:latin typeface="Gotham Rounded"/>
                      </a:rPr>
                      <a:t>Collisions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855233CD-DBC6-CBCA-E12C-249CF10152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68397" y="832669"/>
                      <a:ext cx="2198381" cy="50378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noAutofit/>
                    </a:bodyPr>
                    <a:lstStyle/>
                    <a:p>
                      <a:pPr marL="0" marR="0" lvl="0" indent="0" defTabSz="10805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127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23332"/>
                          </a:solidFill>
                          <a:effectLst/>
                          <a:uLnTx/>
                          <a:uFillTx/>
                          <a:latin typeface="Gotham Rounded"/>
                        </a:rPr>
                        <a:t>Average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sz="2127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2333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GB" sz="2127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2333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GB" sz="2127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2333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kumimoji="0" lang="en-GB" sz="2127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2333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&gt;</m:t>
                          </m:r>
                        </m:oMath>
                      </a14:m>
                      <a:r>
                        <a:rPr kumimoji="0" lang="en-GB" sz="2127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23332"/>
                          </a:solidFill>
                          <a:effectLst/>
                          <a:uLnTx/>
                          <a:uFillTx/>
                          <a:latin typeface="Gotham Rounded"/>
                        </a:rPr>
                        <a:t>0</a:t>
                      </a:r>
                    </a:p>
                  </p:txBody>
                </p:sp>
              </mc:Choice>
              <mc:Fallback xmlns="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E5C48BE5-D71C-7BD8-6B77-129EB9DE54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68397" y="832669"/>
                      <a:ext cx="2198381" cy="50378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500" t="-170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F7AA7A7-1489-FC26-FBC3-E5AA6269629E}"/>
                </a:ext>
              </a:extLst>
            </p:cNvPr>
            <p:cNvSpPr/>
            <p:nvPr/>
          </p:nvSpPr>
          <p:spPr>
            <a:xfrm>
              <a:off x="10784073" y="2897203"/>
              <a:ext cx="194319" cy="205262"/>
            </a:xfrm>
            <a:prstGeom prst="ellipse">
              <a:avLst/>
            </a:prstGeom>
            <a:solidFill>
              <a:srgbClr val="4B5D6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05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2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Rounded"/>
                <a:ea typeface="+mn-ea"/>
                <a:cs typeface="+mn-cs"/>
              </a:endParaRPr>
            </a:p>
          </p:txBody>
        </p:sp>
        <p:sp>
          <p:nvSpPr>
            <p:cNvPr id="84" name="Arrow: Up 83">
              <a:extLst>
                <a:ext uri="{FF2B5EF4-FFF2-40B4-BE49-F238E27FC236}">
                  <a16:creationId xmlns:a16="http://schemas.microsoft.com/office/drawing/2014/main" id="{B1322D1F-DF1B-280E-DBE5-24E1CF13D140}"/>
                </a:ext>
              </a:extLst>
            </p:cNvPr>
            <p:cNvSpPr/>
            <p:nvPr/>
          </p:nvSpPr>
          <p:spPr>
            <a:xfrm rot="5400000">
              <a:off x="10472540" y="2814513"/>
              <a:ext cx="144016" cy="360040"/>
            </a:xfrm>
            <a:prstGeom prst="upArrow">
              <a:avLst/>
            </a:prstGeom>
            <a:noFill/>
            <a:ln w="25400" cap="flat" cmpd="sng" algn="ctr">
              <a:solidFill>
                <a:srgbClr val="4B5D6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05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2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Rounded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0FD4E53-855C-4935-01F5-967ECB2EAE9C}"/>
                </a:ext>
              </a:extLst>
            </p:cNvPr>
            <p:cNvSpPr txBox="1"/>
            <p:nvPr/>
          </p:nvSpPr>
          <p:spPr>
            <a:xfrm>
              <a:off x="11049033" y="2710552"/>
              <a:ext cx="863448" cy="37134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B5D6B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marL="0" marR="0" lvl="0" indent="0" algn="ctr" defTabSz="10805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0" dirty="0">
                  <a:solidFill>
                    <a:srgbClr val="4B5D6B"/>
                  </a:solidFill>
                  <a:latin typeface="Gotham Rounded"/>
                </a:rPr>
                <a:t>Landau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B5D6B"/>
                  </a:solidFill>
                  <a:effectLst/>
                  <a:uLnTx/>
                  <a:uFillTx/>
                  <a:latin typeface="Gotham Rounded"/>
                </a:rPr>
                <a:t> </a:t>
              </a:r>
            </a:p>
            <a:p>
              <a:pPr marL="0" marR="0" lvl="0" indent="0" algn="ctr" defTabSz="10805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B5D6B"/>
                  </a:solidFill>
                  <a:effectLst/>
                  <a:uLnTx/>
                  <a:uFillTx/>
                  <a:latin typeface="Gotham Rounded"/>
                </a:rPr>
                <a:t>Damping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937205-3CF2-01E3-F2BD-4686D2F3FBF8}"/>
              </a:ext>
            </a:extLst>
          </p:cNvPr>
          <p:cNvGrpSpPr/>
          <p:nvPr/>
        </p:nvGrpSpPr>
        <p:grpSpPr>
          <a:xfrm>
            <a:off x="6746235" y="3601151"/>
            <a:ext cx="5077593" cy="3008955"/>
            <a:chOff x="6746235" y="3601151"/>
            <a:chExt cx="5077593" cy="3008955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0CE9F94-FFA0-D258-985A-1E9D5C1DC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25790" y="3601151"/>
              <a:ext cx="3359637" cy="252506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1DDE467-9FA4-8D3A-6D01-82068FB969ED}"/>
                </a:ext>
              </a:extLst>
            </p:cNvPr>
            <p:cNvSpPr txBox="1"/>
            <p:nvPr/>
          </p:nvSpPr>
          <p:spPr>
            <a:xfrm>
              <a:off x="6746235" y="6025331"/>
              <a:ext cx="5077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Landau (black) 4/3x better than Cyclotron (white)</a:t>
              </a:r>
            </a:p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[Fisch, RMP </a:t>
              </a:r>
              <a:r>
                <a:rPr lang="en-GB" sz="1400" b="1" dirty="0">
                  <a:solidFill>
                    <a:schemeClr val="accent2"/>
                  </a:solidFill>
                </a:rPr>
                <a:t>59</a:t>
              </a:r>
              <a:r>
                <a:rPr lang="en-GB" sz="1400" dirty="0">
                  <a:solidFill>
                    <a:schemeClr val="accent2"/>
                  </a:solidFill>
                </a:rPr>
                <a:t>, 175 (1987)]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5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CFC0-32F7-C3AB-FC43-754C779F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685"/>
            <a:ext cx="2860041" cy="941943"/>
          </a:xfrm>
        </p:spPr>
        <p:txBody>
          <a:bodyPr/>
          <a:lstStyle/>
          <a:p>
            <a:r>
              <a:rPr lang="en-GB" u="sng" dirty="0"/>
              <a:t>Ex: STEP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00E2A-7BED-D45A-4C97-6B9AEC8B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989" y="189437"/>
            <a:ext cx="3079429" cy="6242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42688-DF84-4CDB-114A-28E1EB9AC938}"/>
              </a:ext>
            </a:extLst>
          </p:cNvPr>
          <p:cNvSpPr txBox="1"/>
          <p:nvPr/>
        </p:nvSpPr>
        <p:spPr>
          <a:xfrm>
            <a:off x="599439" y="6293623"/>
            <a:ext cx="2645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[</a:t>
            </a:r>
            <a:r>
              <a:rPr lang="en-GB" sz="1200" dirty="0" err="1">
                <a:solidFill>
                  <a:schemeClr val="accent2"/>
                </a:solidFill>
              </a:rPr>
              <a:t>Tholerus</a:t>
            </a:r>
            <a:r>
              <a:rPr lang="en-GB" sz="1200" dirty="0">
                <a:solidFill>
                  <a:schemeClr val="accent2"/>
                </a:solidFill>
              </a:rPr>
              <a:t> et al, NF </a:t>
            </a:r>
            <a:r>
              <a:rPr lang="en-GB" sz="1200" b="1" dirty="0">
                <a:solidFill>
                  <a:schemeClr val="accent2"/>
                </a:solidFill>
              </a:rPr>
              <a:t>64</a:t>
            </a:r>
            <a:r>
              <a:rPr lang="en-GB" sz="1200" dirty="0">
                <a:solidFill>
                  <a:schemeClr val="accent2"/>
                </a:solidFill>
              </a:rPr>
              <a:t>, 106030 (2024)]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FD3E6C-C8AF-8695-C7A5-F746ED261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91" y="961629"/>
            <a:ext cx="4433499" cy="50243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2E4530D-286D-61D3-3D0B-97FD1BBD3B2B}"/>
              </a:ext>
            </a:extLst>
          </p:cNvPr>
          <p:cNvGrpSpPr/>
          <p:nvPr/>
        </p:nvGrpSpPr>
        <p:grpSpPr>
          <a:xfrm>
            <a:off x="4681489" y="538140"/>
            <a:ext cx="4433499" cy="5772971"/>
            <a:chOff x="4554490" y="97873"/>
            <a:chExt cx="4433499" cy="57729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F1EECA-4DF8-36ED-0CF8-E6ACA2516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0116"/>
            <a:stretch/>
          </p:blipFill>
          <p:spPr>
            <a:xfrm>
              <a:off x="4620801" y="2346087"/>
              <a:ext cx="4367188" cy="22482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B7B010-A780-736E-FC97-4225EC6F3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1280" y="4718158"/>
              <a:ext cx="4239918" cy="11526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88EB4E6-58DC-414D-A5FB-A5E0410A5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0464"/>
            <a:stretch/>
          </p:blipFill>
          <p:spPr>
            <a:xfrm>
              <a:off x="4554490" y="97873"/>
              <a:ext cx="4336709" cy="224821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1E1855-6651-1B9B-5206-35536F1DC345}"/>
              </a:ext>
            </a:extLst>
          </p:cNvPr>
          <p:cNvGrpSpPr/>
          <p:nvPr/>
        </p:nvGrpSpPr>
        <p:grpSpPr>
          <a:xfrm>
            <a:off x="103217" y="1410511"/>
            <a:ext cx="3875030" cy="2539280"/>
            <a:chOff x="103217" y="1410511"/>
            <a:chExt cx="3875030" cy="253928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104059A-6314-F34C-ABD8-E88139F64E4F}"/>
                </a:ext>
              </a:extLst>
            </p:cNvPr>
            <p:cNvSpPr/>
            <p:nvPr/>
          </p:nvSpPr>
          <p:spPr>
            <a:xfrm>
              <a:off x="103217" y="1410511"/>
              <a:ext cx="3858819" cy="198156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1EA1D6A-8E35-B053-AEAB-97CA81B3F933}"/>
                </a:ext>
              </a:extLst>
            </p:cNvPr>
            <p:cNvSpPr/>
            <p:nvPr/>
          </p:nvSpPr>
          <p:spPr>
            <a:xfrm>
              <a:off x="119427" y="1845020"/>
              <a:ext cx="3858819" cy="198156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7B1DC9B-E618-C6FA-CA94-B612989D52A8}"/>
                </a:ext>
              </a:extLst>
            </p:cNvPr>
            <p:cNvSpPr/>
            <p:nvPr/>
          </p:nvSpPr>
          <p:spPr>
            <a:xfrm>
              <a:off x="109703" y="2068750"/>
              <a:ext cx="3858819" cy="198156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6E03B15-8B72-85FA-1D83-49F770046720}"/>
                </a:ext>
              </a:extLst>
            </p:cNvPr>
            <p:cNvSpPr/>
            <p:nvPr/>
          </p:nvSpPr>
          <p:spPr>
            <a:xfrm>
              <a:off x="119428" y="3119343"/>
              <a:ext cx="3858819" cy="198156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A03EDF6-4745-FA5E-B95D-AB0C7644F984}"/>
                </a:ext>
              </a:extLst>
            </p:cNvPr>
            <p:cNvSpPr/>
            <p:nvPr/>
          </p:nvSpPr>
          <p:spPr>
            <a:xfrm>
              <a:off x="109703" y="3527904"/>
              <a:ext cx="3858819" cy="198156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CB8642A-718E-080C-8424-6F91C17FF972}"/>
                </a:ext>
              </a:extLst>
            </p:cNvPr>
            <p:cNvSpPr/>
            <p:nvPr/>
          </p:nvSpPr>
          <p:spPr>
            <a:xfrm>
              <a:off x="109700" y="3751635"/>
              <a:ext cx="3858819" cy="198156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001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15EE-3434-7C52-6E17-6E3A0C2E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5"/>
            <a:ext cx="10515600" cy="734098"/>
          </a:xfrm>
        </p:spPr>
        <p:txBody>
          <a:bodyPr/>
          <a:lstStyle/>
          <a:p>
            <a:r>
              <a:rPr lang="en-GB" u="sng" dirty="0"/>
              <a:t>Ex: ITER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AC047-93AB-9876-17E8-056236132FBB}"/>
              </a:ext>
            </a:extLst>
          </p:cNvPr>
          <p:cNvSpPr txBox="1"/>
          <p:nvPr/>
        </p:nvSpPr>
        <p:spPr>
          <a:xfrm>
            <a:off x="241226" y="5225205"/>
            <a:ext cx="118379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‘Plasma’ is only small fraction of total heating system! Also physics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Sources</a:t>
            </a:r>
            <a:r>
              <a:rPr lang="en-GB" sz="2400" dirty="0"/>
              <a:t> (</a:t>
            </a:r>
            <a:r>
              <a:rPr lang="en-GB" sz="2400" dirty="0">
                <a:solidFill>
                  <a:schemeClr val="accent2"/>
                </a:solidFill>
              </a:rPr>
              <a:t>ex: gyrotron efficiency</a:t>
            </a:r>
            <a:r>
              <a:rPr lang="en-GB" sz="2400" dirty="0"/>
              <a:t>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Delivery system </a:t>
            </a:r>
            <a:r>
              <a:rPr lang="en-GB" sz="2400" dirty="0"/>
              <a:t>(</a:t>
            </a:r>
            <a:r>
              <a:rPr lang="en-GB" sz="2400" dirty="0">
                <a:solidFill>
                  <a:schemeClr val="accent2"/>
                </a:solidFill>
              </a:rPr>
              <a:t>ex: efficient waveguide bends</a:t>
            </a:r>
            <a:r>
              <a:rPr lang="en-GB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Launching system </a:t>
            </a:r>
            <a:r>
              <a:rPr lang="en-GB" sz="2400" dirty="0"/>
              <a:t>(</a:t>
            </a:r>
            <a:r>
              <a:rPr lang="en-GB" sz="2400" dirty="0">
                <a:solidFill>
                  <a:schemeClr val="accent2"/>
                </a:solidFill>
              </a:rPr>
              <a:t>ex: IC antenna designs</a:t>
            </a:r>
            <a:r>
              <a:rPr lang="en-GB" sz="2400" dirty="0"/>
              <a:t>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8FC0EB-3A57-C113-0763-9477AA43345D}"/>
              </a:ext>
            </a:extLst>
          </p:cNvPr>
          <p:cNvGrpSpPr/>
          <p:nvPr/>
        </p:nvGrpSpPr>
        <p:grpSpPr>
          <a:xfrm>
            <a:off x="5461330" y="0"/>
            <a:ext cx="6823998" cy="5220000"/>
            <a:chOff x="5461330" y="0"/>
            <a:chExt cx="6823998" cy="522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88FE47-6ADF-E33F-9764-766932911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111"/>
            <a:stretch/>
          </p:blipFill>
          <p:spPr>
            <a:xfrm>
              <a:off x="5461330" y="0"/>
              <a:ext cx="6823998" cy="522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2AED05-DDE0-5712-83ED-1E6E67612AB7}"/>
                </a:ext>
              </a:extLst>
            </p:cNvPr>
            <p:cNvSpPr txBox="1"/>
            <p:nvPr/>
          </p:nvSpPr>
          <p:spPr>
            <a:xfrm>
              <a:off x="9256325" y="4660097"/>
              <a:ext cx="2978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2"/>
                  </a:solidFill>
                </a:rPr>
                <a:t>[</a:t>
              </a:r>
              <a:r>
                <a:rPr lang="en-GB" sz="1200" dirty="0" err="1">
                  <a:solidFill>
                    <a:schemeClr val="accent2"/>
                  </a:solidFill>
                </a:rPr>
                <a:t>Barabaschi</a:t>
              </a:r>
              <a:r>
                <a:rPr lang="en-GB" sz="1200" dirty="0">
                  <a:solidFill>
                    <a:schemeClr val="accent2"/>
                  </a:solidFill>
                </a:rPr>
                <a:t> et al, FED </a:t>
              </a:r>
              <a:r>
                <a:rPr lang="en-GB" sz="1200" b="1" dirty="0">
                  <a:solidFill>
                    <a:schemeClr val="accent2"/>
                  </a:solidFill>
                </a:rPr>
                <a:t>215</a:t>
              </a:r>
              <a:r>
                <a:rPr lang="en-GB" sz="1200" dirty="0">
                  <a:solidFill>
                    <a:schemeClr val="accent2"/>
                  </a:solidFill>
                </a:rPr>
                <a:t>, 114990 (2025)]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0423EB-6D4D-EA8C-2F5A-DADD0F96DC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5300" y="1300899"/>
              <a:ext cx="1385694" cy="1008668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72A22E-7638-AB96-CAB0-3067197EE6E5}"/>
                </a:ext>
              </a:extLst>
            </p:cNvPr>
            <p:cNvSpPr/>
            <p:nvPr/>
          </p:nvSpPr>
          <p:spPr>
            <a:xfrm>
              <a:off x="6890994" y="680386"/>
              <a:ext cx="914400" cy="914400"/>
            </a:xfrm>
            <a:prstGeom prst="ellipse">
              <a:avLst/>
            </a:prstGeom>
            <a:noFill/>
            <a:ln w="41275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6CED1D-7915-A2FA-B62D-9A2C33ECEAB3}"/>
              </a:ext>
            </a:extLst>
          </p:cNvPr>
          <p:cNvGrpSpPr/>
          <p:nvPr/>
        </p:nvGrpSpPr>
        <p:grpSpPr>
          <a:xfrm>
            <a:off x="243737" y="372254"/>
            <a:ext cx="5117009" cy="4890960"/>
            <a:chOff x="243737" y="372254"/>
            <a:chExt cx="5117009" cy="48909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69A26C-2D4C-3CDA-B496-40AE98FC0E8E}"/>
                </a:ext>
              </a:extLst>
            </p:cNvPr>
            <p:cNvSpPr txBox="1"/>
            <p:nvPr/>
          </p:nvSpPr>
          <p:spPr>
            <a:xfrm>
              <a:off x="4242170" y="372254"/>
              <a:ext cx="11185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2"/>
                  </a:solidFill>
                </a:rPr>
                <a:t>[ITER website]</a:t>
              </a:r>
            </a:p>
          </p:txBody>
        </p:sp>
        <p:pic>
          <p:nvPicPr>
            <p:cNvPr id="16" name="Picture 15" descr="A machine with a purple light&#10;&#10;AI-generated content may be incorrect.">
              <a:extLst>
                <a:ext uri="{FF2B5EF4-FFF2-40B4-BE49-F238E27FC236}">
                  <a16:creationId xmlns:a16="http://schemas.microsoft.com/office/drawing/2014/main" id="{9CFB896C-43DC-B06F-5424-84F8009E0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5" r="35636"/>
            <a:stretch/>
          </p:blipFill>
          <p:spPr>
            <a:xfrm>
              <a:off x="1542737" y="619214"/>
              <a:ext cx="3756458" cy="464400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078EBF7-419D-BCB3-3DA8-8289C8DABDF8}"/>
                </a:ext>
              </a:extLst>
            </p:cNvPr>
            <p:cNvCxnSpPr>
              <a:cxnSpLocks/>
            </p:cNvCxnSpPr>
            <p:nvPr/>
          </p:nvCxnSpPr>
          <p:spPr>
            <a:xfrm>
              <a:off x="1182135" y="3223967"/>
              <a:ext cx="1913308" cy="223836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ECE27CA-C319-E81A-F430-23E9BCFBD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6994" y="3213361"/>
              <a:ext cx="648000" cy="648000"/>
            </a:xfrm>
            <a:prstGeom prst="ellipse">
              <a:avLst/>
            </a:prstGeom>
            <a:noFill/>
            <a:ln w="41275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B01D78-1A58-95F4-65AD-7A5344E22CE2}"/>
                </a:ext>
              </a:extLst>
            </p:cNvPr>
            <p:cNvSpPr txBox="1"/>
            <p:nvPr/>
          </p:nvSpPr>
          <p:spPr>
            <a:xfrm>
              <a:off x="243737" y="3040866"/>
              <a:ext cx="938398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Person!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9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75C4-F997-7129-05E0-62B9C0CD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3"/>
            <a:ext cx="10515600" cy="605257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76997-1606-525C-A147-AEF7F3452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7" y="1017043"/>
            <a:ext cx="11411339" cy="624218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Externally launched plasma waves will be an important actuator in future fusion devices to provide heating and current drive</a:t>
            </a:r>
          </a:p>
          <a:p>
            <a:r>
              <a:rPr lang="en-GB" dirty="0">
                <a:solidFill>
                  <a:schemeClr val="tx2"/>
                </a:solidFill>
              </a:rPr>
              <a:t>Plasma is a rich medium that can support a variety of waves with complicated dispersion relations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It can take some creativity to get waves to go where you want them to</a:t>
            </a:r>
          </a:p>
          <a:p>
            <a:pPr lvl="2"/>
            <a:r>
              <a:rPr lang="en-GB" dirty="0">
                <a:solidFill>
                  <a:schemeClr val="accent1"/>
                </a:solidFill>
              </a:rPr>
              <a:t>Dispersion relation depends on </a:t>
            </a:r>
            <a:r>
              <a:rPr lang="en-GB" b="1" dirty="0">
                <a:solidFill>
                  <a:schemeClr val="accent1"/>
                </a:solidFill>
              </a:rPr>
              <a:t>propagation angle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b="1" dirty="0">
                <a:solidFill>
                  <a:schemeClr val="accent1"/>
                </a:solidFill>
              </a:rPr>
              <a:t>wave frequency</a:t>
            </a:r>
            <a:r>
              <a:rPr lang="en-GB" dirty="0">
                <a:solidFill>
                  <a:schemeClr val="accent1"/>
                </a:solidFill>
              </a:rPr>
              <a:t>, and </a:t>
            </a:r>
            <a:r>
              <a:rPr lang="en-GB" b="1" dirty="0">
                <a:solidFill>
                  <a:schemeClr val="accent1"/>
                </a:solidFill>
              </a:rPr>
              <a:t>plasma</a:t>
            </a:r>
            <a:r>
              <a:rPr lang="en-GB" dirty="0">
                <a:solidFill>
                  <a:schemeClr val="accent1"/>
                </a:solidFill>
              </a:rPr>
              <a:t> (density, magnetic field, temperature, fuel composition, etc.)</a:t>
            </a:r>
          </a:p>
          <a:p>
            <a:r>
              <a:rPr lang="en-GB" dirty="0">
                <a:solidFill>
                  <a:schemeClr val="tx2"/>
                </a:solidFill>
              </a:rPr>
              <a:t>Mode conversion can transfer energy from one type of wave to another at special locations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May be good (‘pass the baton’ to wave with better accessibility) or may be bad</a:t>
            </a:r>
          </a:p>
          <a:p>
            <a:r>
              <a:rPr lang="en-GB" dirty="0">
                <a:solidFill>
                  <a:schemeClr val="tx2"/>
                </a:solidFill>
              </a:rPr>
              <a:t>Waves can transfer energy to particles when resonance condition is met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If this transfer is given to particles moving preferentially in one direction versus the opposite direction, toroidal current can be driven as well</a:t>
            </a:r>
          </a:p>
        </p:txBody>
      </p:sp>
    </p:spTree>
    <p:extLst>
      <p:ext uri="{BB962C8B-B14F-4D97-AF65-F5344CB8AC3E}">
        <p14:creationId xmlns:p14="http://schemas.microsoft.com/office/powerpoint/2010/main" val="12602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FA08-0F4F-F019-04A8-7D49119E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3"/>
            <a:ext cx="10515600" cy="756808"/>
          </a:xfrm>
        </p:spPr>
        <p:txBody>
          <a:bodyPr/>
          <a:lstStyle/>
          <a:p>
            <a:pPr algn="ctr"/>
            <a:r>
              <a:rPr lang="en-GB" dirty="0"/>
              <a:t>* Disclaimer: ‘Cartoon’ physics coming up 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125EC-D10E-73A5-FDDB-7CD13F7EB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144"/>
            <a:ext cx="10515600" cy="1535642"/>
          </a:xfrm>
        </p:spPr>
        <p:txBody>
          <a:bodyPr/>
          <a:lstStyle/>
          <a:p>
            <a:r>
              <a:rPr lang="en-GB" dirty="0"/>
              <a:t>Rigorous (grad-level) intros to plasma waves can be found in: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0606C-E37A-FFCB-B8A5-2CF90870819B}"/>
              </a:ext>
            </a:extLst>
          </p:cNvPr>
          <p:cNvSpPr txBox="1"/>
          <p:nvPr/>
        </p:nvSpPr>
        <p:spPr>
          <a:xfrm>
            <a:off x="322631" y="5915137"/>
            <a:ext cx="3884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</a:rPr>
              <a:t>Ray tracing and beyond</a:t>
            </a:r>
            <a:r>
              <a:rPr lang="en-GB" dirty="0"/>
              <a:t>,</a:t>
            </a:r>
          </a:p>
          <a:p>
            <a:pPr algn="ctr"/>
            <a:r>
              <a:rPr lang="en-GB" dirty="0"/>
              <a:t>Tracy, Brizard, Richardson &amp; Kaufman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3F063-FC98-013D-1943-33F8F83001E7}"/>
              </a:ext>
            </a:extLst>
          </p:cNvPr>
          <p:cNvSpPr txBox="1"/>
          <p:nvPr/>
        </p:nvSpPr>
        <p:spPr>
          <a:xfrm>
            <a:off x="5202590" y="5944317"/>
            <a:ext cx="2049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</a:rPr>
              <a:t>Waves in Plasmas</a:t>
            </a:r>
            <a:r>
              <a:rPr lang="en-GB" dirty="0"/>
              <a:t>,</a:t>
            </a:r>
          </a:p>
          <a:p>
            <a:pPr algn="ctr"/>
            <a:r>
              <a:rPr lang="en-GB" dirty="0"/>
              <a:t>Stix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3D319-8250-AD1A-AD41-269283512A4F}"/>
              </a:ext>
            </a:extLst>
          </p:cNvPr>
          <p:cNvSpPr txBox="1"/>
          <p:nvPr/>
        </p:nvSpPr>
        <p:spPr>
          <a:xfrm>
            <a:off x="7956634" y="5939998"/>
            <a:ext cx="42601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>
                <a:solidFill>
                  <a:schemeClr val="accent2"/>
                </a:solidFill>
              </a:rPr>
              <a:t>Plasma wave lecture notes</a:t>
            </a:r>
            <a:r>
              <a:rPr lang="en-GB" dirty="0"/>
              <a:t>,</a:t>
            </a:r>
          </a:p>
          <a:p>
            <a:pPr algn="ctr"/>
            <a:r>
              <a:rPr lang="en-GB" dirty="0"/>
              <a:t>Dodin</a:t>
            </a:r>
          </a:p>
          <a:p>
            <a:pPr algn="ctr"/>
            <a:r>
              <a:rPr lang="en-GB" sz="1400" dirty="0"/>
              <a:t>https://www.princeton.edu/~idodin/ast553/main.pdf</a:t>
            </a:r>
          </a:p>
        </p:txBody>
      </p:sp>
      <p:pic>
        <p:nvPicPr>
          <p:cNvPr id="1026" name="Picture 2" descr="Ray Tracing and Beyond eBook by E. R. Tracy - EPUB | Rakuten Kobo ...">
            <a:extLst>
              <a:ext uri="{FF2B5EF4-FFF2-40B4-BE49-F238E27FC236}">
                <a16:creationId xmlns:a16="http://schemas.microsoft.com/office/drawing/2014/main" id="{43F861D8-9863-7A7B-553F-69C285B9B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64" y="1818497"/>
            <a:ext cx="268710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ves in Plasmas by Thomas H. Stix">
            <a:extLst>
              <a:ext uri="{FF2B5EF4-FFF2-40B4-BE49-F238E27FC236}">
                <a16:creationId xmlns:a16="http://schemas.microsoft.com/office/drawing/2014/main" id="{29E8F0B3-DA47-B182-94A9-58A9DED48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7" r="32440"/>
          <a:stretch/>
        </p:blipFill>
        <p:spPr bwMode="auto">
          <a:xfrm>
            <a:off x="4928730" y="1818497"/>
            <a:ext cx="253627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B3318C-8E12-C4F2-A0BC-C2A12F68C6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054" r="9476"/>
          <a:stretch/>
        </p:blipFill>
        <p:spPr>
          <a:xfrm>
            <a:off x="8628434" y="1746497"/>
            <a:ext cx="2981701" cy="388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163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D776-D93B-F665-9A28-2600A375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2"/>
            <a:ext cx="10515600" cy="699082"/>
          </a:xfrm>
        </p:spPr>
        <p:txBody>
          <a:bodyPr>
            <a:normAutofit/>
          </a:bodyPr>
          <a:lstStyle/>
          <a:p>
            <a:r>
              <a:rPr lang="en-GB" u="sng" dirty="0"/>
              <a:t>Motivation – RF heating &amp; current drive in 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5E300-F539-ABF4-A6C4-7A068973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01" y="4199144"/>
            <a:ext cx="8414720" cy="2747963"/>
          </a:xfrm>
        </p:spPr>
        <p:txBody>
          <a:bodyPr>
            <a:normAutofit/>
          </a:bodyPr>
          <a:lstStyle/>
          <a:p>
            <a:r>
              <a:rPr lang="en-GB" dirty="0"/>
              <a:t>Spherical tokamaks have little room for solenoid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Even less space for reactors using HTS magnets because of neutron shielding</a:t>
            </a:r>
          </a:p>
          <a:p>
            <a:r>
              <a:rPr lang="en-GB" dirty="0"/>
              <a:t>So auxiliary heating &amp; current drive needed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‘Non-solenoidal’ operation has continued to be one of the most important topics in spherical tokamak research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5C7EA0-76FE-3069-EB88-38EAEF80A0F0}"/>
              </a:ext>
            </a:extLst>
          </p:cNvPr>
          <p:cNvGrpSpPr/>
          <p:nvPr/>
        </p:nvGrpSpPr>
        <p:grpSpPr>
          <a:xfrm>
            <a:off x="352796" y="576035"/>
            <a:ext cx="4268611" cy="3558499"/>
            <a:chOff x="352796" y="576035"/>
            <a:chExt cx="4268611" cy="35584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DCED59-6D3B-475B-8B3F-144D0A9AC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796" y="576035"/>
              <a:ext cx="4268611" cy="342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C0C2DA-18DD-EA49-9E02-29029B1C6DF7}"/>
                </a:ext>
              </a:extLst>
            </p:cNvPr>
            <p:cNvSpPr txBox="1"/>
            <p:nvPr/>
          </p:nvSpPr>
          <p:spPr>
            <a:xfrm>
              <a:off x="852701" y="3857535"/>
              <a:ext cx="33501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2"/>
                  </a:solidFill>
                </a:rPr>
                <a:t>[</a:t>
              </a:r>
              <a:r>
                <a:rPr lang="en-GB" sz="1200" dirty="0" err="1">
                  <a:solidFill>
                    <a:schemeClr val="accent2"/>
                  </a:solidFill>
                </a:rPr>
                <a:t>Eurofusion</a:t>
              </a:r>
              <a:r>
                <a:rPr lang="en-GB" sz="1200" dirty="0">
                  <a:solidFill>
                    <a:schemeClr val="accent2"/>
                  </a:solidFill>
                </a:rPr>
                <a:t> (2011) &amp; Poli </a:t>
              </a:r>
              <a:r>
                <a:rPr lang="en-GB" sz="1200" dirty="0" err="1">
                  <a:solidFill>
                    <a:schemeClr val="accent2"/>
                  </a:solidFill>
                </a:rPr>
                <a:t>PoP</a:t>
              </a:r>
              <a:r>
                <a:rPr lang="en-GB" sz="1200" dirty="0">
                  <a:solidFill>
                    <a:schemeClr val="accent2"/>
                  </a:solidFill>
                </a:rPr>
                <a:t> </a:t>
              </a:r>
              <a:r>
                <a:rPr lang="en-GB" sz="1200" b="1" dirty="0">
                  <a:solidFill>
                    <a:schemeClr val="accent2"/>
                  </a:solidFill>
                </a:rPr>
                <a:t>25</a:t>
              </a:r>
              <a:r>
                <a:rPr lang="en-GB" sz="1200" dirty="0">
                  <a:solidFill>
                    <a:schemeClr val="accent2"/>
                  </a:solidFill>
                </a:rPr>
                <a:t>, 055602 (2018)]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F5DD22-B9DB-DD2A-683F-A74A485F7964}"/>
              </a:ext>
            </a:extLst>
          </p:cNvPr>
          <p:cNvGrpSpPr/>
          <p:nvPr/>
        </p:nvGrpSpPr>
        <p:grpSpPr>
          <a:xfrm>
            <a:off x="5152109" y="726497"/>
            <a:ext cx="5677712" cy="2719738"/>
            <a:chOff x="5152109" y="726497"/>
            <a:chExt cx="5677712" cy="27197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BCCD26-48B8-C39D-FE64-DFE2D0033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2109" y="726497"/>
              <a:ext cx="5677712" cy="2484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60789C-CFE1-B87E-EF67-3AE51ABEB816}"/>
                </a:ext>
              </a:extLst>
            </p:cNvPr>
            <p:cNvSpPr txBox="1"/>
            <p:nvPr/>
          </p:nvSpPr>
          <p:spPr>
            <a:xfrm>
              <a:off x="6895570" y="3169236"/>
              <a:ext cx="36038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2"/>
                  </a:solidFill>
                </a:rPr>
                <a:t>[Costley Phil. Trans. R. Soc. A </a:t>
              </a:r>
              <a:r>
                <a:rPr lang="en-GB" sz="1200" b="1" dirty="0">
                  <a:solidFill>
                    <a:schemeClr val="accent2"/>
                  </a:solidFill>
                </a:rPr>
                <a:t>377</a:t>
              </a:r>
              <a:r>
                <a:rPr lang="en-GB" sz="1200" dirty="0">
                  <a:solidFill>
                    <a:schemeClr val="accent2"/>
                  </a:solidFill>
                </a:rPr>
                <a:t>, 20170439 (2019)]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E11620-FE29-CBEE-23C9-77629F77BF60}"/>
              </a:ext>
            </a:extLst>
          </p:cNvPr>
          <p:cNvGrpSpPr/>
          <p:nvPr/>
        </p:nvGrpSpPr>
        <p:grpSpPr>
          <a:xfrm>
            <a:off x="7838712" y="3510000"/>
            <a:ext cx="4247971" cy="3348000"/>
            <a:chOff x="7838712" y="3510000"/>
            <a:chExt cx="4247971" cy="334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093982-4A54-15E3-4896-7AFC63A6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15633" y="3510000"/>
              <a:ext cx="2771050" cy="3348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6BFB98-BB22-DA44-8994-5F3CF06ABFDE}"/>
                </a:ext>
              </a:extLst>
            </p:cNvPr>
            <p:cNvSpPr txBox="1"/>
            <p:nvPr/>
          </p:nvSpPr>
          <p:spPr>
            <a:xfrm>
              <a:off x="7838712" y="6572009"/>
              <a:ext cx="26606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2"/>
                  </a:solidFill>
                </a:rPr>
                <a:t>[Fisch Rev. Mod. Phys. </a:t>
              </a:r>
              <a:r>
                <a:rPr lang="en-GB" sz="1200" b="1" dirty="0">
                  <a:solidFill>
                    <a:schemeClr val="accent2"/>
                  </a:solidFill>
                </a:rPr>
                <a:t>59</a:t>
              </a:r>
              <a:r>
                <a:rPr lang="en-GB" sz="1200" dirty="0">
                  <a:solidFill>
                    <a:schemeClr val="accent2"/>
                  </a:solidFill>
                </a:rPr>
                <a:t>, 175 (1987)]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2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B755-E139-38B8-56D8-0FDEACCE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Wave propagation</a:t>
            </a:r>
          </a:p>
        </p:txBody>
      </p:sp>
    </p:spTree>
    <p:extLst>
      <p:ext uri="{BB962C8B-B14F-4D97-AF65-F5344CB8AC3E}">
        <p14:creationId xmlns:p14="http://schemas.microsoft.com/office/powerpoint/2010/main" val="305796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5966-E3C6-9284-EFD2-78695FFF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84"/>
            <a:ext cx="5992239" cy="735384"/>
          </a:xfrm>
        </p:spPr>
        <p:txBody>
          <a:bodyPr/>
          <a:lstStyle/>
          <a:p>
            <a:r>
              <a:rPr lang="en-GB" u="sng" dirty="0"/>
              <a:t>What is a wave?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32CB20-3211-D938-6DD9-B3371A0260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31341"/>
                <a:ext cx="6663269" cy="591261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Exact plane wave: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A: amplitude,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: phase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      </m:t>
                    </m:r>
                    <m:f>
                      <m:f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Phase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endParaRPr lang="en-GB" sz="1000" dirty="0"/>
              </a:p>
              <a:p>
                <a:r>
                  <a:rPr lang="en-GB" dirty="0"/>
                  <a:t>‘Almost’ plane wave: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A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vary in space &amp; time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        </m:t>
                    </m:r>
                    <m:f>
                      <m:f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~−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GB" sz="1000" dirty="0"/>
              </a:p>
              <a:p>
                <a:r>
                  <a:rPr lang="en-GB" b="1" dirty="0"/>
                  <a:t>Dispersion relation </a:t>
                </a:r>
                <a:r>
                  <a:rPr lang="en-GB" dirty="0"/>
                  <a:t>constrains </a:t>
                </a:r>
                <a:r>
                  <a:rPr lang="el-GR" dirty="0">
                    <a:latin typeface="Aptos" panose="020B0004020202020204" pitchFamily="34" charset="0"/>
                  </a:rPr>
                  <a:t>ω</a:t>
                </a:r>
                <a:r>
                  <a:rPr lang="en-GB" dirty="0">
                    <a:latin typeface="Aptos" panose="020B0004020202020204" pitchFamily="34" charset="0"/>
                  </a:rPr>
                  <a:t>, k, x, t</a:t>
                </a:r>
                <a:endParaRPr lang="en-GB" b="1" dirty="0">
                  <a:latin typeface="Aptos" panose="020B0004020202020204" pitchFamily="34" charset="0"/>
                </a:endParaRP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  <a:latin typeface="Aptos" panose="020B0004020202020204" pitchFamily="34" charset="0"/>
                  </a:rPr>
                  <a:t>Ex: light wave has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𝑐𝑘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  <a:latin typeface="Aptos" panose="020B0004020202020204" pitchFamily="34" charset="0"/>
                  </a:rPr>
                  <a:t>, </a:t>
                </a:r>
              </a:p>
              <a:p>
                <a:pPr lvl="2"/>
                <a:r>
                  <a:rPr lang="en-GB" dirty="0">
                    <a:solidFill>
                      <a:schemeClr val="accent2"/>
                    </a:solidFill>
                    <a:latin typeface="Aptos" panose="020B0004020202020204" pitchFamily="34" charset="0"/>
                  </a:rPr>
                  <a:t>c the speed of light, no dependence on x, t </a:t>
                </a:r>
              </a:p>
              <a:p>
                <a:pPr lvl="2"/>
                <a:r>
                  <a:rPr lang="en-GB" dirty="0">
                    <a:solidFill>
                      <a:schemeClr val="accent2"/>
                    </a:solidFill>
                    <a:latin typeface="Aptos" panose="020B0004020202020204" pitchFamily="34" charset="0"/>
                  </a:rPr>
                  <a:t>(But plasmas won’t be so simple!)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32CB20-3211-D938-6DD9-B3371A026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31341"/>
                <a:ext cx="6663269" cy="5912618"/>
              </a:xfrm>
              <a:blipFill>
                <a:blip r:embed="rId2"/>
                <a:stretch>
                  <a:fillRect l="-1647" t="-1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D9B215C-EF4A-1C38-FE3B-40C8F8A926F5}"/>
              </a:ext>
            </a:extLst>
          </p:cNvPr>
          <p:cNvGrpSpPr/>
          <p:nvPr/>
        </p:nvGrpSpPr>
        <p:grpSpPr>
          <a:xfrm>
            <a:off x="7490298" y="26448"/>
            <a:ext cx="4523361" cy="5849419"/>
            <a:chOff x="7490298" y="26448"/>
            <a:chExt cx="4523361" cy="584941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6724B2-D7A0-B5FB-3A7E-17E5799798F2}"/>
                </a:ext>
              </a:extLst>
            </p:cNvPr>
            <p:cNvGrpSpPr/>
            <p:nvPr/>
          </p:nvGrpSpPr>
          <p:grpSpPr>
            <a:xfrm>
              <a:off x="7490298" y="301562"/>
              <a:ext cx="4523361" cy="5574305"/>
              <a:chOff x="7101840" y="64843"/>
              <a:chExt cx="4788000" cy="5347010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5508C11A-FBF4-22CA-6469-CF3FCF72F772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01840" y="64843"/>
                <a:ext cx="4788000" cy="1548000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EACBCB62-AB83-1FC4-7F8A-946B38845DF0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101840" y="1956014"/>
                <a:ext cx="4788000" cy="1548000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69B7B327-7D52-5127-2C86-688E6C18F594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101840" y="3863853"/>
                <a:ext cx="4788000" cy="1548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9B477C-0182-813F-99E1-A3C52434F1D9}"/>
                </a:ext>
              </a:extLst>
            </p:cNvPr>
            <p:cNvSpPr txBox="1"/>
            <p:nvPr/>
          </p:nvSpPr>
          <p:spPr>
            <a:xfrm>
              <a:off x="9498543" y="26448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t=0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0FE3B8-737D-53A3-C4D1-ADE1AA018E4D}"/>
                </a:ext>
              </a:extLst>
            </p:cNvPr>
            <p:cNvSpPr txBox="1"/>
            <p:nvPr/>
          </p:nvSpPr>
          <p:spPr>
            <a:xfrm>
              <a:off x="9498543" y="1883386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t&gt;0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BDD7A4-1869-9BC7-CD9E-4D271C6CB025}"/>
                    </a:ext>
                  </a:extLst>
                </p:cNvPr>
                <p:cNvSpPr txBox="1"/>
                <p:nvPr/>
              </p:nvSpPr>
              <p:spPr>
                <a:xfrm>
                  <a:off x="9352453" y="3922716"/>
                  <a:ext cx="810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t=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BDD7A4-1869-9BC7-CD9E-4D271C6CB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2453" y="3922716"/>
                  <a:ext cx="81022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6015" t="-6557" b="-262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9174B7-CF85-1809-EA5D-E9B1145EB3E1}"/>
                </a:ext>
              </a:extLst>
            </p:cNvPr>
            <p:cNvSpPr txBox="1"/>
            <p:nvPr/>
          </p:nvSpPr>
          <p:spPr>
            <a:xfrm>
              <a:off x="8054502" y="719499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CB95419-5015-F20D-E90E-8F6CD775A4F4}"/>
                    </a:ext>
                  </a:extLst>
                </p:cNvPr>
                <p:cNvSpPr txBox="1"/>
                <p:nvPr/>
              </p:nvSpPr>
              <p:spPr>
                <a:xfrm>
                  <a:off x="8009823" y="1796628"/>
                  <a:ext cx="7477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CB95419-5015-F20D-E90E-8F6CD775A4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823" y="1796628"/>
                  <a:ext cx="74776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EBB5176-7688-140A-772A-DBB3ED718256}"/>
                </a:ext>
              </a:extLst>
            </p:cNvPr>
            <p:cNvCxnSpPr>
              <a:cxnSpLocks/>
            </p:cNvCxnSpPr>
            <p:nvPr/>
          </p:nvCxnSpPr>
          <p:spPr>
            <a:xfrm>
              <a:off x="8375512" y="395780"/>
              <a:ext cx="0" cy="6930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40FFA5-8B8D-1B3E-D690-E7A431DD96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3779" y="1812279"/>
              <a:ext cx="11539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85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0B57-5105-F0CE-7482-EE86DBD7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5"/>
            <a:ext cx="10515600" cy="820215"/>
          </a:xfrm>
        </p:spPr>
        <p:txBody>
          <a:bodyPr/>
          <a:lstStyle/>
          <a:p>
            <a:r>
              <a:rPr lang="en-GB" u="sng" dirty="0"/>
              <a:t>Refraction in dielectric media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82EA7-6467-CEE5-0B40-93C5C19ED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8400"/>
                <a:ext cx="8195733" cy="526150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More generally for dielectric media, 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 relative permittivity,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 for vacuum</a:t>
                </a:r>
              </a:p>
              <a:p>
                <a:pPr lvl="1"/>
                <a:r>
                  <a:rPr lang="en-GB" dirty="0">
                    <a:solidFill>
                      <a:schemeClr val="accent2"/>
                    </a:solidFill>
                  </a:rPr>
                  <a:t>Larger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 means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, and vice versa</a:t>
                </a:r>
              </a:p>
              <a:p>
                <a:endParaRPr lang="en-GB" dirty="0"/>
              </a:p>
              <a:p>
                <a:r>
                  <a:rPr lang="en-GB" dirty="0"/>
                  <a:t>At interface, waves bend away from low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dirty="0"/>
                  <a:t> to high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‘cutoff’, everything reflected away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: ‘resonance’, everything attracted into it</a:t>
                </a:r>
              </a:p>
              <a:p>
                <a:pPr lvl="2"/>
                <a:r>
                  <a:rPr lang="en-GB" dirty="0">
                    <a:solidFill>
                      <a:schemeClr val="accent2"/>
                    </a:solidFill>
                  </a:rPr>
                  <a:t>We will see examples of these in plasmas soon!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82EA7-6467-CEE5-0B40-93C5C19ED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8400"/>
                <a:ext cx="8195733" cy="5261507"/>
              </a:xfrm>
              <a:blipFill>
                <a:blip r:embed="rId2"/>
                <a:stretch>
                  <a:fillRect l="-1339" t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56902F-788A-70F8-37D2-B57B741A0785}"/>
                  </a:ext>
                </a:extLst>
              </p:cNvPr>
              <p:cNvSpPr txBox="1"/>
              <p:nvPr/>
            </p:nvSpPr>
            <p:spPr>
              <a:xfrm>
                <a:off x="2921001" y="1549399"/>
                <a:ext cx="2429255" cy="1371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  <a:p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56902F-788A-70F8-37D2-B57B741A0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1" y="1549399"/>
                <a:ext cx="2429255" cy="1371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455B40C-D307-2E62-B7BE-48A07697D4E8}"/>
              </a:ext>
            </a:extLst>
          </p:cNvPr>
          <p:cNvGrpSpPr/>
          <p:nvPr/>
        </p:nvGrpSpPr>
        <p:grpSpPr>
          <a:xfrm>
            <a:off x="8157227" y="428092"/>
            <a:ext cx="3538148" cy="3947263"/>
            <a:chOff x="8157227" y="428092"/>
            <a:chExt cx="3538148" cy="394726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D265E4D-CC14-90BA-1046-3AA06853DD72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596" y="838200"/>
              <a:ext cx="0" cy="353715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E0AD4EB-FDD8-5C7A-46DD-CD1B68631428}"/>
                    </a:ext>
                  </a:extLst>
                </p:cNvPr>
                <p:cNvSpPr txBox="1"/>
                <p:nvPr/>
              </p:nvSpPr>
              <p:spPr>
                <a:xfrm>
                  <a:off x="8475408" y="428092"/>
                  <a:ext cx="13775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High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en-GB" dirty="0"/>
                    <a:t>, slow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E0AD4EB-FDD8-5C7A-46DD-CD1B686314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5408" y="428092"/>
                  <a:ext cx="137755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540" t="-6557" r="-3540" b="-262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7447C0B-F01C-D07C-154E-2E6A7C440FB6}"/>
                    </a:ext>
                  </a:extLst>
                </p:cNvPr>
                <p:cNvSpPr txBox="1"/>
                <p:nvPr/>
              </p:nvSpPr>
              <p:spPr>
                <a:xfrm>
                  <a:off x="10456061" y="428092"/>
                  <a:ext cx="12393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Low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en-GB" dirty="0"/>
                    <a:t>, fast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7447C0B-F01C-D07C-154E-2E6A7C440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6061" y="428092"/>
                  <a:ext cx="123931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922" t="-6557" r="-2941" b="-262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FBAB5C-B581-ACF3-AEF1-46CA1F75772D}"/>
                </a:ext>
              </a:extLst>
            </p:cNvPr>
            <p:cNvCxnSpPr>
              <a:cxnSpLocks/>
            </p:cNvCxnSpPr>
            <p:nvPr/>
          </p:nvCxnSpPr>
          <p:spPr>
            <a:xfrm rot="21103631" flipH="1">
              <a:off x="8157227" y="947333"/>
              <a:ext cx="884904" cy="12110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CD8D4C-FEFB-D599-4A81-DDEE0E10033A}"/>
                </a:ext>
              </a:extLst>
            </p:cNvPr>
            <p:cNvCxnSpPr>
              <a:cxnSpLocks/>
            </p:cNvCxnSpPr>
            <p:nvPr/>
          </p:nvCxnSpPr>
          <p:spPr>
            <a:xfrm rot="21103631" flipH="1">
              <a:off x="8329971" y="1076219"/>
              <a:ext cx="884904" cy="12110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D021682-9EBE-5DC1-3FB6-65567E252DE2}"/>
                </a:ext>
              </a:extLst>
            </p:cNvPr>
            <p:cNvCxnSpPr>
              <a:cxnSpLocks/>
            </p:cNvCxnSpPr>
            <p:nvPr/>
          </p:nvCxnSpPr>
          <p:spPr>
            <a:xfrm rot="21103631" flipH="1">
              <a:off x="8502713" y="1205105"/>
              <a:ext cx="884904" cy="12110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3BAE2E-8A26-D7A2-39FB-469F3185507A}"/>
                </a:ext>
              </a:extLst>
            </p:cNvPr>
            <p:cNvCxnSpPr>
              <a:cxnSpLocks/>
            </p:cNvCxnSpPr>
            <p:nvPr/>
          </p:nvCxnSpPr>
          <p:spPr>
            <a:xfrm rot="21103631" flipH="1">
              <a:off x="8675456" y="1333991"/>
              <a:ext cx="884904" cy="12110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B5ADC1D-3B7D-314D-4D53-FA17BEE767E3}"/>
                </a:ext>
              </a:extLst>
            </p:cNvPr>
            <p:cNvCxnSpPr>
              <a:cxnSpLocks/>
            </p:cNvCxnSpPr>
            <p:nvPr/>
          </p:nvCxnSpPr>
          <p:spPr>
            <a:xfrm rot="21103631" flipH="1">
              <a:off x="8848198" y="1462875"/>
              <a:ext cx="884904" cy="12110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89E7AE-213F-795C-5AD4-997DBAB618A9}"/>
                </a:ext>
              </a:extLst>
            </p:cNvPr>
            <p:cNvCxnSpPr>
              <a:cxnSpLocks/>
            </p:cNvCxnSpPr>
            <p:nvPr/>
          </p:nvCxnSpPr>
          <p:spPr>
            <a:xfrm rot="21103631" flipH="1">
              <a:off x="9020941" y="1591761"/>
              <a:ext cx="884904" cy="12110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5A1B19-8579-1ECC-6D45-C193C85E4627}"/>
                </a:ext>
              </a:extLst>
            </p:cNvPr>
            <p:cNvCxnSpPr>
              <a:cxnSpLocks/>
            </p:cNvCxnSpPr>
            <p:nvPr/>
          </p:nvCxnSpPr>
          <p:spPr>
            <a:xfrm rot="21103631" flipH="1">
              <a:off x="9193684" y="1720647"/>
              <a:ext cx="884904" cy="12110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42215E-D901-AA7E-B519-C91789C09F93}"/>
                </a:ext>
              </a:extLst>
            </p:cNvPr>
            <p:cNvCxnSpPr>
              <a:cxnSpLocks/>
            </p:cNvCxnSpPr>
            <p:nvPr/>
          </p:nvCxnSpPr>
          <p:spPr>
            <a:xfrm rot="21103631" flipH="1">
              <a:off x="9366425" y="1849533"/>
              <a:ext cx="884904" cy="12110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D32AE3-B196-943B-4BE9-D54504D826EF}"/>
                </a:ext>
              </a:extLst>
            </p:cNvPr>
            <p:cNvCxnSpPr>
              <a:cxnSpLocks noChangeAspect="1"/>
            </p:cNvCxnSpPr>
            <p:nvPr/>
          </p:nvCxnSpPr>
          <p:spPr>
            <a:xfrm rot="21103631" flipH="1">
              <a:off x="9548801" y="2280410"/>
              <a:ext cx="671794" cy="9193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4742A2-A9BD-7E36-A9E0-65A1F63230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03639" y="2690673"/>
              <a:ext cx="357467" cy="6849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6EA536-01C7-33C4-5E5A-4CBB9B6CA1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76383" y="3188753"/>
              <a:ext cx="152677" cy="3158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A345B2-563C-528F-7CC7-C5F81EB326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9125" y="2969352"/>
              <a:ext cx="1204675" cy="6444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8B0C8C9-6781-4553-5188-072169A0E9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16365" y="2447967"/>
              <a:ext cx="619098" cy="2927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9C1C839-5EC9-29C2-56D4-C6C9846ACF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94402" y="2133806"/>
              <a:ext cx="381323" cy="1700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B7BE71B-2F88-D316-C60F-37256C140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91955" y="3316642"/>
              <a:ext cx="1204675" cy="6444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D96AB9C-3487-948C-07B3-DF860831AD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7967" y="2713895"/>
              <a:ext cx="924981" cy="5037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3D33D706-66BC-46A6-9D9C-909E91130A3E}"/>
                </a:ext>
              </a:extLst>
            </p:cNvPr>
            <p:cNvSpPr/>
            <p:nvPr/>
          </p:nvSpPr>
          <p:spPr>
            <a:xfrm rot="1653291">
              <a:off x="8875286" y="1890883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C386CF17-AD15-614A-5C81-E57D32A54385}"/>
                </a:ext>
              </a:extLst>
            </p:cNvPr>
            <p:cNvSpPr/>
            <p:nvPr/>
          </p:nvSpPr>
          <p:spPr>
            <a:xfrm rot="3651294">
              <a:off x="10261210" y="3018485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01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0C80-55D6-DEFD-2B58-63FCBA0B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4"/>
            <a:ext cx="10515600" cy="786350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Refraction directly analogous to classical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48">
                <a:extLst>
                  <a:ext uri="{FF2B5EF4-FFF2-40B4-BE49-F238E27FC236}">
                    <a16:creationId xmlns:a16="http://schemas.microsoft.com/office/drawing/2014/main" id="{45A026E0-05E2-E0B8-E5D1-DC9FF899F2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198" y="4624525"/>
                <a:ext cx="10515600" cy="2320854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We know continuum limit for classical motion in U(x)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can be removed by </a:t>
                </a:r>
                <a:r>
                  <a:rPr lang="en-GB" dirty="0" err="1">
                    <a:solidFill>
                      <a:schemeClr val="accent1"/>
                    </a:solidFill>
                  </a:rPr>
                  <a:t>reparameterizing</a:t>
                </a:r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GB" sz="1000" dirty="0"/>
              </a:p>
              <a:p>
                <a:r>
                  <a:rPr lang="en-GB" dirty="0"/>
                  <a:t>Equation for continuum (gradient-index) optics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Sometimes called ‘F = ma’ optics 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[Evans et al, Am. J. Phys.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54</a:t>
                </a:r>
                <a:r>
                  <a:rPr lang="en-GB" sz="1400" dirty="0">
                    <a:solidFill>
                      <a:schemeClr val="accent2"/>
                    </a:solidFill>
                  </a:rPr>
                  <a:t>, 876 (1986)]</a:t>
                </a:r>
              </a:p>
            </p:txBody>
          </p:sp>
        </mc:Choice>
        <mc:Fallback xmlns="">
          <p:sp>
            <p:nvSpPr>
              <p:cNvPr id="49" name="Content Placeholder 48">
                <a:extLst>
                  <a:ext uri="{FF2B5EF4-FFF2-40B4-BE49-F238E27FC236}">
                    <a16:creationId xmlns:a16="http://schemas.microsoft.com/office/drawing/2014/main" id="{45A026E0-05E2-E0B8-E5D1-DC9FF899F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198" y="4624525"/>
                <a:ext cx="10515600" cy="2320854"/>
              </a:xfrm>
              <a:blipFill>
                <a:blip r:embed="rId2"/>
                <a:stretch>
                  <a:fillRect l="-1043" t="-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D20533B-B18F-4506-E5EE-E36C40491E49}"/>
              </a:ext>
            </a:extLst>
          </p:cNvPr>
          <p:cNvSpPr txBox="1"/>
          <p:nvPr/>
        </p:nvSpPr>
        <p:spPr>
          <a:xfrm>
            <a:off x="3929974" y="621597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9276F5-10AA-F4EC-5A6A-70539C88D2B0}"/>
                  </a:ext>
                </a:extLst>
              </p:cNvPr>
              <p:cNvSpPr txBox="1"/>
              <p:nvPr/>
            </p:nvSpPr>
            <p:spPr>
              <a:xfrm>
                <a:off x="637668" y="2889957"/>
                <a:ext cx="5754652" cy="45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Energy conservation: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9276F5-10AA-F4EC-5A6A-70539C88D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8" y="2889957"/>
                <a:ext cx="5754652" cy="459678"/>
              </a:xfrm>
              <a:prstGeom prst="rect">
                <a:avLst/>
              </a:prstGeom>
              <a:blipFill>
                <a:blip r:embed="rId6"/>
                <a:stretch>
                  <a:fillRect l="-95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98C24EC-FF12-E79C-7766-D35E3B4A8348}"/>
              </a:ext>
            </a:extLst>
          </p:cNvPr>
          <p:cNvGrpSpPr/>
          <p:nvPr/>
        </p:nvGrpSpPr>
        <p:grpSpPr>
          <a:xfrm>
            <a:off x="2068386" y="839520"/>
            <a:ext cx="2507894" cy="1556733"/>
            <a:chOff x="2068386" y="839520"/>
            <a:chExt cx="2507894" cy="1556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F2B1C5-5633-C390-9754-AE89DD87957E}"/>
                    </a:ext>
                  </a:extLst>
                </p:cNvPr>
                <p:cNvSpPr txBox="1"/>
                <p:nvPr/>
              </p:nvSpPr>
              <p:spPr>
                <a:xfrm>
                  <a:off x="3984895" y="857776"/>
                  <a:ext cx="5825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3F2B1C5-5633-C390-9754-AE89DD8795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895" y="857776"/>
                  <a:ext cx="582595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14B426D-A2B9-9913-F742-F0D4B92DBD8B}"/>
                    </a:ext>
                  </a:extLst>
                </p:cNvPr>
                <p:cNvSpPr txBox="1"/>
                <p:nvPr/>
              </p:nvSpPr>
              <p:spPr>
                <a:xfrm>
                  <a:off x="4000801" y="1408954"/>
                  <a:ext cx="5754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14B426D-A2B9-9913-F742-F0D4B92DB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801" y="1408954"/>
                  <a:ext cx="575479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2C53A7-6E21-4C84-BE01-A4574E46D14F}"/>
                </a:ext>
              </a:extLst>
            </p:cNvPr>
            <p:cNvGrpSpPr/>
            <p:nvPr/>
          </p:nvGrpSpPr>
          <p:grpSpPr>
            <a:xfrm>
              <a:off x="2068386" y="839520"/>
              <a:ext cx="2328514" cy="1556733"/>
              <a:chOff x="2068386" y="839520"/>
              <a:chExt cx="2328514" cy="155673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0E09A6C-9D0F-3F3C-4F97-984F3E6E52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8386" y="1390145"/>
                <a:ext cx="2328514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91602C-1516-6C16-0304-7108038A42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7357" y="2144253"/>
                <a:ext cx="252000" cy="25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D0B57A2-1467-82CE-6C66-E018686518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9357" y="1478611"/>
                <a:ext cx="555398" cy="632711"/>
              </a:xfrm>
              <a:prstGeom prst="straightConnector1">
                <a:avLst/>
              </a:prstGeom>
              <a:ln w="50800"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B9E77495-7523-0608-59FD-F840810E91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73938" y="1108944"/>
                <a:ext cx="680936" cy="192736"/>
              </a:xfrm>
              <a:prstGeom prst="straightConnector1">
                <a:avLst/>
              </a:prstGeom>
              <a:ln w="50800"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E311173-7A8D-23CF-396D-E84F2DD564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9357" y="1620977"/>
                <a:ext cx="0" cy="420636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FC368B7-631A-261A-F973-98CAED5299CA}"/>
                      </a:ext>
                    </a:extLst>
                  </p:cNvPr>
                  <p:cNvSpPr txBox="1"/>
                  <p:nvPr/>
                </p:nvSpPr>
                <p:spPr>
                  <a:xfrm>
                    <a:off x="2489356" y="1418836"/>
                    <a:ext cx="36029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FC368B7-631A-261A-F973-98CAED5299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9356" y="1418836"/>
                    <a:ext cx="36029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0339" r="-6780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CA907C7-7279-D62D-02BE-A85B9A07E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0592" y="839520"/>
                <a:ext cx="0" cy="420636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BD59310-F1AD-4241-43F1-63DB18ED7B13}"/>
                      </a:ext>
                    </a:extLst>
                  </p:cNvPr>
                  <p:cNvSpPr txBox="1"/>
                  <p:nvPr/>
                </p:nvSpPr>
                <p:spPr>
                  <a:xfrm>
                    <a:off x="3079503" y="841662"/>
                    <a:ext cx="36740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BD59310-F1AD-4241-43F1-63DB18ED7B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9503" y="841662"/>
                    <a:ext cx="367408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0000" r="-6667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51B8DE-0F79-139C-4B9C-3CA60CB6B00B}"/>
              </a:ext>
            </a:extLst>
          </p:cNvPr>
          <p:cNvGrpSpPr/>
          <p:nvPr/>
        </p:nvGrpSpPr>
        <p:grpSpPr>
          <a:xfrm>
            <a:off x="7425217" y="857777"/>
            <a:ext cx="2607371" cy="2013132"/>
            <a:chOff x="7425217" y="857777"/>
            <a:chExt cx="2607371" cy="201313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65C2CD-6AE7-1276-BEC7-70C7F74E5AAE}"/>
                </a:ext>
              </a:extLst>
            </p:cNvPr>
            <p:cNvCxnSpPr>
              <a:cxnSpLocks/>
            </p:cNvCxnSpPr>
            <p:nvPr/>
          </p:nvCxnSpPr>
          <p:spPr>
            <a:xfrm>
              <a:off x="7694218" y="1420277"/>
              <a:ext cx="232851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108440B-598F-08FF-9CCD-6167A27CDF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9770" y="1139076"/>
              <a:ext cx="680936" cy="192736"/>
            </a:xfrm>
            <a:prstGeom prst="straightConnector1">
              <a:avLst/>
            </a:prstGeom>
            <a:ln w="50800"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8DF0F81-D203-95D5-21F2-229638FFFDE5}"/>
                </a:ext>
              </a:extLst>
            </p:cNvPr>
            <p:cNvCxnSpPr>
              <a:cxnSpLocks/>
            </p:cNvCxnSpPr>
            <p:nvPr/>
          </p:nvCxnSpPr>
          <p:spPr>
            <a:xfrm>
              <a:off x="7425217" y="2116000"/>
              <a:ext cx="768485" cy="7549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7A02820-073B-687B-A4D0-217C12B87238}"/>
                </a:ext>
              </a:extLst>
            </p:cNvPr>
            <p:cNvCxnSpPr>
              <a:cxnSpLocks/>
            </p:cNvCxnSpPr>
            <p:nvPr/>
          </p:nvCxnSpPr>
          <p:spPr>
            <a:xfrm>
              <a:off x="7565809" y="2005836"/>
              <a:ext cx="768485" cy="7549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AA5C31-59ED-E443-8639-4246EFD2F7CC}"/>
                </a:ext>
              </a:extLst>
            </p:cNvPr>
            <p:cNvCxnSpPr>
              <a:cxnSpLocks/>
            </p:cNvCxnSpPr>
            <p:nvPr/>
          </p:nvCxnSpPr>
          <p:spPr>
            <a:xfrm>
              <a:off x="7716817" y="1851147"/>
              <a:ext cx="768485" cy="7549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3025FD-F9AF-D824-0099-0B893328CD00}"/>
                    </a:ext>
                  </a:extLst>
                </p:cNvPr>
                <p:cNvSpPr txBox="1"/>
                <p:nvPr/>
              </p:nvSpPr>
              <p:spPr>
                <a:xfrm>
                  <a:off x="9490279" y="857777"/>
                  <a:ext cx="5324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33025FD-F9AF-D824-0099-0B893328C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0279" y="857777"/>
                  <a:ext cx="532453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729AB7D-0339-AE24-A18F-D91B54D01F4E}"/>
                    </a:ext>
                  </a:extLst>
                </p:cNvPr>
                <p:cNvSpPr txBox="1"/>
                <p:nvPr/>
              </p:nvSpPr>
              <p:spPr>
                <a:xfrm>
                  <a:off x="9507252" y="1390145"/>
                  <a:ext cx="5253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729AB7D-0339-AE24-A18F-D91B54D01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7252" y="1390145"/>
                  <a:ext cx="525336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2FE0922-3DC5-3CC0-27DF-782E4ABA7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994" y="1455913"/>
              <a:ext cx="555398" cy="632711"/>
            </a:xfrm>
            <a:prstGeom prst="straightConnector1">
              <a:avLst/>
            </a:prstGeom>
            <a:ln w="50800"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DE59E6-D6CE-1305-443E-6783F1FEF1C9}"/>
                </a:ext>
              </a:extLst>
            </p:cNvPr>
            <p:cNvCxnSpPr>
              <a:cxnSpLocks/>
            </p:cNvCxnSpPr>
            <p:nvPr/>
          </p:nvCxnSpPr>
          <p:spPr>
            <a:xfrm>
              <a:off x="8098994" y="1598279"/>
              <a:ext cx="0" cy="42063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1AD8F24-B669-3FD2-75D8-C6B621CBBB37}"/>
                    </a:ext>
                  </a:extLst>
                </p:cNvPr>
                <p:cNvSpPr txBox="1"/>
                <p:nvPr/>
              </p:nvSpPr>
              <p:spPr>
                <a:xfrm>
                  <a:off x="8098993" y="1396138"/>
                  <a:ext cx="36029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1AD8F24-B669-3FD2-75D8-C6B621CBBB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8993" y="1396138"/>
                  <a:ext cx="360291" cy="369332"/>
                </a:xfrm>
                <a:prstGeom prst="rect">
                  <a:avLst/>
                </a:prstGeom>
                <a:blipFill>
                  <a:blip r:embed="rId21"/>
                  <a:stretch>
                    <a:fillRect l="-22034" r="-6780"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CE1861B-0FCA-BE14-39A1-CDA957D6E225}"/>
                </a:ext>
              </a:extLst>
            </p:cNvPr>
            <p:cNvCxnSpPr>
              <a:cxnSpLocks/>
            </p:cNvCxnSpPr>
            <p:nvPr/>
          </p:nvCxnSpPr>
          <p:spPr>
            <a:xfrm>
              <a:off x="8659953" y="865460"/>
              <a:ext cx="0" cy="42063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599A740-5045-42EB-43FD-B022DF0B18D5}"/>
                    </a:ext>
                  </a:extLst>
                </p:cNvPr>
                <p:cNvSpPr txBox="1"/>
                <p:nvPr/>
              </p:nvSpPr>
              <p:spPr>
                <a:xfrm>
                  <a:off x="8698864" y="867602"/>
                  <a:ext cx="3674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599A740-5045-42EB-43FD-B022DF0B1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8864" y="867602"/>
                  <a:ext cx="367408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21667" r="-6667"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A4EB796-DC9B-265F-0161-0AB2D96CC83D}"/>
                  </a:ext>
                </a:extLst>
              </p:cNvPr>
              <p:cNvSpPr txBox="1"/>
              <p:nvPr/>
            </p:nvSpPr>
            <p:spPr>
              <a:xfrm>
                <a:off x="637668" y="3441474"/>
                <a:ext cx="5259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Momentum conservation: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A4EB796-DC9B-265F-0161-0AB2D96CC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8" y="3441474"/>
                <a:ext cx="5259517" cy="369332"/>
              </a:xfrm>
              <a:prstGeom prst="rect">
                <a:avLst/>
              </a:prstGeom>
              <a:blipFill>
                <a:blip r:embed="rId11"/>
                <a:stretch>
                  <a:fillRect l="-1044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913819-052D-C576-7A54-6BB39CBA4E4C}"/>
                  </a:ext>
                </a:extLst>
              </p:cNvPr>
              <p:cNvSpPr txBox="1"/>
              <p:nvPr/>
            </p:nvSpPr>
            <p:spPr>
              <a:xfrm>
                <a:off x="6392320" y="2886625"/>
                <a:ext cx="4510337" cy="45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Dispersion relation: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913819-052D-C576-7A54-6BB39CBA4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320" y="2886625"/>
                <a:ext cx="4510337" cy="459678"/>
              </a:xfrm>
              <a:prstGeom prst="rect">
                <a:avLst/>
              </a:prstGeom>
              <a:blipFill>
                <a:blip r:embed="rId12"/>
                <a:stretch>
                  <a:fillRect l="-1218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4860EBB-24A7-F06F-596A-25B3646900CE}"/>
                  </a:ext>
                </a:extLst>
              </p:cNvPr>
              <p:cNvSpPr txBox="1"/>
              <p:nvPr/>
            </p:nvSpPr>
            <p:spPr>
              <a:xfrm>
                <a:off x="6392320" y="3438142"/>
                <a:ext cx="5146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Snell’s law of refraction: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4860EBB-24A7-F06F-596A-25B364690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320" y="3438142"/>
                <a:ext cx="5146473" cy="369332"/>
              </a:xfrm>
              <a:prstGeom prst="rect">
                <a:avLst/>
              </a:prstGeom>
              <a:blipFill>
                <a:blip r:embed="rId13"/>
                <a:stretch>
                  <a:fillRect l="-1066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6FC4C3-A86B-0E2E-1630-FA5BB2FA4D0D}"/>
                  </a:ext>
                </a:extLst>
              </p:cNvPr>
              <p:cNvSpPr txBox="1"/>
              <p:nvPr/>
            </p:nvSpPr>
            <p:spPr>
              <a:xfrm>
                <a:off x="9040238" y="4643728"/>
                <a:ext cx="1713098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46FC4C3-A86B-0E2E-1630-FA5BB2FA4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238" y="4643728"/>
                <a:ext cx="1713098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20E1A0B-8100-9B7B-C688-CA64DFB74380}"/>
                  </a:ext>
                </a:extLst>
              </p:cNvPr>
              <p:cNvSpPr txBox="1"/>
              <p:nvPr/>
            </p:nvSpPr>
            <p:spPr>
              <a:xfrm>
                <a:off x="8965556" y="5755335"/>
                <a:ext cx="1837619" cy="78380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20E1A0B-8100-9B7B-C688-CA64DFB74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556" y="5755335"/>
                <a:ext cx="1837619" cy="7838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C6D7DE-F3EF-C1EC-397D-14FE5A8170E7}"/>
                  </a:ext>
                </a:extLst>
              </p:cNvPr>
              <p:cNvSpPr txBox="1"/>
              <p:nvPr/>
            </p:nvSpPr>
            <p:spPr>
              <a:xfrm>
                <a:off x="4756642" y="3812731"/>
                <a:ext cx="28091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So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400" dirty="0"/>
                  <a:t>,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~−2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C6D7DE-F3EF-C1EC-397D-14FE5A817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642" y="3812731"/>
                <a:ext cx="2809167" cy="830997"/>
              </a:xfrm>
              <a:prstGeom prst="rect">
                <a:avLst/>
              </a:prstGeom>
              <a:blipFill>
                <a:blip r:embed="rId25"/>
                <a:stretch>
                  <a:fillRect l="-3254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1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build="p"/>
      <p:bldP spid="31" grpId="0"/>
      <p:bldP spid="45" grpId="0"/>
      <p:bldP spid="46" grpId="0"/>
      <p:bldP spid="47" grpId="0"/>
      <p:bldP spid="50" grpId="0" animBg="1"/>
      <p:bldP spid="51" grpId="0" animBg="1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D0A9-DC48-812D-8BAA-075FC29A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713867"/>
          </a:xfrm>
        </p:spPr>
        <p:txBody>
          <a:bodyPr>
            <a:normAutofit/>
          </a:bodyPr>
          <a:lstStyle/>
          <a:p>
            <a:r>
              <a:rPr lang="en-GB" u="sng" dirty="0"/>
              <a:t>Ray-tracing in gradient-index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997D2-0CCC-2B31-CAF9-261D9F508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985"/>
            <a:ext cx="10515600" cy="493776"/>
          </a:xfrm>
        </p:spPr>
        <p:txBody>
          <a:bodyPr>
            <a:normAutofit/>
          </a:bodyPr>
          <a:lstStyle/>
          <a:p>
            <a:r>
              <a:rPr lang="en-GB" dirty="0"/>
              <a:t>Waves instead evolved using Hamilton’s </a:t>
            </a:r>
            <a:r>
              <a:rPr lang="en-GB" dirty="0" err="1"/>
              <a:t>Eqs</a:t>
            </a:r>
            <a:r>
              <a:rPr lang="en-GB" dirty="0"/>
              <a:t> of motion (EOM)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66543B9-0DF5-CB41-FA78-17119C8F10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50731"/>
                <a:ext cx="10515600" cy="4937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GB" dirty="0">
                    <a:solidFill>
                      <a:schemeClr val="accent2"/>
                    </a:solidFill>
                  </a:rPr>
                  <a:t>(Can multiply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 without changing physics, just changing time units)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66543B9-0DF5-CB41-FA78-17119C8F1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50731"/>
                <a:ext cx="10515600" cy="493776"/>
              </a:xfrm>
              <a:prstGeom prst="rect">
                <a:avLst/>
              </a:prstGeom>
              <a:blipFill>
                <a:blip r:embed="rId2"/>
                <a:stretch>
                  <a:fillRect t="-172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03051D-DCED-DAB3-8C37-9274A403AB54}"/>
              </a:ext>
            </a:extLst>
          </p:cNvPr>
          <p:cNvSpPr txBox="1">
            <a:spLocks/>
          </p:cNvSpPr>
          <p:nvPr/>
        </p:nvSpPr>
        <p:spPr>
          <a:xfrm>
            <a:off x="838199" y="5407742"/>
            <a:ext cx="10515600" cy="1192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Simulating waves in plasmas requires </a:t>
            </a:r>
            <a:r>
              <a:rPr lang="en-GB" b="1" dirty="0"/>
              <a:t>good algorithms </a:t>
            </a:r>
            <a:r>
              <a:rPr lang="en-GB" dirty="0"/>
              <a:t>for solving classical equations of motion!</a:t>
            </a:r>
          </a:p>
          <a:p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3569EB-541C-E0F2-0645-2F85ADE1CF8D}"/>
              </a:ext>
            </a:extLst>
          </p:cNvPr>
          <p:cNvCxnSpPr>
            <a:cxnSpLocks/>
          </p:cNvCxnSpPr>
          <p:nvPr/>
        </p:nvCxnSpPr>
        <p:spPr>
          <a:xfrm>
            <a:off x="621792" y="3107651"/>
            <a:ext cx="11137392" cy="0"/>
          </a:xfrm>
          <a:prstGeom prst="line">
            <a:avLst/>
          </a:prstGeom>
          <a:ln w="25400">
            <a:solidFill>
              <a:schemeClr val="accent2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9078C86-C0AF-A296-4299-307AD9E215ED}"/>
              </a:ext>
            </a:extLst>
          </p:cNvPr>
          <p:cNvGrpSpPr/>
          <p:nvPr/>
        </p:nvGrpSpPr>
        <p:grpSpPr>
          <a:xfrm>
            <a:off x="1203830" y="1589418"/>
            <a:ext cx="1713098" cy="1110384"/>
            <a:chOff x="1203830" y="1589418"/>
            <a:chExt cx="1713098" cy="1110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17C46FF-3722-3559-D28E-D5BC0BBC77C5}"/>
                    </a:ext>
                  </a:extLst>
                </p:cNvPr>
                <p:cNvSpPr txBox="1"/>
                <p:nvPr/>
              </p:nvSpPr>
              <p:spPr>
                <a:xfrm>
                  <a:off x="1203830" y="2238137"/>
                  <a:ext cx="1713098" cy="461665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̈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m:rPr>
                            <m:sty m:val="p"/>
                          </m:r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17C46FF-3722-3559-D28E-D5BC0BBC77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3830" y="2238137"/>
                  <a:ext cx="171309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E7C5A9-696C-2D52-A940-87A9A2EBC885}"/>
                </a:ext>
              </a:extLst>
            </p:cNvPr>
            <p:cNvSpPr txBox="1"/>
            <p:nvPr/>
          </p:nvSpPr>
          <p:spPr>
            <a:xfrm>
              <a:off x="1203830" y="1589418"/>
              <a:ext cx="1642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Newton’s EOM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A12B71-DD59-561F-AB43-34DEB86B87D2}"/>
              </a:ext>
            </a:extLst>
          </p:cNvPr>
          <p:cNvGrpSpPr/>
          <p:nvPr/>
        </p:nvGrpSpPr>
        <p:grpSpPr>
          <a:xfrm>
            <a:off x="3269340" y="1583338"/>
            <a:ext cx="4684828" cy="1212008"/>
            <a:chOff x="3269340" y="1583338"/>
            <a:chExt cx="4684828" cy="1212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28DD714-8C29-E732-E7B1-10E9C6EDAAF8}"/>
                    </a:ext>
                  </a:extLst>
                </p:cNvPr>
                <p:cNvSpPr txBox="1"/>
                <p:nvPr/>
              </p:nvSpPr>
              <p:spPr>
                <a:xfrm>
                  <a:off x="4237830" y="1961848"/>
                  <a:ext cx="3716338" cy="833498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28DD714-8C29-E732-E7B1-10E9C6EDAA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7830" y="1961848"/>
                  <a:ext cx="3716338" cy="8334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CC7A49-082A-EC42-AE63-8C40E8389F88}"/>
                </a:ext>
              </a:extLst>
            </p:cNvPr>
            <p:cNvSpPr txBox="1"/>
            <p:nvPr/>
          </p:nvSpPr>
          <p:spPr>
            <a:xfrm>
              <a:off x="4951070" y="1583338"/>
              <a:ext cx="2289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Hamiltonian function</a:t>
              </a: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1882983F-7054-553D-4798-5FF90D1F8F02}"/>
                </a:ext>
              </a:extLst>
            </p:cNvPr>
            <p:cNvSpPr/>
            <p:nvPr/>
          </p:nvSpPr>
          <p:spPr>
            <a:xfrm>
              <a:off x="3269340" y="2308719"/>
              <a:ext cx="616078" cy="32049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BD4874-D957-A9EE-1BBC-1DB5270C5396}"/>
              </a:ext>
            </a:extLst>
          </p:cNvPr>
          <p:cNvGrpSpPr/>
          <p:nvPr/>
        </p:nvGrpSpPr>
        <p:grpSpPr>
          <a:xfrm>
            <a:off x="8306580" y="1591150"/>
            <a:ext cx="3326732" cy="1179844"/>
            <a:chOff x="8306580" y="1591150"/>
            <a:chExt cx="3326732" cy="1179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894669F-7F27-8E17-AD6F-BE2B83A05202}"/>
                    </a:ext>
                  </a:extLst>
                </p:cNvPr>
                <p:cNvSpPr txBox="1"/>
                <p:nvPr/>
              </p:nvSpPr>
              <p:spPr>
                <a:xfrm>
                  <a:off x="8928789" y="2095040"/>
                  <a:ext cx="2704523" cy="675954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GB" sz="2400" dirty="0"/>
                    <a:t>,      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894669F-7F27-8E17-AD6F-BE2B83A052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8789" y="2095040"/>
                  <a:ext cx="2704523" cy="675954"/>
                </a:xfrm>
                <a:prstGeom prst="rect">
                  <a:avLst/>
                </a:prstGeom>
                <a:blipFill>
                  <a:blip r:embed="rId5"/>
                  <a:stretch>
                    <a:fillRect b="-2655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E70DE0-9652-F91E-FA77-58384673D887}"/>
                </a:ext>
              </a:extLst>
            </p:cNvPr>
            <p:cNvSpPr txBox="1"/>
            <p:nvPr/>
          </p:nvSpPr>
          <p:spPr>
            <a:xfrm>
              <a:off x="9387313" y="1591150"/>
              <a:ext cx="178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Hamilton’s EOM</a:t>
              </a: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87F53284-74A5-7ABF-8103-40C803DAE10B}"/>
                </a:ext>
              </a:extLst>
            </p:cNvPr>
            <p:cNvSpPr/>
            <p:nvPr/>
          </p:nvSpPr>
          <p:spPr>
            <a:xfrm>
              <a:off x="8306580" y="2314215"/>
              <a:ext cx="437360" cy="32049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528330-980D-B74D-6FCE-A0D363693756}"/>
              </a:ext>
            </a:extLst>
          </p:cNvPr>
          <p:cNvGrpSpPr/>
          <p:nvPr/>
        </p:nvGrpSpPr>
        <p:grpSpPr>
          <a:xfrm>
            <a:off x="1141569" y="3303522"/>
            <a:ext cx="1837619" cy="1130341"/>
            <a:chOff x="1141569" y="3303522"/>
            <a:chExt cx="1837619" cy="1130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43EDC79-5A79-D797-D344-4297E013E901}"/>
                    </a:ext>
                  </a:extLst>
                </p:cNvPr>
                <p:cNvSpPr txBox="1"/>
                <p:nvPr/>
              </p:nvSpPr>
              <p:spPr>
                <a:xfrm>
                  <a:off x="1141569" y="3650059"/>
                  <a:ext cx="1837619" cy="783804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=+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43EDC79-5A79-D797-D344-4297E013E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569" y="3650059"/>
                  <a:ext cx="1837619" cy="7838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967DB1-2344-5157-0322-E0192F937F05}"/>
                </a:ext>
              </a:extLst>
            </p:cNvPr>
            <p:cNvSpPr txBox="1"/>
            <p:nvPr/>
          </p:nvSpPr>
          <p:spPr>
            <a:xfrm>
              <a:off x="1203831" y="3303522"/>
              <a:ext cx="1642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Newton’s EOM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BE743D-3E9C-A496-AED2-A8DAA57318DB}"/>
              </a:ext>
            </a:extLst>
          </p:cNvPr>
          <p:cNvGrpSpPr/>
          <p:nvPr/>
        </p:nvGrpSpPr>
        <p:grpSpPr>
          <a:xfrm>
            <a:off x="3269340" y="3296974"/>
            <a:ext cx="4928292" cy="1135293"/>
            <a:chOff x="3269340" y="3296974"/>
            <a:chExt cx="4928292" cy="113529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A447754-D316-8623-4F8F-7FB48BCADEFD}"/>
                </a:ext>
              </a:extLst>
            </p:cNvPr>
            <p:cNvGrpSpPr/>
            <p:nvPr/>
          </p:nvGrpSpPr>
          <p:grpSpPr>
            <a:xfrm>
              <a:off x="3994366" y="3296974"/>
              <a:ext cx="4203266" cy="1135293"/>
              <a:chOff x="3994366" y="3296974"/>
              <a:chExt cx="4203266" cy="11352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7A137FA-B951-7F31-B9CF-26C855C81E50}"/>
                      </a:ext>
                    </a:extLst>
                  </p:cNvPr>
                  <p:cNvSpPr txBox="1"/>
                  <p:nvPr/>
                </p:nvSpPr>
                <p:spPr>
                  <a:xfrm>
                    <a:off x="3994366" y="3645898"/>
                    <a:ext cx="4203266" cy="786369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7A137FA-B951-7F31-B9CF-26C855C81E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4366" y="3645898"/>
                    <a:ext cx="4203266" cy="78636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7A1FDE-A84F-1320-C2C7-0D75E0BAD85D}"/>
                  </a:ext>
                </a:extLst>
              </p:cNvPr>
              <p:cNvSpPr txBox="1"/>
              <p:nvPr/>
            </p:nvSpPr>
            <p:spPr>
              <a:xfrm>
                <a:off x="5030163" y="3296974"/>
                <a:ext cx="2131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Dispersion function</a:t>
                </a:r>
              </a:p>
            </p:txBody>
          </p:sp>
        </p:grp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7A8A5F62-44AC-3824-ED18-39C9CB5B9A77}"/>
                </a:ext>
              </a:extLst>
            </p:cNvPr>
            <p:cNvSpPr/>
            <p:nvPr/>
          </p:nvSpPr>
          <p:spPr>
            <a:xfrm>
              <a:off x="3269340" y="3937197"/>
              <a:ext cx="616078" cy="32049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FC0706-0BD1-788A-509D-5689C07DD1B7}"/>
              </a:ext>
            </a:extLst>
          </p:cNvPr>
          <p:cNvGrpSpPr/>
          <p:nvPr/>
        </p:nvGrpSpPr>
        <p:grpSpPr>
          <a:xfrm>
            <a:off x="8306579" y="3305254"/>
            <a:ext cx="3452605" cy="1051511"/>
            <a:chOff x="8306579" y="3305254"/>
            <a:chExt cx="3452605" cy="105151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7725950-D377-C4A2-2810-AD50E5664BF8}"/>
                </a:ext>
              </a:extLst>
            </p:cNvPr>
            <p:cNvGrpSpPr/>
            <p:nvPr/>
          </p:nvGrpSpPr>
          <p:grpSpPr>
            <a:xfrm>
              <a:off x="8831138" y="3305254"/>
              <a:ext cx="2928046" cy="1051511"/>
              <a:chOff x="8831138" y="3305254"/>
              <a:chExt cx="2928046" cy="10515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6A4E4A0B-A248-6228-E5CA-EFFDB240FB47}"/>
                      </a:ext>
                    </a:extLst>
                  </p:cNvPr>
                  <p:cNvSpPr txBox="1"/>
                  <p:nvPr/>
                </p:nvSpPr>
                <p:spPr>
                  <a:xfrm>
                    <a:off x="8831138" y="3721398"/>
                    <a:ext cx="2928046" cy="635367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a14:m>
                    <a:r>
                      <a:rPr lang="en-GB" sz="2400" dirty="0"/>
                      <a:t>,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oMath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6A4E4A0B-A248-6228-E5CA-EFFDB240FB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1138" y="3721398"/>
                    <a:ext cx="2928046" cy="63536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8411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50DA59-6C35-B43C-D886-7DB5CDC06CCA}"/>
                  </a:ext>
                </a:extLst>
              </p:cNvPr>
              <p:cNvSpPr txBox="1"/>
              <p:nvPr/>
            </p:nvSpPr>
            <p:spPr>
              <a:xfrm>
                <a:off x="9387314" y="3305254"/>
                <a:ext cx="178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Hamilton’s EOM</a:t>
                </a:r>
              </a:p>
            </p:txBody>
          </p:sp>
        </p:grp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25685DE7-6B45-8CF6-C719-D946CF951076}"/>
                </a:ext>
              </a:extLst>
            </p:cNvPr>
            <p:cNvSpPr/>
            <p:nvPr/>
          </p:nvSpPr>
          <p:spPr>
            <a:xfrm>
              <a:off x="8306579" y="3913105"/>
              <a:ext cx="437361" cy="32049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23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Custom 108">
      <a:dk1>
        <a:srgbClr val="323332"/>
      </a:dk1>
      <a:lt1>
        <a:srgbClr val="FFFFFF"/>
      </a:lt1>
      <a:dk2>
        <a:srgbClr val="4B5D6B"/>
      </a:dk2>
      <a:lt2>
        <a:srgbClr val="EEECEC"/>
      </a:lt2>
      <a:accent1>
        <a:srgbClr val="EF8222"/>
      </a:accent1>
      <a:accent2>
        <a:srgbClr val="DC5429"/>
      </a:accent2>
      <a:accent3>
        <a:srgbClr val="D3CBC8"/>
      </a:accent3>
      <a:accent4>
        <a:srgbClr val="4B5D6B"/>
      </a:accent4>
      <a:accent5>
        <a:srgbClr val="8E9499"/>
      </a:accent5>
      <a:accent6>
        <a:srgbClr val="323332"/>
      </a:accent6>
      <a:hlink>
        <a:srgbClr val="DD5429"/>
      </a:hlink>
      <a:folHlink>
        <a:srgbClr val="D02F1E"/>
      </a:folHlink>
    </a:clrScheme>
    <a:fontScheme name="Bright Space - Tokamak Energy">
      <a:majorFont>
        <a:latin typeface="Gotham Rounded"/>
        <a:ea typeface=""/>
        <a:cs typeface=""/>
      </a:majorFont>
      <a:minorFont>
        <a:latin typeface="Gotham 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kamak Energy master PPT template_v2" id="{1EDC68AC-925A-402B-AEE1-027CCFD2F13D}" vid="{941D983C-D935-4E7C-8675-57900A327F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2208</Words>
  <Application>Microsoft Office PowerPoint</Application>
  <PresentationFormat>Widescreen</PresentationFormat>
  <Paragraphs>323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Cambria Math</vt:lpstr>
      <vt:lpstr>Gotham Rounded</vt:lpstr>
      <vt:lpstr>1_Office Theme</vt:lpstr>
      <vt:lpstr>Office Theme</vt:lpstr>
      <vt:lpstr>Introduction to waves in plasma</vt:lpstr>
      <vt:lpstr>About me</vt:lpstr>
      <vt:lpstr>* Disclaimer: ‘Cartoon’ physics coming up *</vt:lpstr>
      <vt:lpstr>Motivation – RF heating &amp; current drive in STs</vt:lpstr>
      <vt:lpstr>Wave propagation</vt:lpstr>
      <vt:lpstr>What is a wave?</vt:lpstr>
      <vt:lpstr>Refraction in dielectric media</vt:lpstr>
      <vt:lpstr>Refraction directly analogous to classical motion</vt:lpstr>
      <vt:lpstr>Ray-tracing in gradient-index media</vt:lpstr>
      <vt:lpstr>Examples of ray-tracing in fusion</vt:lpstr>
      <vt:lpstr>Plasma dispersion relation</vt:lpstr>
      <vt:lpstr>General Plasma wave equation</vt:lpstr>
      <vt:lpstr>Plasma vs Vacuum</vt:lpstr>
      <vt:lpstr>Magnetic fields make anisotropy, birefringence</vt:lpstr>
      <vt:lpstr>Cold plasma dispersion relation</vt:lpstr>
      <vt:lpstr>Parallel propagation: θ=0°</vt:lpstr>
      <vt:lpstr>Perpendicular propagation : θ=90°</vt:lpstr>
      <vt:lpstr>Intermediate angles – mode mixing</vt:lpstr>
      <vt:lpstr>Mode-conversion</vt:lpstr>
      <vt:lpstr>Mode-conversion</vt:lpstr>
      <vt:lpstr>Getting waves to behave</vt:lpstr>
      <vt:lpstr>Wave heating &amp; current drive</vt:lpstr>
      <vt:lpstr>Heating plasmas with waves</vt:lpstr>
      <vt:lpstr>Easier to push slow electrons, efficient to push fast ones</vt:lpstr>
      <vt:lpstr>Landau &amp; Cyclotron damping can drive current</vt:lpstr>
      <vt:lpstr>Ex: STEP</vt:lpstr>
      <vt:lpstr>Ex: ITER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Lopez</dc:creator>
  <cp:lastModifiedBy>Nicolas Lopez</cp:lastModifiedBy>
  <cp:revision>1</cp:revision>
  <dcterms:created xsi:type="dcterms:W3CDTF">2025-05-13T09:11:13Z</dcterms:created>
  <dcterms:modified xsi:type="dcterms:W3CDTF">2025-06-04T10:25:52Z</dcterms:modified>
</cp:coreProperties>
</file>