
<file path=[Content_Types].xml><?xml version="1.0" encoding="utf-8"?>
<Types xmlns="http://schemas.openxmlformats.org/package/2006/content-types">
  <Default Extension="avi" ContentType="video/x-msvideo"/>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4.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notesSlides/notesSlide5.xml" ContentType="application/vnd.openxmlformats-officedocument.presentationml.notesSlide+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91" r:id="rId2"/>
    <p:sldId id="438" r:id="rId3"/>
    <p:sldId id="429" r:id="rId4"/>
    <p:sldId id="422" r:id="rId5"/>
    <p:sldId id="378" r:id="rId6"/>
    <p:sldId id="403" r:id="rId7"/>
    <p:sldId id="418" r:id="rId8"/>
    <p:sldId id="409" r:id="rId9"/>
    <p:sldId id="413" r:id="rId10"/>
    <p:sldId id="415" r:id="rId11"/>
    <p:sldId id="410" r:id="rId12"/>
    <p:sldId id="411" r:id="rId13"/>
    <p:sldId id="412" r:id="rId14"/>
    <p:sldId id="419" r:id="rId15"/>
    <p:sldId id="421" r:id="rId16"/>
    <p:sldId id="417" r:id="rId17"/>
    <p:sldId id="430" r:id="rId18"/>
    <p:sldId id="437" r:id="rId19"/>
    <p:sldId id="402" r:id="rId20"/>
    <p:sldId id="431" r:id="rId21"/>
    <p:sldId id="400" r:id="rId22"/>
    <p:sldId id="401" r:id="rId23"/>
    <p:sldId id="407" r:id="rId24"/>
    <p:sldId id="408" r:id="rId25"/>
    <p:sldId id="439" r:id="rId26"/>
    <p:sldId id="432" r:id="rId27"/>
    <p:sldId id="382" r:id="rId28"/>
    <p:sldId id="383" r:id="rId29"/>
    <p:sldId id="384" r:id="rId30"/>
    <p:sldId id="433" r:id="rId31"/>
    <p:sldId id="393" r:id="rId32"/>
    <p:sldId id="394" r:id="rId33"/>
    <p:sldId id="386" r:id="rId34"/>
    <p:sldId id="395" r:id="rId35"/>
    <p:sldId id="396" r:id="rId36"/>
    <p:sldId id="397" r:id="rId37"/>
    <p:sldId id="398" r:id="rId38"/>
    <p:sldId id="435" r:id="rId39"/>
    <p:sldId id="338" r:id="rId40"/>
    <p:sldId id="436" r:id="rId41"/>
    <p:sldId id="404" r:id="rId42"/>
    <p:sldId id="440" r:id="rId43"/>
    <p:sldId id="420" r:id="rId44"/>
    <p:sldId id="405" r:id="rId45"/>
    <p:sldId id="38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00"/>
    <a:srgbClr val="D7DA18"/>
    <a:srgbClr val="FFFE0A"/>
    <a:srgbClr val="E9E9E9"/>
    <a:srgbClr val="DFDB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5"/>
    <p:restoredTop sz="93741"/>
  </p:normalViewPr>
  <p:slideViewPr>
    <p:cSldViewPr snapToGrid="0" snapToObjects="1">
      <p:cViewPr>
        <p:scale>
          <a:sx n="108" d="100"/>
          <a:sy n="108" d="100"/>
        </p:scale>
        <p:origin x="1544" y="4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EB578D-7B15-204C-B40D-28C3F6E44557}" type="datetimeFigureOut">
              <a:t>6/10/24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EA40E3-9D5C-A44D-93EE-0DDB36036CF0}" type="slidenum">
              <a:t>‹#›</a:t>
            </a:fld>
            <a:endParaRPr lang="en-US"/>
          </a:p>
        </p:txBody>
      </p:sp>
    </p:spTree>
    <p:extLst>
      <p:ext uri="{BB962C8B-B14F-4D97-AF65-F5344CB8AC3E}">
        <p14:creationId xmlns:p14="http://schemas.microsoft.com/office/powerpoint/2010/main" val="428015511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3.375"/>
    </inkml:context>
    <inkml:brush xml:id="br0">
      <inkml:brushProperty name="width" value="0.025" units="cm"/>
      <inkml:brushProperty name="height" value="0.025" units="cm"/>
      <inkml:brushProperty name="color" value="#004F8B"/>
    </inkml:brush>
  </inkml:definitions>
  <inkml:trace contextRef="#ctx0" brushRef="#br0">48 0 5381,'0'0'5851,"0"20"-5104,0 12 532,0-1-1,-3 1 1,-11 60 0,0 10-730,10-71 248,4-16-435,-8-20-739,4-3-2641,4-9-8551,0 7 9076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5.163"/>
    </inkml:context>
    <inkml:brush xml:id="br0">
      <inkml:brushProperty name="width" value="0.025" units="cm"/>
      <inkml:brushProperty name="height" value="0.025" units="cm"/>
      <inkml:brushProperty name="color" value="#004F8B"/>
    </inkml:brush>
  </inkml:definitions>
  <inkml:trace contextRef="#ctx0" brushRef="#br0">0 22 3171,'5'4'7444,"8"-3"-4531,18-1-2904,-23 0 638,18-1-460,42-7 1,-41 3-146,40 0 0,-33-2 700,-34 7-806,0 1-1,0-1 0,0 1 1,0-1-1,0 0 1,0 0-1,0 0 0,0 1 1,0-1-1,0 1 0,0-1 1,0 1-1,-1-1 1,1 0-1,0 0 0,0 0 1,0 1-1,0-1 1,0 0-1,0 1 0,0-1 1,-1 0-1,1 1 1,0-1-1,-1 0 0,1 0 1,-1 0-1,1 1 0,-6-1-4536,3 0-1234</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7.001"/>
    </inkml:context>
    <inkml:brush xml:id="br0">
      <inkml:brushProperty name="width" value="0.025" units="cm"/>
      <inkml:brushProperty name="height" value="0.025" units="cm"/>
      <inkml:brushProperty name="color" value="#004F8B"/>
    </inkml:brush>
  </inkml:definitions>
  <inkml:trace contextRef="#ctx0" brushRef="#br0">38 1 4580,'-4'8'8382,"4"17"-6936,0-14-20,-10 90 1216,10-81-2504,-1 1-1,0-2 1,-8 40-1,7-53-530,-1 11 753,0-14-2454,0-10-3392,2-3-44,1-1 1889</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7.734"/>
    </inkml:context>
    <inkml:brush xml:id="br0">
      <inkml:brushProperty name="width" value="0.025" units="cm"/>
      <inkml:brushProperty name="height" value="0.025" units="cm"/>
      <inkml:brushProperty name="color" value="#004F8B"/>
    </inkml:brush>
  </inkml:definitions>
  <inkml:trace contextRef="#ctx0" brushRef="#br0">0 39 2370,'32'0'2194,"21"-1"3935,-28 0-5604,0-1 0,45-12 0,5 3-248,-65 10-891,-17-1-6539,1-5 4361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7.528"/>
    </inkml:context>
    <inkml:brush xml:id="br0">
      <inkml:brushProperty name="width" value="0.025" units="cm"/>
      <inkml:brushProperty name="height" value="0.025" units="cm"/>
      <inkml:brushProperty name="color" value="#004F8B"/>
    </inkml:brush>
  </inkml:definitions>
  <inkml:trace contextRef="#ctx0" brushRef="#br0">5 0 2242,'0'51'12896,"0"6"-7483,0 18-5852,0 36-6877,-1-115 1236,-2-3 1958</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8.103"/>
    </inkml:context>
    <inkml:brush xml:id="br0">
      <inkml:brushProperty name="width" value="0.025" units="cm"/>
      <inkml:brushProperty name="height" value="0.025" units="cm"/>
      <inkml:brushProperty name="color" value="#004F8B"/>
    </inkml:brush>
  </inkml:definitions>
  <inkml:trace contextRef="#ctx0" brushRef="#br0">0 19 3171,'3'-2'8877,"5"1"-4394,22 1-3223,-22 0-14,33-1-1029,0-1 0,46-9 0,-22 9-254,-64 3-50,-1-1 0,1 2 1,-1-1-1,1-1 1,0 2-1,-1-1 0,0-1 1,0 2-1,1-1 0,-1 0 1,0 0-1,0 0 1,0 0-1,0 1 0,0-2 1,0 2-1,0-1 1,0 1-1,-1 17-4572,1-14 890,0 6-3950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4.495"/>
    </inkml:context>
    <inkml:brush xml:id="br0">
      <inkml:brushProperty name="width" value="0.025" units="cm"/>
      <inkml:brushProperty name="height" value="0.025" units="cm"/>
      <inkml:brushProperty name="color" value="#004F8B"/>
    </inkml:brush>
  </inkml:definitions>
  <inkml:trace contextRef="#ctx0" brushRef="#br0">43 1 2947,'0'0'441,"0"-1"1,-1 1 0,1 0-1,-1 0 1,1 0-1,-1 0 1,1 0 0,0 1-1,-1-1 1,1 0 0,-1 0-1,1 0 1,-1 0-1,1 1 1,0-1 0,0 0-1,-1 0 1,1 0 0,-1 0-1,1 0 1,-1 1-1,1-1 1,0 1 0,0 0-1,-7 11 3333,-1 26-4984,7-25 2441,-8 47-622,4 0 0,1 90 0,4-135-594,0-15-15,1-5-10005,-1 0 7937,-1-1 539,1-13-1450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5.163"/>
    </inkml:context>
    <inkml:brush xml:id="br0">
      <inkml:brushProperty name="width" value="0.025" units="cm"/>
      <inkml:brushProperty name="height" value="0.025" units="cm"/>
      <inkml:brushProperty name="color" value="#004F8B"/>
    </inkml:brush>
  </inkml:definitions>
  <inkml:trace contextRef="#ctx0" brushRef="#br0">0 22 3171,'5'4'7444,"8"-3"-4531,18-1-2904,-23 0 638,18-1-460,41-7 1,-40 3-146,41 0 0,-35-2 700,-33 7-806,0 1-1,0-1 0,0 1 1,0-1-1,0 0 1,0 0-1,0 0 0,0 1 1,0-1-1,0 1 0,0-1 1,0 1-1,0-1 1,0 0-1,0 0 0,0 0 1,0 1-1,-1-1 1,1 0-1,0 1 0,0-1 1,-1 0-1,1 1 1,0-1-1,-1 0 0,1 0 1,0 0-1,-1 1 0,-4-1-4536,1 0-1234</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8.615"/>
    </inkml:context>
    <inkml:brush xml:id="br0">
      <inkml:brushProperty name="width" value="0.025" units="cm"/>
      <inkml:brushProperty name="height" value="0.025" units="cm"/>
      <inkml:brushProperty name="color" value="#004F8B"/>
    </inkml:brush>
  </inkml:definitions>
  <inkml:trace contextRef="#ctx0" brushRef="#br0">1 0 3235,'4'1'10012,"4"4"-6512,-6 142-586,-1-70-3544,0 4-4414,-9-81-6765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9.239"/>
    </inkml:context>
    <inkml:brush xml:id="br0">
      <inkml:brushProperty name="width" value="0.025" units="cm"/>
      <inkml:brushProperty name="height" value="0.025" units="cm"/>
      <inkml:brushProperty name="color" value="#004F8B"/>
    </inkml:brush>
  </inkml:definitions>
  <inkml:trace contextRef="#ctx0" brushRef="#br0">0 11 3876,'61'2'8234,"-35"-1"-7814,-1 0-1,1-2 1,35-4 0,-47 2-424,-1 1 1,26-2-1,-39 9-11596</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0.079"/>
    </inkml:context>
    <inkml:brush xml:id="br0">
      <inkml:brushProperty name="width" value="0.025" units="cm"/>
      <inkml:brushProperty name="height" value="0.025" units="cm"/>
      <inkml:brushProperty name="color" value="#004F8B"/>
    </inkml:brush>
  </inkml:definitions>
  <inkml:trace contextRef="#ctx0" brushRef="#br0">11 1 3844,'-1'67'12727,"1"3"-9597,-1 74-2764,1-120-291,0-24-59,-8-12-16939,8 2 16026</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0.823"/>
    </inkml:context>
    <inkml:brush xml:id="br0">
      <inkml:brushProperty name="width" value="0.025" units="cm"/>
      <inkml:brushProperty name="height" value="0.025" units="cm"/>
      <inkml:brushProperty name="color" value="#004F8B"/>
    </inkml:brush>
  </inkml:definitions>
  <inkml:trace contextRef="#ctx0" brushRef="#br0">1 50 1505,'0'0'17932,"24"-5"-17574,28-3-308,-21 3-35,0-1 1,44-14-1,-43 15 827,-19 5-6200,-6 0-1107,-13 0-619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8.615"/>
    </inkml:context>
    <inkml:brush xml:id="br0">
      <inkml:brushProperty name="width" value="0.025" units="cm"/>
      <inkml:brushProperty name="height" value="0.025" units="cm"/>
      <inkml:brushProperty name="color" value="#004F8B"/>
    </inkml:brush>
  </inkml:definitions>
  <inkml:trace contextRef="#ctx0" brushRef="#br0">1 0 3235,'4'1'10012,"4"4"-6512,-6 141-586,-1-69-3544,0 4-4414,-9-81-6765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1.678"/>
    </inkml:context>
    <inkml:brush xml:id="br0">
      <inkml:brushProperty name="width" value="0.025" units="cm"/>
      <inkml:brushProperty name="height" value="0.025" units="cm"/>
      <inkml:brushProperty name="color" value="#004F8B"/>
    </inkml:brush>
  </inkml:definitions>
  <inkml:trace contextRef="#ctx0" brushRef="#br0">0 0 2434,'1'1'2134,"6"2"11005,-5 0-12626,6 128 1414,-1 1-1511,-7-123 605,-2 3-3526,-1-6-3865,-1-14-4204,4 0 9208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2.271"/>
    </inkml:context>
    <inkml:brush xml:id="br0">
      <inkml:brushProperty name="width" value="0.025" units="cm"/>
      <inkml:brushProperty name="height" value="0.025" units="cm"/>
      <inkml:brushProperty name="color" value="#004F8B"/>
    </inkml:brush>
  </inkml:definitions>
  <inkml:trace contextRef="#ctx0" brushRef="#br0">1 29 3331,'0'0'491,"5"-1"6762,18-3-4053,45 3-1064,-52 2-2111,0 0 1,-1-2 0,1 0 0,-1-1-1,30-7 1,-28 6 248,-7 0-124,-24-2-14993</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3.472"/>
    </inkml:context>
    <inkml:brush xml:id="br0">
      <inkml:brushProperty name="width" value="0.025" units="cm"/>
      <inkml:brushProperty name="height" value="0.025" units="cm"/>
      <inkml:brushProperty name="color" value="#004F8B"/>
    </inkml:brush>
  </inkml:definitions>
  <inkml:trace contextRef="#ctx0" brushRef="#br0">27 1 448,'0'2'14085,"0"4"-8936,0 32-5287,0 174 912,0-210-797,0-2 1,0 2 0,0-1-1,0 0 1,0 0-1,0 0 1,0 0 0,0 1-1,0-2 1,0 2-1,-1-1 1,1-1 0,-1 2-1,0-1 1,1-1-1,0 2 1,-1-1 0,0-1-1,0 1 1,0 1-1,-6 1-4727,-2-3-6546,5 0 9545</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4.172"/>
    </inkml:context>
    <inkml:brush xml:id="br0">
      <inkml:brushProperty name="width" value="0.025" units="cm"/>
      <inkml:brushProperty name="height" value="0.025" units="cm"/>
      <inkml:brushProperty name="color" value="#004F8B"/>
    </inkml:brush>
  </inkml:definitions>
  <inkml:trace contextRef="#ctx0" brushRef="#br0">0 0 3587,'49'0'8075,"-1"0"-4158,177 0-3032,-225 10-1622,-4-4-3619,-4-5-2931,1-1 4805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5.571"/>
    </inkml:context>
    <inkml:brush xml:id="br0">
      <inkml:brushProperty name="width" value="0.025" units="cm"/>
      <inkml:brushProperty name="height" value="0.025" units="cm"/>
      <inkml:brushProperty name="color" value="#004F8B"/>
    </inkml:brush>
  </inkml:definitions>
  <inkml:trace contextRef="#ctx0" brushRef="#br0">16 9 1666,'1'-8'12481,"2"16"-7803,1 16-4050,-6 247 2047,-2-222-2713,3-49 1435,-2 0-3352,-8 0-13303,9 1 11584,1 2 3604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6.241"/>
    </inkml:context>
    <inkml:brush xml:id="br0">
      <inkml:brushProperty name="width" value="0.025" units="cm"/>
      <inkml:brushProperty name="height" value="0.025" units="cm"/>
      <inkml:brushProperty name="color" value="#004F8B"/>
    </inkml:brush>
  </inkml:definitions>
  <inkml:trace contextRef="#ctx0" brushRef="#br0">0 39 1185,'0'0'2210,"17"0"14519,-8 0-18009,10 0 1429,1 0 0,-2-3 0,2 0 0,-1 0 0,-1-1 0,1-1 0,-1-1 0,20-9-1,-37 16-93</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9.028"/>
    </inkml:context>
    <inkml:brush xml:id="br0">
      <inkml:brushProperty name="width" value="0.025" units="cm"/>
      <inkml:brushProperty name="height" value="0.025" units="cm"/>
      <inkml:brushProperty name="color" value="#004F8B"/>
    </inkml:brush>
  </inkml:definitions>
  <inkml:trace contextRef="#ctx0" brushRef="#br0">3 1 2819,'0'31'10733,"0"3"-5336,0 143-3718,0-177-1631,0 0-359,-2-9-17620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9.711"/>
    </inkml:context>
    <inkml:brush xml:id="br0">
      <inkml:brushProperty name="width" value="0.025" units="cm"/>
      <inkml:brushProperty name="height" value="0.025" units="cm"/>
      <inkml:brushProperty name="color" value="#004F8B"/>
    </inkml:brush>
  </inkml:definitions>
  <inkml:trace contextRef="#ctx0" brushRef="#br0">1 51 1826,'19'1'9596,"24"-1"-2358,60-6-8319,-85 3 1091,0 0 0,0-1 0,0-1 0,0-1 0,-1 0 0,17-9 0,-30 11-1437,-12 8-2076,1-2-568,1-1-2367</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0.732"/>
    </inkml:context>
    <inkml:brush xml:id="br0">
      <inkml:brushProperty name="width" value="0.025" units="cm"/>
      <inkml:brushProperty name="height" value="0.025" units="cm"/>
      <inkml:brushProperty name="color" value="#004F8B"/>
    </inkml:brush>
  </inkml:definitions>
  <inkml:trace contextRef="#ctx0" brushRef="#br0">1 1 3363,'0'0'6326,"1"0"-2046,7 5-1700,-5 9-2250,-1 1 1,0 1-1,-1-1 1,-1 0-1,-2 27 1,0 3-56,1-17-159,1-8 1855,0-6-3950,0-1-3528,1 0-4847</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1.368"/>
    </inkml:context>
    <inkml:brush xml:id="br0">
      <inkml:brushProperty name="width" value="0.025" units="cm"/>
      <inkml:brushProperty name="height" value="0.025" units="cm"/>
      <inkml:brushProperty name="color" value="#004F8B"/>
    </inkml:brush>
  </inkml:definitions>
  <inkml:trace contextRef="#ctx0" brushRef="#br0">0 32 160,'37'0'10340,"-1"-3"-4941,14-3-3122,66-16-2452,-105 21-2123,-11 6-2764,-10 3-2520,2-6 6701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9.239"/>
    </inkml:context>
    <inkml:brush xml:id="br0">
      <inkml:brushProperty name="width" value="0.025" units="cm"/>
      <inkml:brushProperty name="height" value="0.025" units="cm"/>
      <inkml:brushProperty name="color" value="#004F8B"/>
    </inkml:brush>
  </inkml:definitions>
  <inkml:trace contextRef="#ctx0" brushRef="#br0">0 11 3876,'62'2'8234,"-37"-1"-7814,1 0-1,-1-2 1,37-4 0,-48 2-424,-1 1 1,25-2-1,-37 9-11596</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2.119"/>
    </inkml:context>
    <inkml:brush xml:id="br0">
      <inkml:brushProperty name="width" value="0.025" units="cm"/>
      <inkml:brushProperty name="height" value="0.025" units="cm"/>
      <inkml:brushProperty name="color" value="#004F8B"/>
    </inkml:brush>
  </inkml:definitions>
  <inkml:trace contextRef="#ctx0" brushRef="#br0">7 1 3043,'2'0'8104,"-2"0"-7932,0 0-1,1 0 1,-1 0-1,1 0 1,-1 0 0,0 0-1,1 0 1,-1 0-1,0 0 1,0 1-1,1-1 1,-1 0 0,0 0-1,1 0 1,-1 0-1,1 0 1,-1 0-1,0 1 1,0-1 0,0 0-1,0 1 1,0-1-1,1 0 1,-1 1-1,0-1 1,0 0 0,1 1-1,1 19 703,0 0 1,-1 0-1,-2 36 0,-2-6-719,3 154 672,0-204-800,0-3-2401,0 0 405,-2 1 1,1-1 0,1 1-1,-2 0 1,1-1 0,-3-3-1,3 5 1140,-5-13-244</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2.785"/>
    </inkml:context>
    <inkml:brush xml:id="br0">
      <inkml:brushProperty name="width" value="0.025" units="cm"/>
      <inkml:brushProperty name="height" value="0.025" units="cm"/>
      <inkml:brushProperty name="color" value="#004F8B"/>
    </inkml:brush>
  </inkml:definitions>
  <inkml:trace contextRef="#ctx0" brushRef="#br0">1 59 2530,'26'0'10138,"49"-3"-7349,95-29-2444,-150 28-151,-1 1 1,0 2 0,23-1 0,-35 1-606,3-4-11200,-6 2 9860,5-2 352</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31.526"/>
    </inkml:context>
    <inkml:brush xml:id="br0">
      <inkml:brushProperty name="width" value="0.025" units="cm"/>
      <inkml:brushProperty name="height" value="0.025" units="cm"/>
      <inkml:brushProperty name="color" value="#004F8B"/>
    </inkml:brush>
  </inkml:definitions>
  <inkml:trace contextRef="#ctx0" brushRef="#br0">16 35 737,'-1'-2'138,"-1"0"0,2 0 1,-1-1-1,-1 0 1,2 1-1,0 0 0,-1-1 1,0 1-1,1-1 1,0 0-1,0 1 0,0-4 1,-7 9 14528,7 2-12844,9 249-91,-9-210-1628,0-44-93,0 7-74,0-5 42,0-2 0,1 2 1,-1-1-1,0 0 0,0 1 0,0-2 0,0 2 0,0-1 1,0 0-1,-1 1 0,1-2 0,0 2 0,0-1 0,0 0 0,-1 0 1,0 0-1,1 0 0,-2 2 0,2-3-387,0 0 1,0 0-1,-1 0 1,1 0-1,0 0 1,0 0-1,0 0 1,0 0-1,0 0 1,-3-9-13161,3-1 13231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32.380"/>
    </inkml:context>
    <inkml:brush xml:id="br0">
      <inkml:brushProperty name="width" value="0.025" units="cm"/>
      <inkml:brushProperty name="height" value="0.025" units="cm"/>
      <inkml:brushProperty name="color" value="#004F8B"/>
    </inkml:brush>
  </inkml:definitions>
  <inkml:trace contextRef="#ctx0" brushRef="#br0">0 6 4388,'2'0'7783,"1"0"-3870,24 2-2717,171-9 1596,-155 14-2797,-43-6-398,0-1 0,0 1-1,0-1 1,0 0 0,0 1 0,0 0 0,0-1 0,-1 1 0,1-1-1,0 0 1,0 1 0,0-1 0,0 1 0,0-1 0,-1 1-1,1-1 1,0 1 0,-1-1 0,1 0 0,-1 0 0,1 0-1,0 1 1,-12 1-5885,-1-2 3928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0.079"/>
    </inkml:context>
    <inkml:brush xml:id="br0">
      <inkml:brushProperty name="width" value="0.025" units="cm"/>
      <inkml:brushProperty name="height" value="0.025" units="cm"/>
      <inkml:brushProperty name="color" value="#004F8B"/>
    </inkml:brush>
  </inkml:definitions>
  <inkml:trace contextRef="#ctx0" brushRef="#br0">11 1 3844,'-1'67'12727,"1"3"-9597,-1 74-2764,1-120-291,0-24-59,-8-12-16939,8 2 16026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0.823"/>
    </inkml:context>
    <inkml:brush xml:id="br0">
      <inkml:brushProperty name="width" value="0.025" units="cm"/>
      <inkml:brushProperty name="height" value="0.025" units="cm"/>
      <inkml:brushProperty name="color" value="#004F8B"/>
    </inkml:brush>
  </inkml:definitions>
  <inkml:trace contextRef="#ctx0" brushRef="#br0">1 49 1505,'0'0'17932,"24"-5"-17574,28-3-308,-22 3-35,2 0 1,43-15-1,-44 15 827,-17 5-6200,-8 0-1107,-12 0-619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1.678"/>
    </inkml:context>
    <inkml:brush xml:id="br0">
      <inkml:brushProperty name="width" value="0.025" units="cm"/>
      <inkml:brushProperty name="height" value="0.025" units="cm"/>
      <inkml:brushProperty name="color" value="#004F8B"/>
    </inkml:brush>
  </inkml:definitions>
  <inkml:trace contextRef="#ctx0" brushRef="#br0">0 0 2434,'1'1'2134,"6"2"11005,-5 0-12626,6 128 1414,-1 1-1511,-7-123 605,-2 3-3526,-1-6-3865,-1-14-4204,4 0 9208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2.271"/>
    </inkml:context>
    <inkml:brush xml:id="br0">
      <inkml:brushProperty name="width" value="0.025" units="cm"/>
      <inkml:brushProperty name="height" value="0.025" units="cm"/>
      <inkml:brushProperty name="color" value="#004F8B"/>
    </inkml:brush>
  </inkml:definitions>
  <inkml:trace contextRef="#ctx0" brushRef="#br0">1 28 3331,'0'0'491,"4"0"6762,20-5-4053,44 4-1064,-52 2-2111,-1 0 1,0-2 0,1 0 0,0-1-1,29-7 1,-29 6 248,-5 1-124,-26-3-14993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3.472"/>
    </inkml:context>
    <inkml:brush xml:id="br0">
      <inkml:brushProperty name="width" value="0.025" units="cm"/>
      <inkml:brushProperty name="height" value="0.025" units="cm"/>
      <inkml:brushProperty name="color" value="#004F8B"/>
    </inkml:brush>
  </inkml:definitions>
  <inkml:trace contextRef="#ctx0" brushRef="#br0">28 1 448,'0'2'14085,"0"4"-8936,0 32-5287,0 174 912,0-210-797,0-2 1,0 2 0,0-1-1,0 0 1,0 0-1,0 0 1,0 0 0,0 1-1,-1-2 1,1 2-1,0-1 1,0-1 0,-1 2-1,0-1 1,1-1-1,-1 2 1,1-1 0,-1-1-1,0 1 1,0 1-1,-6 1-4727,-2-3-6546,4 0 9545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4.172"/>
    </inkml:context>
    <inkml:brush xml:id="br0">
      <inkml:brushProperty name="width" value="0.025" units="cm"/>
      <inkml:brushProperty name="height" value="0.025" units="cm"/>
      <inkml:brushProperty name="color" value="#004F8B"/>
    </inkml:brush>
  </inkml:definitions>
  <inkml:trace contextRef="#ctx0" brushRef="#br0">0 0 3587,'49'0'8075,"-1"0"-4158,177 0-3032,-225 10-1622,-4-4-3619,-4-5-2931,1-1 4805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5.571"/>
    </inkml:context>
    <inkml:brush xml:id="br0">
      <inkml:brushProperty name="width" value="0.025" units="cm"/>
      <inkml:brushProperty name="height" value="0.025" units="cm"/>
      <inkml:brushProperty name="color" value="#004F8B"/>
    </inkml:brush>
  </inkml:definitions>
  <inkml:trace contextRef="#ctx0" brushRef="#br0">16 8 1666,'1'-7'12481,"2"14"-7803,1 18-4050,-6 245 2047,-2-220-2713,3-50 1435,-2 0-3352,-8 0-13303,9 0 11584,1 3 3604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4.267"/>
    </inkml:context>
    <inkml:brush xml:id="br0">
      <inkml:brushProperty name="width" value="0.025" units="cm"/>
      <inkml:brushProperty name="height" value="0.025" units="cm"/>
      <inkml:brushProperty name="color" value="#004F8B"/>
    </inkml:brush>
  </inkml:definitions>
  <inkml:trace contextRef="#ctx0" brushRef="#br0">0 29 32,'2'0'9519,"4"0"-5458,12 0-2122,227-5 1536,-244 5-3489,1 0 0,-2 0 1,2 0-1,-1 0 0,0 0 0,0 0 1,0 0-1,0-1 0,0 1 0,0 0 1,0-1-1,0 1 0,0 0 0,0-1 0,2-1 1,-1-2-2421,-1-2-3315,-1-2-4073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6.241"/>
    </inkml:context>
    <inkml:brush xml:id="br0">
      <inkml:brushProperty name="width" value="0.025" units="cm"/>
      <inkml:brushProperty name="height" value="0.025" units="cm"/>
      <inkml:brushProperty name="color" value="#004F8B"/>
    </inkml:brush>
  </inkml:definitions>
  <inkml:trace contextRef="#ctx0" brushRef="#br0">0 40 1185,'0'0'2210,"17"0"14519,-9 0-18009,12 0 1429,-1-1 0,0-1 0,0-1 0,0 0 0,0-1 0,-1-2 0,0 0 0,20-9-1,-37 16-93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9.028"/>
    </inkml:context>
    <inkml:brush xml:id="br0">
      <inkml:brushProperty name="width" value="0.025" units="cm"/>
      <inkml:brushProperty name="height" value="0.025" units="cm"/>
      <inkml:brushProperty name="color" value="#004F8B"/>
    </inkml:brush>
  </inkml:definitions>
  <inkml:trace contextRef="#ctx0" brushRef="#br0">3 1 2819,'0'31'10733,"0"3"-5336,0 143-3718,0-177-1631,0 1-359,-2-10-17620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9.711"/>
    </inkml:context>
    <inkml:brush xml:id="br0">
      <inkml:brushProperty name="width" value="0.025" units="cm"/>
      <inkml:brushProperty name="height" value="0.025" units="cm"/>
      <inkml:brushProperty name="color" value="#004F8B"/>
    </inkml:brush>
  </inkml:definitions>
  <inkml:trace contextRef="#ctx0" brushRef="#br0">1 51 1826,'19'1'9596,"24"-1"-2358,60-6-8319,-85 3 1091,0 0 0,0-1 0,0-1 0,0-1 0,-1 0 0,17-9 0,-30 11-1437,-12 8-2076,1-2-568,1-1-2367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0.732"/>
    </inkml:context>
    <inkml:brush xml:id="br0">
      <inkml:brushProperty name="width" value="0.025" units="cm"/>
      <inkml:brushProperty name="height" value="0.025" units="cm"/>
      <inkml:brushProperty name="color" value="#004F8B"/>
    </inkml:brush>
  </inkml:definitions>
  <inkml:trace contextRef="#ctx0" brushRef="#br0">1 1 3363,'0'0'6326,"2"0"-2046,6 5-1700,-5 9-2250,-1 1 1,0 1-1,-2-1 1,1 0-1,-3 27 1,0 3-56,1-17-159,1-8 1855,0-6-3950,0-1-3528,1 0-4847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1.368"/>
    </inkml:context>
    <inkml:brush xml:id="br0">
      <inkml:brushProperty name="width" value="0.025" units="cm"/>
      <inkml:brushProperty name="height" value="0.025" units="cm"/>
      <inkml:brushProperty name="color" value="#004F8B"/>
    </inkml:brush>
  </inkml:definitions>
  <inkml:trace contextRef="#ctx0" brushRef="#br0">0 32 160,'37'0'10340,"0"-3"-4941,12-3-3122,68-16-2452,-106 21-2123,-11 6-2764,-10 3-2520,1-6 6701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2.119"/>
    </inkml:context>
    <inkml:brush xml:id="br0">
      <inkml:brushProperty name="width" value="0.025" units="cm"/>
      <inkml:brushProperty name="height" value="0.025" units="cm"/>
      <inkml:brushProperty name="color" value="#004F8B"/>
    </inkml:brush>
  </inkml:definitions>
  <inkml:trace contextRef="#ctx0" brushRef="#br0">7 1 3043,'1'0'8104,"0"0"-7932,-1 0-1,1 0 1,-1 0-1,0 0 1,0 0 0,0 0-1,1 0 1,-1 0-1,1 0 1,-1 1-1,1-1 1,-1 0 0,0 0-1,0 0 1,0 1-1,1-1 1,-1 0-1,0 0 1,1 0 0,-1 0-1,0 1 1,0-1-1,0 0 1,0 1-1,0-1 1,0 1 0,1-1-1,1 20 703,1 0 1,-3 0-1,-1 36 0,-1-6-719,2 154 672,0-204-800,0-2-2401,-1-1 405,-1 1 1,2-1 0,-1 1-1,0-1 1,0 1 0,-3-5-1,3 7 1140,-5-14-244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2.785"/>
    </inkml:context>
    <inkml:brush xml:id="br0">
      <inkml:brushProperty name="width" value="0.025" units="cm"/>
      <inkml:brushProperty name="height" value="0.025" units="cm"/>
      <inkml:brushProperty name="color" value="#004F8B"/>
    </inkml:brush>
  </inkml:definitions>
  <inkml:trace contextRef="#ctx0" brushRef="#br0">1 59 2530,'26'0'10138,"49"-3"-7349,95-29-2444,-151 28-151,0 1 1,0 2 0,23-1 0,-35 1-606,4-4-11200,-8 2 9860,6-2 352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31.526"/>
    </inkml:context>
    <inkml:brush xml:id="br0">
      <inkml:brushProperty name="width" value="0.025" units="cm"/>
      <inkml:brushProperty name="height" value="0.025" units="cm"/>
      <inkml:brushProperty name="color" value="#004F8B"/>
    </inkml:brush>
  </inkml:definitions>
  <inkml:trace contextRef="#ctx0" brushRef="#br0">16 35 737,'-1'-2'138,"-1"0"0,2-1 1,-1 0-1,-1 1 1,2 0-1,0 0 0,-1-1 1,0 0-1,1 1 1,0-1-1,0 1 0,0-4 1,-7 9 14528,7 2-12844,9 248-91,-9-209-1628,0-44-93,0 7-74,0-5 42,0-1 0,1 0 1,-1 0-1,0 0 0,0 1 0,0-1 0,0 0 0,0 0 1,0 0-1,-1 1 0,1-1 0,0 0 0,0 0 0,0 0 0,-1 0 1,0 1-1,1-2 0,-2 3 0,2-3-387,0 0 1,0 0-1,-1 0 1,1 0-1,0 0 1,0 0-1,0 0 1,0 0-1,0 0 1,-3-9-13161,3 0 13231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32.380"/>
    </inkml:context>
    <inkml:brush xml:id="br0">
      <inkml:brushProperty name="width" value="0.025" units="cm"/>
      <inkml:brushProperty name="height" value="0.025" units="cm"/>
      <inkml:brushProperty name="color" value="#004F8B"/>
    </inkml:brush>
  </inkml:definitions>
  <inkml:trace contextRef="#ctx0" brushRef="#br0">0 6 4388,'2'0'7783,"1"0"-3870,24 2-2717,171-9 1596,-155 14-2797,-43-7-398,0 0 0,0 1-1,0 0 1,0-1 0,0 1 0,0-1 0,0 0 0,-1 1 0,1-1-1,0 1 1,0 0 0,0-1 0,0 0 0,0 0 0,-1 1-1,1-1 1,0 1 0,-1-1 0,1 1 0,-1-1 0,1 0-1,0 0 1,-12 3-5885,-1-3 3928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08.572"/>
    </inkml:context>
    <inkml:brush xml:id="br0">
      <inkml:brushProperty name="width" value="0.025" units="cm"/>
      <inkml:brushProperty name="height" value="0.025" units="cm"/>
      <inkml:brushProperty name="color" value="#008C3A"/>
    </inkml:brush>
  </inkml:definitions>
  <inkml:trace contextRef="#ctx0" brushRef="#br0">0 3 3491,'12'0'15498,"5"-1"-9912,6 0-3591,62 1-5109,-53 2 5031,17 9-1660,35-7-1912,-94-6-6017,1-5-6805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5.384"/>
    </inkml:context>
    <inkml:brush xml:id="br0">
      <inkml:brushProperty name="width" value="0.025" units="cm"/>
      <inkml:brushProperty name="height" value="0.025" units="cm"/>
      <inkml:brushProperty name="color" value="#004F8B"/>
    </inkml:brush>
  </inkml:definitions>
  <inkml:trace contextRef="#ctx0" brushRef="#br0">17 0 3844,'0'23'9956,"0"0"-4879,0 90-3882,-2 24-1002,-4-107-167,3-30-1400,-2 0-493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0.016"/>
    </inkml:context>
    <inkml:brush xml:id="br0">
      <inkml:brushProperty name="width" value="0.025" units="cm"/>
      <inkml:brushProperty name="height" value="0.025" units="cm"/>
      <inkml:brushProperty name="color" value="#008C3A"/>
    </inkml:brush>
  </inkml:definitions>
  <inkml:trace contextRef="#ctx0" brushRef="#br0">30 26 3555,'-14'0'799,"-2"0"14580,20 0-11511,11 0-3921,18 0 308,0 0 0,-1-3 0,1 0 0,55-14 0,-83 14-1066,-13 4-4903,0 0-941,-1-1-3579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0.918"/>
    </inkml:context>
    <inkml:brush xml:id="br0">
      <inkml:brushProperty name="width" value="0.025" units="cm"/>
      <inkml:brushProperty name="height" value="0.025" units="cm"/>
      <inkml:brushProperty name="color" value="#008C3A"/>
    </inkml:brush>
  </inkml:definitions>
  <inkml:trace contextRef="#ctx0" brushRef="#br0">0 0 4292,'37'0'12676,"18"0"-5823,-19 1-6976,54 7-1,-75-7 270,0 0-1,21-1 1,0-1 357,-36 11-1040,-6 9-4494,-3-9-8080,9-5 8845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2.394"/>
    </inkml:context>
    <inkml:brush xml:id="br0">
      <inkml:brushProperty name="width" value="0.025" units="cm"/>
      <inkml:brushProperty name="height" value="0.025" units="cm"/>
      <inkml:brushProperty name="color" value="#008C3A"/>
    </inkml:brush>
  </inkml:definitions>
  <inkml:trace contextRef="#ctx0" brushRef="#br0">0 51 4164,'0'0'14771,"13"-7"-12881,8 0-1538,0 1 0,1 2 1,-1 0-1,1 1 0,25 0 0,33-5-255,-61 4-16,12 0-2986,-41 16-16057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3.405"/>
    </inkml:context>
    <inkml:brush xml:id="br0">
      <inkml:brushProperty name="width" value="0.025" units="cm"/>
      <inkml:brushProperty name="height" value="0.025" units="cm"/>
      <inkml:brushProperty name="color" value="#008C3A"/>
    </inkml:brush>
  </inkml:definitions>
  <inkml:trace contextRef="#ctx0" brushRef="#br0">0 44 4068,'5'-5'14801,"8"3"-9400,21 2-7146,-21 0 3093,42-6-1040,100-23 1,-153 29-307,0-1-2562,-6 0 69,-12 1-4618,11 0 2534,-5 0-1132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4.522"/>
    </inkml:context>
    <inkml:brush xml:id="br0">
      <inkml:brushProperty name="width" value="0.025" units="cm"/>
      <inkml:brushProperty name="height" value="0.025" units="cm"/>
      <inkml:brushProperty name="color" value="#008C3A"/>
    </inkml:brush>
  </inkml:definitions>
  <inkml:trace contextRef="#ctx0" brushRef="#br0">0 61 4837,'29'0'10489,"3"-3"-5553,-7-1-4832,1 0 0,-1-1 0,-1-2 0,39-14 0,-61 20-83,-1 0-15,1 0-1,-1 1 1,1 0 0,-1-1-1,0 0 1,1 0 0,-2 1 0,2-1-1,-1 0 1,0 0 0,0 0 0,0 0-1,0 0 1,0 0 0,1-2 992,-22 19-1702,17-16-799,-6 0-3034,4-3-2438,1-9 921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5.423"/>
    </inkml:context>
    <inkml:brush xml:id="br0">
      <inkml:brushProperty name="width" value="0.025" units="cm"/>
      <inkml:brushProperty name="height" value="0.025" units="cm"/>
      <inkml:brushProperty name="color" value="#008C3A"/>
    </inkml:brush>
  </inkml:definitions>
  <inkml:trace contextRef="#ctx0" brushRef="#br0">1 17 4228,'26'0'9512,"0"-1"-3876,26-4-2400,50-1-3790,-45 1 709,-57 5 390,-15 3-2675,0-1-2185,7-2-7466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7.539"/>
    </inkml:context>
    <inkml:brush xml:id="br0">
      <inkml:brushProperty name="width" value="0.025" units="cm"/>
      <inkml:brushProperty name="height" value="0.025" units="cm"/>
      <inkml:brushProperty name="color" value="#008C3A"/>
    </inkml:brush>
  </inkml:definitions>
  <inkml:trace contextRef="#ctx0" brushRef="#br0">1 12 1986,'0'0'14029,"4"-1"-9979,18-2-1966,15 0-1199,68 3-1,-20 0-806,-21-1 1134,-68 3-1863,-9 3 763,10-5-3488,1-11-15963</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8.189"/>
    </inkml:context>
    <inkml:brush xml:id="br0">
      <inkml:brushProperty name="width" value="0.025" units="cm"/>
      <inkml:brushProperty name="height" value="0.025" units="cm"/>
      <inkml:brushProperty name="color" value="#008C3A"/>
    </inkml:brush>
  </inkml:definitions>
  <inkml:trace contextRef="#ctx0" brushRef="#br0">0 1 3043,'1'1'595,"-1"0"1,0-1-1,0 0 0,0 1 1,0 0-1,1 0 1,-1-1-1,0 1 1,0-1-1,0 1 0,1 0 1,-1-1-1,1 0 1,-1 1-1,1 0 0,-1-1 1,0 1-1,1-1 1,1 1-1,14 7 5248,20 0-3944,-34-8-1925,24 5 202,38 12 1,-41-10-146,-21-6-52,-2-1-27,-4 13-21300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9.090"/>
    </inkml:context>
    <inkml:brush xml:id="br0">
      <inkml:brushProperty name="width" value="0.025" units="cm"/>
      <inkml:brushProperty name="height" value="0.025" units="cm"/>
      <inkml:brushProperty name="color" value="#008C3A"/>
    </inkml:brush>
  </inkml:definitions>
  <inkml:trace contextRef="#ctx0" brushRef="#br0">1 14 3171,'2'3'9133,"5"-3"-4460,22 0-2993,-23 0-307,120-6 725,-101 6-1946,1-1 0,-1-1 0,31-6 0,-56 8-545,-13 8-8129,3 1-4530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9.929"/>
    </inkml:context>
    <inkml:brush xml:id="br0">
      <inkml:brushProperty name="width" value="0.025" units="cm"/>
      <inkml:brushProperty name="height" value="0.025" units="cm"/>
      <inkml:brushProperty name="color" value="#008C3A"/>
    </inkml:brush>
  </inkml:definitions>
  <inkml:trace contextRef="#ctx0" brushRef="#br0">1 62 4676,'2'-2'12012,"2"0"-6649,13 0-6665,-12 1 2809,59-6-691,82 0 1,-142 7-816,-1 1 9,-1-1-1,1 0 0,-1 0 0,1 0 0,0 0 0,-1 0 0,1-1 0,-1 1 1,1-1-1,-1 1 0,1-1 0,-1-1 0,1 2 0,-1-1 0,0-1 0,1 1 1,1-2-1,-16 0-3410,-1-9-7046,9-2 2674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6.207"/>
    </inkml:context>
    <inkml:brush xml:id="br0">
      <inkml:brushProperty name="width" value="0.025" units="cm"/>
      <inkml:brushProperty name="height" value="0.025" units="cm"/>
      <inkml:brushProperty name="color" value="#004F8B"/>
    </inkml:brush>
  </inkml:definitions>
  <inkml:trace contextRef="#ctx0" brushRef="#br0">1 31 2370,'29'7'9818,"-14"-7"-9079,0 0 1,-1-1 0,1-1 0,0 0-1,0 0 1,24-11 0,-31 12-647,-1-1 0,1 2 0,-1-1-1,1 0 1,-1 1 0,1 0 0,9 2 0,11 0-68,-22-2-673,10-1 1667,-12-1-3744,-3-3-3350,-1-3-2509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23.814"/>
    </inkml:context>
    <inkml:brush xml:id="br0">
      <inkml:brushProperty name="width" value="0.025" units="cm"/>
      <inkml:brushProperty name="height" value="0.025" units="cm"/>
      <inkml:brushProperty name="color" value="#008C3A"/>
    </inkml:brush>
  </inkml:definitions>
  <inkml:trace contextRef="#ctx0" brushRef="#br0">1 1 833,'0'0'19020,"0"1"-18915,1 0 0,-1-1 0,0 0-1,0 1 1,1 0 0,-1 0-1,1-1 1,0 0 0,-1 1-1,0-1 1,1 1 0,0-1-1,-1 1 1,1-1 0,-1 0 0,1 0-1,1 1 1,16 2 220,0 0 1,0-1-1,23-2 1,-22 0-255,0 1 1,34 6-1,-30-3-56,0 0-1,1-1 1,33-1 0,-57-2-42,-14 1-5471,10-2 1877,0 1-3873,1 0 1526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27.278"/>
    </inkml:context>
    <inkml:brush xml:id="br0">
      <inkml:brushProperty name="width" value="0.025" units="cm"/>
      <inkml:brushProperty name="height" value="0.025" units="cm"/>
      <inkml:brushProperty name="color" value="#008C3A"/>
    </inkml:brush>
  </inkml:definitions>
  <inkml:trace contextRef="#ctx0" brushRef="#br0">5 60 4997,'-1'0'599,"1"-1"0,0 0 0,-1 1 1,1-1-1,-1 1 0,1-1 0,-1 0 1,1 0-1,0 1 0,0 0 0,0-1 1,0 0-1,0 0 0,0 1 0,-1-1 1,1 0-1,0 0 0,0 1 0,0-1 1,0 0-1,1 0 0,-1 1 0,0-2 1,0 1-282,1 1 0,0-2 0,0 1 0,-1 1 0,1-1 0,0 0 0,0 1 0,-1-1 0,1 1 0,0-1 0,0 1 1,0-1-1,0 0 0,2 1 0,44-9-2436,-31 6 3420,45-2-821,-51 6-406,0-2 1,0 0-1,0 1 1,0-2-1,0 0 1,18-6-1,-26 7 24,0 1-1,-1-1 0,2 1 1,-2 0-1,1 0 1,0 0-1,0 0 1,0 0-1,0 1 1,-1-1-1,4 1 1,14 2-26,-15-2-21,6 1 208,-8-2-1730,-5 0-1942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08.572"/>
    </inkml:context>
    <inkml:brush xml:id="br0">
      <inkml:brushProperty name="width" value="0.025" units="cm"/>
      <inkml:brushProperty name="height" value="0.025" units="cm"/>
      <inkml:brushProperty name="color" value="#008C3A"/>
    </inkml:brush>
  </inkml:definitions>
  <inkml:trace contextRef="#ctx0" brushRef="#br0">0 3 3491,'12'0'15498,"5"-1"-9912,6 0-3591,62 1-5109,-53 2 5031,17 9-1660,35-7-1912,-94-6-6017,1-5-6805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0.016"/>
    </inkml:context>
    <inkml:brush xml:id="br0">
      <inkml:brushProperty name="width" value="0.025" units="cm"/>
      <inkml:brushProperty name="height" value="0.025" units="cm"/>
      <inkml:brushProperty name="color" value="#008C3A"/>
    </inkml:brush>
  </inkml:definitions>
  <inkml:trace contextRef="#ctx0" brushRef="#br0">30 26 3555,'-14'0'799,"-2"0"14580,20 0-11511,11 0-3921,18 0 308,0 0 0,-1-3 0,1 0 0,55-14 0,-83 14-1066,-13 4-4903,0 0-941,-1-1-3579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0.918"/>
    </inkml:context>
    <inkml:brush xml:id="br0">
      <inkml:brushProperty name="width" value="0.025" units="cm"/>
      <inkml:brushProperty name="height" value="0.025" units="cm"/>
      <inkml:brushProperty name="color" value="#008C3A"/>
    </inkml:brush>
  </inkml:definitions>
  <inkml:trace contextRef="#ctx0" brushRef="#br0">0 0 4292,'37'0'12676,"18"0"-5823,-19 1-6976,54 7-1,-75-7 270,0 0-1,21-1 1,0-1 357,-36 11-1040,-6 9-4494,-3-9-8080,9-5 8845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2.394"/>
    </inkml:context>
    <inkml:brush xml:id="br0">
      <inkml:brushProperty name="width" value="0.025" units="cm"/>
      <inkml:brushProperty name="height" value="0.025" units="cm"/>
      <inkml:brushProperty name="color" value="#008C3A"/>
    </inkml:brush>
  </inkml:definitions>
  <inkml:trace contextRef="#ctx0" brushRef="#br0">0 51 4164,'0'0'14771,"13"-7"-12881,8 0-1538,0 1 0,0 2 1,1 0-1,0 1 0,25 0 0,32-5-255,-60 4-16,12 0-2986,-40 16-16057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3.405"/>
    </inkml:context>
    <inkml:brush xml:id="br0">
      <inkml:brushProperty name="width" value="0.025" units="cm"/>
      <inkml:brushProperty name="height" value="0.025" units="cm"/>
      <inkml:brushProperty name="color" value="#008C3A"/>
    </inkml:brush>
  </inkml:definitions>
  <inkml:trace contextRef="#ctx0" brushRef="#br0">0 44 4068,'5'-5'14801,"8"3"-9400,21 2-7146,-21 0 3093,42-6-1040,100-23 1,-153 29-307,0-1-2562,-6 0 69,-12 1-4618,11 0 2534,-5 0-1132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4.522"/>
    </inkml:context>
    <inkml:brush xml:id="br0">
      <inkml:brushProperty name="width" value="0.025" units="cm"/>
      <inkml:brushProperty name="height" value="0.025" units="cm"/>
      <inkml:brushProperty name="color" value="#008C3A"/>
    </inkml:brush>
  </inkml:definitions>
  <inkml:trace contextRef="#ctx0" brushRef="#br0">0 61 4837,'29'0'10489,"3"-3"-5553,-7-1-4832,1 0 0,-1-1 0,-1-2 0,39-14 0,-61 20-83,-1 0-15,1 0-1,-1 1 1,1 0 0,-1-1-1,0 0 1,1 0 0,-2 1 0,2-1-1,-1 0 1,0 0 0,0 0 0,0 0-1,0 0 1,0 0 0,1-2 992,-22 19-1702,17-16-799,-6 0-3034,4-3-2438,1-9 921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5.423"/>
    </inkml:context>
    <inkml:brush xml:id="br0">
      <inkml:brushProperty name="width" value="0.025" units="cm"/>
      <inkml:brushProperty name="height" value="0.025" units="cm"/>
      <inkml:brushProperty name="color" value="#008C3A"/>
    </inkml:brush>
  </inkml:definitions>
  <inkml:trace contextRef="#ctx0" brushRef="#br0">1 17 4228,'26'0'9512,"0"-1"-3876,26-4-2400,50-1-3790,-45 1 709,-57 5 390,-15 3-2675,0-1-2185,7-2-7466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7.539"/>
    </inkml:context>
    <inkml:brush xml:id="br0">
      <inkml:brushProperty name="width" value="0.025" units="cm"/>
      <inkml:brushProperty name="height" value="0.025" units="cm"/>
      <inkml:brushProperty name="color" value="#008C3A"/>
    </inkml:brush>
  </inkml:definitions>
  <inkml:trace contextRef="#ctx0" brushRef="#br0">1 12 1986,'0'0'14029,"4"-1"-9979,18-2-1966,15 0-1199,67 3-1,-18 0-806,-23-1 1134,-67 3-1863,-9 3 763,10-5-3488,1-11-15963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7.001"/>
    </inkml:context>
    <inkml:brush xml:id="br0">
      <inkml:brushProperty name="width" value="0.025" units="cm"/>
      <inkml:brushProperty name="height" value="0.025" units="cm"/>
      <inkml:brushProperty name="color" value="#004F8B"/>
    </inkml:brush>
  </inkml:definitions>
  <inkml:trace contextRef="#ctx0" brushRef="#br0">38 1 4580,'-3'7'8382,"3"19"-6936,0-16-20,-10 92 1216,10-82-2504,-1 0-1,-1 0 1,-7 38-1,8-52-530,-2 11 753,0-14-2454,0-10-3392,1-3-44,2 0 1889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8.189"/>
    </inkml:context>
    <inkml:brush xml:id="br0">
      <inkml:brushProperty name="width" value="0.025" units="cm"/>
      <inkml:brushProperty name="height" value="0.025" units="cm"/>
      <inkml:brushProperty name="color" value="#008C3A"/>
    </inkml:brush>
  </inkml:definitions>
  <inkml:trace contextRef="#ctx0" brushRef="#br0">0 1 3043,'1'1'595,"-1"0"1,0-1-1,0 0 0,0 1 1,0 0-1,1 0 1,-1-1-1,0 1 1,0-1-1,0 1 0,1 0 1,-1-1-1,1 0 1,-1 1-1,1 0 0,-1-1 1,0 1-1,1-1 1,1 1-1,14 7 5248,20 0-3944,-34-8-1925,24 5 202,38 12 1,-41-10-146,-21-6-52,-2-1-27,-4 13-21300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9.090"/>
    </inkml:context>
    <inkml:brush xml:id="br0">
      <inkml:brushProperty name="width" value="0.025" units="cm"/>
      <inkml:brushProperty name="height" value="0.025" units="cm"/>
      <inkml:brushProperty name="color" value="#008C3A"/>
    </inkml:brush>
  </inkml:definitions>
  <inkml:trace contextRef="#ctx0" brushRef="#br0">1 14 3171,'2'3'9133,"5"-3"-4460,22 0-2993,-23 0-307,120-6 725,-101 6-1946,1-1 0,-1-1 0,31-6 0,-56 8-545,-13 8-8129,3 1-4530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9.929"/>
    </inkml:context>
    <inkml:brush xml:id="br0">
      <inkml:brushProperty name="width" value="0.025" units="cm"/>
      <inkml:brushProperty name="height" value="0.025" units="cm"/>
      <inkml:brushProperty name="color" value="#008C3A"/>
    </inkml:brush>
  </inkml:definitions>
  <inkml:trace contextRef="#ctx0" brushRef="#br0">1 62 4676,'2'-2'12012,"2"0"-6649,13 0-6665,-12 1 2809,59-6-691,82 0 1,-142 7-816,-1 1 9,-1-1-1,1 0 0,-1 0 0,1 0 0,0 0 0,-1 0 0,1-1 0,-1 1 1,1-1-1,-1 1 0,1-1 0,-1-1 0,1 2 0,-1-1 0,0-1 0,1 1 1,1-2-1,-16 0-3410,-1-9-7046,9-2 2674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23.814"/>
    </inkml:context>
    <inkml:brush xml:id="br0">
      <inkml:brushProperty name="width" value="0.025" units="cm"/>
      <inkml:brushProperty name="height" value="0.025" units="cm"/>
      <inkml:brushProperty name="color" value="#008C3A"/>
    </inkml:brush>
  </inkml:definitions>
  <inkml:trace contextRef="#ctx0" brushRef="#br0">1 1 833,'0'0'19020,"0"1"-18915,1 0 0,-1-1 0,1 0-1,-1 1 1,0 0 0,0 0-1,1-1 1,0 0 0,-1 1-1,1-1 1,-1 1 0,1-1-1,-1 1 1,1-1 0,0 0 0,-1 0-1,2 1 1,16 2 220,1 0 1,-1-1-1,22-2 1,-20 0-255,-2 1 1,36 6-1,-31-3-56,0 0-1,1-1 1,33-1 0,-57-2-42,-14 1-5471,10-2 1877,0 1-3873,1 0 1526</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27.278"/>
    </inkml:context>
    <inkml:brush xml:id="br0">
      <inkml:brushProperty name="width" value="0.025" units="cm"/>
      <inkml:brushProperty name="height" value="0.025" units="cm"/>
      <inkml:brushProperty name="color" value="#008C3A"/>
    </inkml:brush>
  </inkml:definitions>
  <inkml:trace contextRef="#ctx0" brushRef="#br0">5 60 4997,'-1'0'599,"1"-1"0,0 0 0,-1 1 1,1-1-1,-1 1 0,1-1 0,-1 0 1,1 0-1,0 1 0,0 0 0,0-1 1,0 0-1,0 0 0,0 1 0,-1-1 1,1 0-1,0 0 0,0 1 0,0-1 1,0 0-1,1 0 0,-1 1 0,0-2 1,0 1-282,1 1 0,0-2 0,0 1 0,-1 1 0,1-1 0,0 0 0,0 1 0,-1-1 0,1 1 0,0-1 0,0 1 1,0-1-1,0 0 0,2 1 0,44-9-2436,-31 6 3420,44-2-821,-49 6-406,-2-2 1,1 0-1,0 1 1,0-2-1,0 0 1,18-6-1,-26 7 24,0 1-1,-1-1 0,2 1 1,-2 0-1,1 0 1,0 0-1,0 0 1,0 0-1,0 1 1,-1-1-1,4 1 1,14 2-26,-15-2-21,6 1 208,-8-2-1730,-5 0-1942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3.375"/>
    </inkml:context>
    <inkml:brush xml:id="br0">
      <inkml:brushProperty name="width" value="0.025" units="cm"/>
      <inkml:brushProperty name="height" value="0.025" units="cm"/>
      <inkml:brushProperty name="color" value="#004F8B"/>
    </inkml:brush>
  </inkml:definitions>
  <inkml:trace contextRef="#ctx0" brushRef="#br0">48 0 5381,'0'0'5851,"0"20"-5104,0 12 532,0-1-1,-3 1 1,-11 60 0,0 10-730,10-71 248,4-16-435,-8-20-739,4-3-2641,4-9-8551,0 7 9076</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4.267"/>
    </inkml:context>
    <inkml:brush xml:id="br0">
      <inkml:brushProperty name="width" value="0.025" units="cm"/>
      <inkml:brushProperty name="height" value="0.025" units="cm"/>
      <inkml:brushProperty name="color" value="#004F8B"/>
    </inkml:brush>
  </inkml:definitions>
  <inkml:trace contextRef="#ctx0" brushRef="#br0">0 29 32,'2'0'9519,"4"0"-5458,12 0-2122,227-5 1536,-244 5-3489,1 0 0,-2 0 1,2 0-1,-1 0 0,0 0 0,0 0 1,0 0-1,0-1 0,0 1 0,0 0 1,0-1-1,0 1 0,0 0 0,0-1 0,2-1 1,-1-2-2421,-1-2-3315,-1-2-4073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5.384"/>
    </inkml:context>
    <inkml:brush xml:id="br0">
      <inkml:brushProperty name="width" value="0.025" units="cm"/>
      <inkml:brushProperty name="height" value="0.025" units="cm"/>
      <inkml:brushProperty name="color" value="#004F8B"/>
    </inkml:brush>
  </inkml:definitions>
  <inkml:trace contextRef="#ctx0" brushRef="#br0">17 0 3844,'0'23'9956,"0"0"-4879,0 90-3882,-2 24-1002,-4-107-167,3-30-1400,-2 0-493</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6.207"/>
    </inkml:context>
    <inkml:brush xml:id="br0">
      <inkml:brushProperty name="width" value="0.025" units="cm"/>
      <inkml:brushProperty name="height" value="0.025" units="cm"/>
      <inkml:brushProperty name="color" value="#004F8B"/>
    </inkml:brush>
  </inkml:definitions>
  <inkml:trace contextRef="#ctx0" brushRef="#br0">1 31 2370,'29'7'9818,"-14"-7"-9079,0 0 1,-1-1 0,1-1 0,0 0-1,0 0 1,24-11 0,-31 12-647,-1-1 0,1 2 0,-1-1-1,1 0 1,-1 1 0,1 0 0,9 2 0,11 0-68,-22-2-673,10-1 1667,-12-1-3744,-3-3-3350,-1-3-2509</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7.001"/>
    </inkml:context>
    <inkml:brush xml:id="br0">
      <inkml:brushProperty name="width" value="0.025" units="cm"/>
      <inkml:brushProperty name="height" value="0.025" units="cm"/>
      <inkml:brushProperty name="color" value="#004F8B"/>
    </inkml:brush>
  </inkml:definitions>
  <inkml:trace contextRef="#ctx0" brushRef="#br0">38 1 4580,'-3'7'8382,"3"19"-6936,0-16-20,-10 92 1216,10-82-2504,-1 0-1,-1 0 1,-7 38-1,8-52-530,-2 11 753,0-14-2454,0-10-3392,1-3-44,2 0 1889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7.734"/>
    </inkml:context>
    <inkml:brush xml:id="br0">
      <inkml:brushProperty name="width" value="0.025" units="cm"/>
      <inkml:brushProperty name="height" value="0.025" units="cm"/>
      <inkml:brushProperty name="color" value="#004F8B"/>
    </inkml:brush>
  </inkml:definitions>
  <inkml:trace contextRef="#ctx0" brushRef="#br0">0 39 2370,'31'0'2194,"23"-1"3935,-30 0-5604,1-1 0,46-12 0,3 3-248,-64 10-891,-17-1-6539,2-5 4361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7.734"/>
    </inkml:context>
    <inkml:brush xml:id="br0">
      <inkml:brushProperty name="width" value="0.025" units="cm"/>
      <inkml:brushProperty name="height" value="0.025" units="cm"/>
      <inkml:brushProperty name="color" value="#004F8B"/>
    </inkml:brush>
  </inkml:definitions>
  <inkml:trace contextRef="#ctx0" brushRef="#br0">0 39 2370,'31'0'2194,"23"-1"3935,-30 0-5604,1-1 0,46-12 0,3 3-248,-64 10-891,-17-1-6539,2-5 4361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7.528"/>
    </inkml:context>
    <inkml:brush xml:id="br0">
      <inkml:brushProperty name="width" value="0.025" units="cm"/>
      <inkml:brushProperty name="height" value="0.025" units="cm"/>
      <inkml:brushProperty name="color" value="#004F8B"/>
    </inkml:brush>
  </inkml:definitions>
  <inkml:trace contextRef="#ctx0" brushRef="#br0">5 0 2242,'0'51'12896,"0"6"-7483,0 18-5852,0 36-6877,-1-115 1236,-2-3 1958</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8.103"/>
    </inkml:context>
    <inkml:brush xml:id="br0">
      <inkml:brushProperty name="width" value="0.025" units="cm"/>
      <inkml:brushProperty name="height" value="0.025" units="cm"/>
      <inkml:brushProperty name="color" value="#004F8B"/>
    </inkml:brush>
  </inkml:definitions>
  <inkml:trace contextRef="#ctx0" brushRef="#br0">0 19 3171,'3'-2'8877,"4"1"-4394,24 1-3223,-23 0-14,33-1-1029,0-1 0,45-9 0,-21 9-254,-64 3-50,0-1 0,-1 2 1,0-1-1,1-1 1,0 2-1,-1-1 0,1-1 1,-1 2-1,0-1 0,0 0 1,0 0-1,0 0 1,0 0-1,0 1 0,0-2 1,0 2-1,0-1 1,0 1-1,0 17-4572,0-14 890,0 6-3950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4.495"/>
    </inkml:context>
    <inkml:brush xml:id="br0">
      <inkml:brushProperty name="width" value="0.025" units="cm"/>
      <inkml:brushProperty name="height" value="0.025" units="cm"/>
      <inkml:brushProperty name="color" value="#004F8B"/>
    </inkml:brush>
  </inkml:definitions>
  <inkml:trace contextRef="#ctx0" brushRef="#br0">44 1 2947,'-1'0'441,"1"-1"1,0 1 0,0 0-1,-1 0 1,1 0-1,-1 0 1,1 0 0,-1 1-1,1-1 1,0 0 0,-1 0-1,1 0 1,-1 0-1,1 1 1,-1-1 0,1 0-1,0 0 1,0 0 0,-1 0-1,1 0 1,-1 1-1,1-1 1,0 1 0,-1 0-1,-6 11 3333,0 26-4984,5-25 2441,-7 47-622,4 0 0,1 90 0,4-135-594,0-15-15,1-5-10005,-1 0 7937,-1-1 539,1-13-1450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5.163"/>
    </inkml:context>
    <inkml:brush xml:id="br0">
      <inkml:brushProperty name="width" value="0.025" units="cm"/>
      <inkml:brushProperty name="height" value="0.025" units="cm"/>
      <inkml:brushProperty name="color" value="#004F8B"/>
    </inkml:brush>
  </inkml:definitions>
  <inkml:trace contextRef="#ctx0" brushRef="#br0">0 22 3171,'5'4'7444,"8"-3"-4531,18-1-2904,-23 0 638,18-1-460,42-7 1,-41 3-146,40 0 0,-33-2 700,-34 7-806,0 1-1,0-1 0,0 1 1,0-1-1,0 0 1,0 0-1,0 0 0,0 1 1,0-1-1,0 1 0,0-1 1,0 1-1,-1-1 1,1 0-1,0 0 0,0 0 1,0 1-1,0-1 1,0 0-1,0 1 0,0-1 1,-1 0-1,1 1 1,0-1-1,-1 0 0,1 0 1,-1 0-1,1 1 0,-6-1-4536,3 0-1234</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8.615"/>
    </inkml:context>
    <inkml:brush xml:id="br0">
      <inkml:brushProperty name="width" value="0.025" units="cm"/>
      <inkml:brushProperty name="height" value="0.025" units="cm"/>
      <inkml:brushProperty name="color" value="#004F8B"/>
    </inkml:brush>
  </inkml:definitions>
  <inkml:trace contextRef="#ctx0" brushRef="#br0">1 0 3235,'4'1'10012,"4"4"-6512,-6 141-586,-1-69-3544,0 4-4414,-9-81-6765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9.239"/>
    </inkml:context>
    <inkml:brush xml:id="br0">
      <inkml:brushProperty name="width" value="0.025" units="cm"/>
      <inkml:brushProperty name="height" value="0.025" units="cm"/>
      <inkml:brushProperty name="color" value="#004F8B"/>
    </inkml:brush>
  </inkml:definitions>
  <inkml:trace contextRef="#ctx0" brushRef="#br0">0 11 3876,'62'2'8234,"-37"-1"-7814,1 0-1,-1-2 1,37-4 0,-48 2-424,-1 1 1,25-2-1,-37 9-11596</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0.079"/>
    </inkml:context>
    <inkml:brush xml:id="br0">
      <inkml:brushProperty name="width" value="0.025" units="cm"/>
      <inkml:brushProperty name="height" value="0.025" units="cm"/>
      <inkml:brushProperty name="color" value="#004F8B"/>
    </inkml:brush>
  </inkml:definitions>
  <inkml:trace contextRef="#ctx0" brushRef="#br0">11 1 3844,'-1'67'12727,"1"3"-9597,-1 74-2764,1-120-291,0-24-59,-8-12-16939,8 2 16026</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0.823"/>
    </inkml:context>
    <inkml:brush xml:id="br0">
      <inkml:brushProperty name="width" value="0.025" units="cm"/>
      <inkml:brushProperty name="height" value="0.025" units="cm"/>
      <inkml:brushProperty name="color" value="#004F8B"/>
    </inkml:brush>
  </inkml:definitions>
  <inkml:trace contextRef="#ctx0" brushRef="#br0">1 49 1505,'0'0'17932,"24"-5"-17574,28-3-308,-22 3-35,2 0 1,43-15-1,-44 15 827,-17 5-6200,-8 0-1107,-12 0-619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1.678"/>
    </inkml:context>
    <inkml:brush xml:id="br0">
      <inkml:brushProperty name="width" value="0.025" units="cm"/>
      <inkml:brushProperty name="height" value="0.025" units="cm"/>
      <inkml:brushProperty name="color" value="#004F8B"/>
    </inkml:brush>
  </inkml:definitions>
  <inkml:trace contextRef="#ctx0" brushRef="#br0">0 0 2434,'1'1'2134,"6"2"11005,-5 0-12626,6 128 1414,-1 1-1511,-7-123 605,-2 3-3526,-1-6-3865,-1-14-4204,4 0 9208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7.528"/>
    </inkml:context>
    <inkml:brush xml:id="br0">
      <inkml:brushProperty name="width" value="0.025" units="cm"/>
      <inkml:brushProperty name="height" value="0.025" units="cm"/>
      <inkml:brushProperty name="color" value="#004F8B"/>
    </inkml:brush>
  </inkml:definitions>
  <inkml:trace contextRef="#ctx0" brushRef="#br0">5 0 2242,'0'51'12896,"0"6"-7483,0 18-5852,0 36-6877,-1-115 1236,-2-3 1958</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2.271"/>
    </inkml:context>
    <inkml:brush xml:id="br0">
      <inkml:brushProperty name="width" value="0.025" units="cm"/>
      <inkml:brushProperty name="height" value="0.025" units="cm"/>
      <inkml:brushProperty name="color" value="#004F8B"/>
    </inkml:brush>
  </inkml:definitions>
  <inkml:trace contextRef="#ctx0" brushRef="#br0">1 28 3331,'0'0'491,"4"0"6762,20-5-4053,44 4-1064,-52 2-2111,-1 0 1,0-2 0,1 0 0,0-1-1,29-7 1,-29 6 248,-5 1-124,-26-3-14993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3.472"/>
    </inkml:context>
    <inkml:brush xml:id="br0">
      <inkml:brushProperty name="width" value="0.025" units="cm"/>
      <inkml:brushProperty name="height" value="0.025" units="cm"/>
      <inkml:brushProperty name="color" value="#004F8B"/>
    </inkml:brush>
  </inkml:definitions>
  <inkml:trace contextRef="#ctx0" brushRef="#br0">28 1 448,'0'2'14085,"0"4"-8936,0 32-5287,0 174 912,0-210-797,0-2 1,0 2 0,0-1-1,0 0 1,0 0-1,0 0 1,0 0 0,0 1-1,-1-2 1,1 2-1,0-1 1,0-1 0,-1 2-1,0-1 1,1-1-1,-1 2 1,1-1 0,-1-1-1,0 1 1,0 1-1,-6 1-4727,-2-3-6546,4 0 9545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4.172"/>
    </inkml:context>
    <inkml:brush xml:id="br0">
      <inkml:brushProperty name="width" value="0.025" units="cm"/>
      <inkml:brushProperty name="height" value="0.025" units="cm"/>
      <inkml:brushProperty name="color" value="#004F8B"/>
    </inkml:brush>
  </inkml:definitions>
  <inkml:trace contextRef="#ctx0" brushRef="#br0">0 0 3587,'49'0'8075,"-1"0"-4158,177 0-3032,-225 10-1622,-4-4-3619,-4-5-2931,1-1 4805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5.571"/>
    </inkml:context>
    <inkml:brush xml:id="br0">
      <inkml:brushProperty name="width" value="0.025" units="cm"/>
      <inkml:brushProperty name="height" value="0.025" units="cm"/>
      <inkml:brushProperty name="color" value="#004F8B"/>
    </inkml:brush>
  </inkml:definitions>
  <inkml:trace contextRef="#ctx0" brushRef="#br0">16 8 1666,'1'-7'12481,"2"14"-7803,1 18-4050,-6 245 2047,-2-220-2713,3-50 1435,-2 0-3352,-8 0-13303,9 0 11584,1 3 3604</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6.241"/>
    </inkml:context>
    <inkml:brush xml:id="br0">
      <inkml:brushProperty name="width" value="0.025" units="cm"/>
      <inkml:brushProperty name="height" value="0.025" units="cm"/>
      <inkml:brushProperty name="color" value="#004F8B"/>
    </inkml:brush>
  </inkml:definitions>
  <inkml:trace contextRef="#ctx0" brushRef="#br0">0 40 1185,'0'0'2210,"17"0"14519,-9 0-18009,12 0 1429,-1-1 0,0-1 0,0-1 0,0 0 0,0-1 0,-1-2 0,0 0 0,20-9-1,-37 16-93</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9.028"/>
    </inkml:context>
    <inkml:brush xml:id="br0">
      <inkml:brushProperty name="width" value="0.025" units="cm"/>
      <inkml:brushProperty name="height" value="0.025" units="cm"/>
      <inkml:brushProperty name="color" value="#004F8B"/>
    </inkml:brush>
  </inkml:definitions>
  <inkml:trace contextRef="#ctx0" brushRef="#br0">3 1 2819,'0'31'10733,"0"3"-5336,0 143-3718,0-177-1631,0 1-359,-2-10-17620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9.711"/>
    </inkml:context>
    <inkml:brush xml:id="br0">
      <inkml:brushProperty name="width" value="0.025" units="cm"/>
      <inkml:brushProperty name="height" value="0.025" units="cm"/>
      <inkml:brushProperty name="color" value="#004F8B"/>
    </inkml:brush>
  </inkml:definitions>
  <inkml:trace contextRef="#ctx0" brushRef="#br0">1 51 1826,'19'1'9596,"24"-1"-2358,60-6-8319,-85 3 1091,0 0 0,0-1 0,0-1 0,0-1 0,-1 0 0,17-9 0,-30 11-1437,-12 8-2076,1-2-568,1-1-2367</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0.732"/>
    </inkml:context>
    <inkml:brush xml:id="br0">
      <inkml:brushProperty name="width" value="0.025" units="cm"/>
      <inkml:brushProperty name="height" value="0.025" units="cm"/>
      <inkml:brushProperty name="color" value="#004F8B"/>
    </inkml:brush>
  </inkml:definitions>
  <inkml:trace contextRef="#ctx0" brushRef="#br0">1 1 3363,'0'0'6326,"2"0"-2046,6 5-1700,-5 9-2250,-1 1 1,0 1-1,-2-1 1,1 0-1,-3 27 1,0 3-56,1-17-159,1-8 1855,0-6-3950,0-1-3528,1 0-4847</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1.368"/>
    </inkml:context>
    <inkml:brush xml:id="br0">
      <inkml:brushProperty name="width" value="0.025" units="cm"/>
      <inkml:brushProperty name="height" value="0.025" units="cm"/>
      <inkml:brushProperty name="color" value="#004F8B"/>
    </inkml:brush>
  </inkml:definitions>
  <inkml:trace contextRef="#ctx0" brushRef="#br0">0 32 160,'37'0'10340,"0"-3"-4941,12-3-3122,68-16-2452,-106 21-2123,-11 6-2764,-10 3-2520,1-6 6701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2.119"/>
    </inkml:context>
    <inkml:brush xml:id="br0">
      <inkml:brushProperty name="width" value="0.025" units="cm"/>
      <inkml:brushProperty name="height" value="0.025" units="cm"/>
      <inkml:brushProperty name="color" value="#004F8B"/>
    </inkml:brush>
  </inkml:definitions>
  <inkml:trace contextRef="#ctx0" brushRef="#br0">7 1 3043,'1'0'8104,"0"0"-7932,-1 0-1,1 0 1,-1 0-1,0 0 1,0 0 0,0 0-1,1 0 1,-1 0-1,1 0 1,-1 1-1,1-1 1,-1 0 0,0 0-1,0 0 1,0 1-1,1-1 1,-1 0-1,0 0 1,1 0 0,-1 0-1,0 1 1,0-1-1,0 0 1,0 1-1,0-1 1,0 1 0,1-1-1,1 20 703,1 0 1,-3 0-1,-1 36 0,-1-6-719,2 154 672,0-204-800,0-2-2401,-1-1 405,-1 1 1,2-1 0,-1 1-1,0-1 1,0 1 0,-3-5-1,3 7 1140,-5-14-244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58.103"/>
    </inkml:context>
    <inkml:brush xml:id="br0">
      <inkml:brushProperty name="width" value="0.025" units="cm"/>
      <inkml:brushProperty name="height" value="0.025" units="cm"/>
      <inkml:brushProperty name="color" value="#004F8B"/>
    </inkml:brush>
  </inkml:definitions>
  <inkml:trace contextRef="#ctx0" brushRef="#br0">0 19 3171,'3'-2'8877,"4"1"-4394,24 1-3223,-23 0-14,33-1-1029,0-1 0,45-9 0,-21 9-254,-64 3-50,0-1 0,-1 2 1,0-1-1,1-1 1,0 2-1,-1-1 0,1-1 1,-1 2-1,0-1 0,0 0 1,0 0-1,0 0 1,0 0-1,0 1 0,0-2 1,0 2-1,0-1 1,0 1-1,0 17-4572,0-14 890,0 6-3950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2.785"/>
    </inkml:context>
    <inkml:brush xml:id="br0">
      <inkml:brushProperty name="width" value="0.025" units="cm"/>
      <inkml:brushProperty name="height" value="0.025" units="cm"/>
      <inkml:brushProperty name="color" value="#004F8B"/>
    </inkml:brush>
  </inkml:definitions>
  <inkml:trace contextRef="#ctx0" brushRef="#br0">1 59 2530,'26'0'10138,"49"-3"-7349,95-29-2444,-151 28-151,0 1 1,0 2 0,23-1 0,-35 1-606,4-4-11200,-8 2 9860,6-2 352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31.526"/>
    </inkml:context>
    <inkml:brush xml:id="br0">
      <inkml:brushProperty name="width" value="0.025" units="cm"/>
      <inkml:brushProperty name="height" value="0.025" units="cm"/>
      <inkml:brushProperty name="color" value="#004F8B"/>
    </inkml:brush>
  </inkml:definitions>
  <inkml:trace contextRef="#ctx0" brushRef="#br0">16 35 737,'-1'-2'138,"-1"0"0,2-1 1,-1 0-1,-1 1 1,2 0-1,0 0 0,-1-1 1,0 0-1,1 1 1,0-1-1,0 1 0,0-4 1,-7 9 14528,7 2-12844,9 248-91,-9-209-1628,0-44-93,0 7-74,0-5 42,0-1 0,1 0 1,-1 0-1,0 0 0,0 1 0,0-1 0,0 0 0,0 0 1,0 0-1,-1 1 0,1-1 0,0 0 0,0 0 0,0 0 0,-1 0 1,0 1-1,1-2 0,-2 3 0,2-3-387,0 0 1,0 0-1,-1 0 1,1 0-1,0 0 1,0 0-1,0 0 1,0 0-1,0 0 1,-3-9-13161,3 0 13231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32.380"/>
    </inkml:context>
    <inkml:brush xml:id="br0">
      <inkml:brushProperty name="width" value="0.025" units="cm"/>
      <inkml:brushProperty name="height" value="0.025" units="cm"/>
      <inkml:brushProperty name="color" value="#004F8B"/>
    </inkml:brush>
  </inkml:definitions>
  <inkml:trace contextRef="#ctx0" brushRef="#br0">0 6 4388,'2'0'7783,"1"0"-3870,24 2-2717,171-9 1596,-155 14-2797,-43-7-398,0 0 0,0 1-1,0 0 1,0-1 0,0 1 0,0-1 0,0 0 0,-1 1 0,1-1-1,0 1 1,0 0 0,0-1 0,0 0 0,0 0 0,-1 1-1,1-1 1,0 1 0,-1-1 0,1 1 0,-1-1 0,1 0-1,0 0 1,-12 3-5885,-1-3 3928</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08.572"/>
    </inkml:context>
    <inkml:brush xml:id="br0">
      <inkml:brushProperty name="width" value="0.025" units="cm"/>
      <inkml:brushProperty name="height" value="0.025" units="cm"/>
      <inkml:brushProperty name="color" value="#008C3A"/>
    </inkml:brush>
  </inkml:definitions>
  <inkml:trace contextRef="#ctx0" brushRef="#br0">0 3 3491,'12'0'15498,"5"-1"-9912,6 0-3591,62 1-5109,-53 2 5031,17 9-1660,35-7-1912,-94-6-6017,1-5-6805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0.016"/>
    </inkml:context>
    <inkml:brush xml:id="br0">
      <inkml:brushProperty name="width" value="0.025" units="cm"/>
      <inkml:brushProperty name="height" value="0.025" units="cm"/>
      <inkml:brushProperty name="color" value="#008C3A"/>
    </inkml:brush>
  </inkml:definitions>
  <inkml:trace contextRef="#ctx0" brushRef="#br0">30 26 3555,'-14'0'799,"-2"0"14580,20 0-11511,11 0-3921,18 0 308,-1 0 0,1-3 0,0 0 0,54-14 0,-82 14-1066,-13 4-4903,0 0-941,0-1-3579</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0.918"/>
    </inkml:context>
    <inkml:brush xml:id="br0">
      <inkml:brushProperty name="width" value="0.025" units="cm"/>
      <inkml:brushProperty name="height" value="0.025" units="cm"/>
      <inkml:brushProperty name="color" value="#008C3A"/>
    </inkml:brush>
  </inkml:definitions>
  <inkml:trace contextRef="#ctx0" brushRef="#br0">0 0 4292,'37'0'12676,"18"0"-5823,-19 1-6976,54 7-1,-75-6 270,0-2-1,21 0 1,0 0 357,-36 9-1040,-6 10-4494,-3-8-8080,9-6 8845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2.394"/>
    </inkml:context>
    <inkml:brush xml:id="br0">
      <inkml:brushProperty name="width" value="0.025" units="cm"/>
      <inkml:brushProperty name="height" value="0.025" units="cm"/>
      <inkml:brushProperty name="color" value="#008C3A"/>
    </inkml:brush>
  </inkml:definitions>
  <inkml:trace contextRef="#ctx0" brushRef="#br0">0 51 4164,'0'0'14771,"13"-6"-12881,8-1-1538,0 1 0,1 1 1,-1 2-1,1 0 0,25 0 0,33-6-255,-61 6-16,12-2-2986,-41 17-16057</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3.405"/>
    </inkml:context>
    <inkml:brush xml:id="br0">
      <inkml:brushProperty name="width" value="0.025" units="cm"/>
      <inkml:brushProperty name="height" value="0.025" units="cm"/>
      <inkml:brushProperty name="color" value="#008C3A"/>
    </inkml:brush>
  </inkml:definitions>
  <inkml:trace contextRef="#ctx0" brushRef="#br0">0 43 4068,'5'-5'14801,"8"3"-9400,21 2-7146,-21 0 3093,42-5-1040,100-24 1,-153 29-307,0-1-2562,-6 0 69,-12 1-4618,11 0 2534,-5 0-1132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4.522"/>
    </inkml:context>
    <inkml:brush xml:id="br0">
      <inkml:brushProperty name="width" value="0.025" units="cm"/>
      <inkml:brushProperty name="height" value="0.025" units="cm"/>
      <inkml:brushProperty name="color" value="#008C3A"/>
    </inkml:brush>
  </inkml:definitions>
  <inkml:trace contextRef="#ctx0" brushRef="#br0">0 62 4837,'29'-1'10489,"3"-2"-5553,-7 0-4832,1-1 0,-1-1 0,-1-2 0,39-15 0,-61 21-83,-1 0-15,1 1-1,-1 0 1,1-1 0,-1 0-1,0 0 1,1 1 0,-2-1 0,2 0-1,-1 0 1,0 1 0,0-2 0,0 1-1,0 1 1,0-2 0,1-1 992,-22 19-1702,17-16-799,-6 0-3034,4-2-2438,1-10 921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5.423"/>
    </inkml:context>
    <inkml:brush xml:id="br0">
      <inkml:brushProperty name="width" value="0.025" units="cm"/>
      <inkml:brushProperty name="height" value="0.025" units="cm"/>
      <inkml:brushProperty name="color" value="#008C3A"/>
    </inkml:brush>
  </inkml:definitions>
  <inkml:trace contextRef="#ctx0" brushRef="#br0">1 17 4228,'26'0'9512,"0"-1"-3876,26-4-2400,50-1-3790,-45 1 709,-57 5 390,-15 3-2675,0-1-2185,7-2-7466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7:04.495"/>
    </inkml:context>
    <inkml:brush xml:id="br0">
      <inkml:brushProperty name="width" value="0.025" units="cm"/>
      <inkml:brushProperty name="height" value="0.025" units="cm"/>
      <inkml:brushProperty name="color" value="#004F8B"/>
    </inkml:brush>
  </inkml:definitions>
  <inkml:trace contextRef="#ctx0" brushRef="#br0">44 1 2947,'-1'0'441,"1"-1"1,0 1 0,0 0-1,-1 0 1,1 0-1,-1 0 1,1 0 0,-1 1-1,1-1 1,0 0 0,-1 0-1,1 0 1,-1 0-1,1 1 1,-1-1 0,1 0-1,0 0 1,0 0 0,-1 0-1,1 0 1,-1 1-1,1-1 1,0 1 0,-1 0-1,-6 11 3333,0 26-4984,5-25 2441,-7 47-622,4 0 0,1 90 0,4-135-594,0-15-15,1-5-10005,-1 0 7937,-1-1 539,1-13-1450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7.539"/>
    </inkml:context>
    <inkml:brush xml:id="br0">
      <inkml:brushProperty name="width" value="0.025" units="cm"/>
      <inkml:brushProperty name="height" value="0.025" units="cm"/>
      <inkml:brushProperty name="color" value="#008C3A"/>
    </inkml:brush>
  </inkml:definitions>
  <inkml:trace contextRef="#ctx0" brushRef="#br0">1 12 1986,'0'0'14029,"4"-1"-9979,18-2-1966,15 0-1199,67 3-1,-18 0-806,-23-1 1134,-67 3-1863,-9 3 763,10-5-3488,1-11-15963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8.189"/>
    </inkml:context>
    <inkml:brush xml:id="br0">
      <inkml:brushProperty name="width" value="0.025" units="cm"/>
      <inkml:brushProperty name="height" value="0.025" units="cm"/>
      <inkml:brushProperty name="color" value="#008C3A"/>
    </inkml:brush>
  </inkml:definitions>
  <inkml:trace contextRef="#ctx0" brushRef="#br0">0 1 3043,'1'1'595,"-1"0"1,0-1-1,0 0 0,0 1 1,0 0-1,1 0 1,-1-1-1,0 1 1,0-1-1,0 1 0,1 0 1,-1-1-1,1 0 1,-1 1-1,1 0 0,-1-1 1,0 1-1,1-1 1,1 1-1,14 7 5248,20 0-3944,-34-8-1925,24 5 202,38 12 1,-41-10-146,-21-6-52,-2-1-27,-4 13-21300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9.090"/>
    </inkml:context>
    <inkml:brush xml:id="br0">
      <inkml:brushProperty name="width" value="0.025" units="cm"/>
      <inkml:brushProperty name="height" value="0.025" units="cm"/>
      <inkml:brushProperty name="color" value="#008C3A"/>
    </inkml:brush>
  </inkml:definitions>
  <inkml:trace contextRef="#ctx0" brushRef="#br0">1 14 3171,'2'3'9133,"5"-3"-4460,22 0-2993,-23 0-307,120-6 725,-101 6-1946,1-1 0,-1-1 0,31-6 0,-56 8-545,-13 8-8129,3 1-4530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19.929"/>
    </inkml:context>
    <inkml:brush xml:id="br0">
      <inkml:brushProperty name="width" value="0.025" units="cm"/>
      <inkml:brushProperty name="height" value="0.025" units="cm"/>
      <inkml:brushProperty name="color" value="#008C3A"/>
    </inkml:brush>
  </inkml:definitions>
  <inkml:trace contextRef="#ctx0" brushRef="#br0">1 61 4676,'1'-2'12012,"4"1"-6649,12-2-6665,-12 3 2809,58-8-691,83 1 1,-142 7-816,-1 1 9,-1-1-1,1 0 0,0 0 0,-1 0 0,1 0 0,-1 0 0,1-1 0,-1 1 1,1 0-1,0-1 0,-1 0 0,0 0 0,1 0 0,-1 0 0,1 0 0,-1-1 1,2-1-1,-16 0-3410,0-8-7046,7-3 2674</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23.814"/>
    </inkml:context>
    <inkml:brush xml:id="br0">
      <inkml:brushProperty name="width" value="0.025" units="cm"/>
      <inkml:brushProperty name="height" value="0.025" units="cm"/>
      <inkml:brushProperty name="color" value="#008C3A"/>
    </inkml:brush>
  </inkml:definitions>
  <inkml:trace contextRef="#ctx0" brushRef="#br0">1 1 833,'0'0'19020,"0"1"-18915,1 0 0,-1-1 0,1 0-1,-1 1 1,0 0 0,0 0-1,1-1 1,0 0 0,-1 1-1,1-1 1,-1 1 0,1-1-1,-1 1 1,1-1 0,0 0 0,-1 0-1,2 1 1,16 2 220,1 0 1,-1-1-1,22-2 1,-20 0-255,-2 1 1,36 6-1,-31-3-56,0 0-1,1-1 1,33-1 0,-57-2-42,-14 1-5471,10-2 1877,0 1-3873,1 0 1526</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9:27.278"/>
    </inkml:context>
    <inkml:brush xml:id="br0">
      <inkml:brushProperty name="width" value="0.025" units="cm"/>
      <inkml:brushProperty name="height" value="0.025" units="cm"/>
      <inkml:brushProperty name="color" value="#008C3A"/>
    </inkml:brush>
  </inkml:definitions>
  <inkml:trace contextRef="#ctx0" brushRef="#br0">5 60 4997,'-1'0'599,"1"-1"0,0 0 0,-1 1 1,1-1-1,-1 1 0,1-1 0,-1 0 1,1 0-1,0 1 0,0 0 0,0-1 1,0 0-1,0 0 0,0 1 0,-1-1 1,1 0-1,0 0 0,0 1 0,0-1 1,0 0-1,1 0 0,-1 1 0,0-2 1,0 1-282,1 1 0,0-2 0,0 1 0,-1 1 0,1-1 0,0 0 0,0 1 0,-1-1 0,1 1 0,0-1 0,0 1 1,0-1-1,0 0 0,2 1 0,44-9-2436,-31 6 3420,45-2-821,-51 6-406,0-2 1,0 0-1,0 1 1,0-2-1,0 0 1,18-6-1,-26 7 24,0 1-1,-1-1 0,2 1 1,-2 0-1,1 0 1,0 0-1,0 0 1,0 0-1,0 1 1,-1-1-1,4 1 1,14 2-26,-15-2-21,6 1 208,-8-2-1730,-5 0-1942</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3.375"/>
    </inkml:context>
    <inkml:brush xml:id="br0">
      <inkml:brushProperty name="width" value="0.025" units="cm"/>
      <inkml:brushProperty name="height" value="0.025" units="cm"/>
      <inkml:brushProperty name="color" value="#004F8B"/>
    </inkml:brush>
  </inkml:definitions>
  <inkml:trace contextRef="#ctx0" brushRef="#br0">48 0 5381,'0'0'5851,"0"19"-5104,0 14 532,0-2-1,-3 1 1,-11 59 0,0 12-730,10-73 248,4-15-435,-8-20-739,4-2-2641,4-11-8551,0 9 9076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4.267"/>
    </inkml:context>
    <inkml:brush xml:id="br0">
      <inkml:brushProperty name="width" value="0.025" units="cm"/>
      <inkml:brushProperty name="height" value="0.025" units="cm"/>
      <inkml:brushProperty name="color" value="#004F8B"/>
    </inkml:brush>
  </inkml:definitions>
  <inkml:trace contextRef="#ctx0" brushRef="#br0">0 28 32,'2'0'9519,"4"0"-5458,12 0-2122,227-5 1536,-244 5-3489,1 0 0,-2 0 1,2 0-1,-1 0 0,0 0 0,0 0 1,0 0-1,0-1 0,0 1 0,0 0 1,0 0-1,0-1 0,0 1 0,0-1 0,2 0 1,-1-4-2421,-1 0-3315,-1-3-4073</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5.384"/>
    </inkml:context>
    <inkml:brush xml:id="br0">
      <inkml:brushProperty name="width" value="0.025" units="cm"/>
      <inkml:brushProperty name="height" value="0.025" units="cm"/>
      <inkml:brushProperty name="color" value="#004F8B"/>
    </inkml:brush>
  </inkml:definitions>
  <inkml:trace contextRef="#ctx0" brushRef="#br0">17 0 3844,'0'23'9956,"0"0"-4879,0 90-3882,-2 24-1002,-4-107-167,3-30-1400,-2 0-493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4:16:46.207"/>
    </inkml:context>
    <inkml:brush xml:id="br0">
      <inkml:brushProperty name="width" value="0.025" units="cm"/>
      <inkml:brushProperty name="height" value="0.025" units="cm"/>
      <inkml:brushProperty name="color" value="#004F8B"/>
    </inkml:brush>
  </inkml:definitions>
  <inkml:trace contextRef="#ctx0" brushRef="#br0">1 30 2370,'29'7'9818,"-14"-7"-9079,0 0 1,0-1 0,0-1 0,-1 0-1,1 0 1,25-10 0,-33 11-647,1-1 0,-1 1 0,1 1-1,-1-1 1,1 1 0,-1 0 0,11 2 0,9 0-68,-21-2-673,11-1 1667,-13-1-3744,-3-3-3350,-1-3-2509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07D17-2A81-624D-9275-076641B5A0B1}" type="datetimeFigureOut">
              <a:t>6/10/24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295A1-1421-9D40-8AB1-D9E0D3FF367F}" type="slidenum">
              <a:t>‹#›</a:t>
            </a:fld>
            <a:endParaRPr lang="en-US"/>
          </a:p>
        </p:txBody>
      </p:sp>
    </p:spTree>
    <p:extLst>
      <p:ext uri="{BB962C8B-B14F-4D97-AF65-F5344CB8AC3E}">
        <p14:creationId xmlns:p14="http://schemas.microsoft.com/office/powerpoint/2010/main" val="29392557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E6978-102B-43A8-8FB1-392A38D170C6}" type="slidenum">
              <a:rPr lang="en-US" smtClean="0"/>
              <a:t>1</a:t>
            </a:fld>
            <a:endParaRPr lang="en-US"/>
          </a:p>
        </p:txBody>
      </p:sp>
    </p:spTree>
    <p:extLst>
      <p:ext uri="{BB962C8B-B14F-4D97-AF65-F5344CB8AC3E}">
        <p14:creationId xmlns:p14="http://schemas.microsoft.com/office/powerpoint/2010/main" val="86535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19</a:t>
            </a:fld>
            <a:endParaRPr lang="en-US"/>
          </a:p>
        </p:txBody>
      </p:sp>
    </p:spTree>
    <p:extLst>
      <p:ext uri="{BB962C8B-B14F-4D97-AF65-F5344CB8AC3E}">
        <p14:creationId xmlns:p14="http://schemas.microsoft.com/office/powerpoint/2010/main" val="23299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E6978-102B-43A8-8FB1-392A38D170C6}" type="slidenum">
              <a:rPr lang="en-US" smtClean="0"/>
              <a:t>27</a:t>
            </a:fld>
            <a:endParaRPr lang="en-US"/>
          </a:p>
        </p:txBody>
      </p:sp>
    </p:spTree>
    <p:extLst>
      <p:ext uri="{BB962C8B-B14F-4D97-AF65-F5344CB8AC3E}">
        <p14:creationId xmlns:p14="http://schemas.microsoft.com/office/powerpoint/2010/main" val="117337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E6978-102B-43A8-8FB1-392A38D170C6}" type="slidenum">
              <a:rPr lang="en-US" smtClean="0"/>
              <a:t>28</a:t>
            </a:fld>
            <a:endParaRPr lang="en-US"/>
          </a:p>
        </p:txBody>
      </p:sp>
    </p:spTree>
    <p:extLst>
      <p:ext uri="{BB962C8B-B14F-4D97-AF65-F5344CB8AC3E}">
        <p14:creationId xmlns:p14="http://schemas.microsoft.com/office/powerpoint/2010/main" val="142540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E6978-102B-43A8-8FB1-392A38D170C6}" type="slidenum">
              <a:rPr lang="en-US" smtClean="0"/>
              <a:t>29</a:t>
            </a:fld>
            <a:endParaRPr lang="en-US"/>
          </a:p>
        </p:txBody>
      </p:sp>
    </p:spTree>
    <p:extLst>
      <p:ext uri="{BB962C8B-B14F-4D97-AF65-F5344CB8AC3E}">
        <p14:creationId xmlns:p14="http://schemas.microsoft.com/office/powerpoint/2010/main" val="84060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E6978-102B-43A8-8FB1-392A38D170C6}" type="slidenum">
              <a:rPr lang="en-US" smtClean="0"/>
              <a:t>33</a:t>
            </a:fld>
            <a:endParaRPr lang="en-US"/>
          </a:p>
        </p:txBody>
      </p:sp>
    </p:spTree>
    <p:extLst>
      <p:ext uri="{BB962C8B-B14F-4D97-AF65-F5344CB8AC3E}">
        <p14:creationId xmlns:p14="http://schemas.microsoft.com/office/powerpoint/2010/main" val="2540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45</a:t>
            </a:fld>
            <a:endParaRPr lang="en-US"/>
          </a:p>
        </p:txBody>
      </p:sp>
    </p:spTree>
    <p:extLst>
      <p:ext uri="{BB962C8B-B14F-4D97-AF65-F5344CB8AC3E}">
        <p14:creationId xmlns:p14="http://schemas.microsoft.com/office/powerpoint/2010/main" val="187902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a:p>
        </p:txBody>
      </p:sp>
      <p:sp>
        <p:nvSpPr>
          <p:cNvPr id="4" name="Date Placeholder 3"/>
          <p:cNvSpPr>
            <a:spLocks noGrp="1"/>
          </p:cNvSpPr>
          <p:nvPr>
            <p:ph type="dt" sz="half" idx="10"/>
          </p:nvPr>
        </p:nvSpPr>
        <p:spPr/>
        <p:txBody>
          <a:bodyPr/>
          <a:lstStyle/>
          <a:p>
            <a:fld id="{35A938D0-ADF7-604E-9899-506A76F0128A}" type="datetime1">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30822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22FDAD56-8358-2541-A147-187E996EB3D0}" type="datetime1">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362709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2DB4ABAB-57F6-3F45-8B6E-72F44A950521}" type="datetime1">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46797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26672"/>
            <a:ext cx="8229600" cy="1092529"/>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6480354"/>
            <a:ext cx="405864" cy="371628"/>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a:t>
            </a:fld>
            <a:endParaRPr lang="en-US" dirty="0"/>
          </a:p>
        </p:txBody>
      </p:sp>
    </p:spTree>
    <p:extLst>
      <p:ext uri="{BB962C8B-B14F-4D97-AF65-F5344CB8AC3E}">
        <p14:creationId xmlns:p14="http://schemas.microsoft.com/office/powerpoint/2010/main" val="1984788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SPER stars">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0574" indent="0" algn="l">
              <a:buNone/>
              <a:defRPr sz="1950">
                <a:solidFill>
                  <a:schemeClr val="tx2">
                    <a:shade val="30000"/>
                    <a:satMod val="15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fld id="{BD9CD7C3-87A5-453F-A280-303F18522DDA}" type="datetimeFigureOut">
              <a:rPr lang="en-US" smtClean="0"/>
              <a:t>6/10/24</a:t>
            </a:fld>
            <a:endParaRPr lang="en-US"/>
          </a:p>
        </p:txBody>
      </p:sp>
      <p:sp>
        <p:nvSpPr>
          <p:cNvPr id="7" name="Footer Placeholder 19"/>
          <p:cNvSpPr>
            <a:spLocks noGrp="1"/>
          </p:cNvSpPr>
          <p:nvPr>
            <p:ph type="ftr" sz="quarter" idx="11"/>
          </p:nvPr>
        </p:nvSpPr>
        <p:spPr>
          <a:xfrm>
            <a:off x="5715000" y="6041987"/>
            <a:ext cx="2895600" cy="739815"/>
          </a:xfrm>
        </p:spPr>
        <p:txBody>
          <a:bodyPr/>
          <a:lstStyle>
            <a:lvl1pPr>
              <a:defRPr/>
            </a:lvl1pPr>
            <a:extLst/>
          </a:lstStyle>
          <a:p>
            <a:endParaRPr lang="en-US"/>
          </a:p>
        </p:txBody>
      </p:sp>
      <p:sp>
        <p:nvSpPr>
          <p:cNvPr id="8" name="Slide Number Placeholder 9"/>
          <p:cNvSpPr>
            <a:spLocks noGrp="1"/>
          </p:cNvSpPr>
          <p:nvPr>
            <p:ph type="sldNum" sz="quarter" idx="12"/>
          </p:nvPr>
        </p:nvSpPr>
        <p:spPr/>
        <p:txBody>
          <a:bodyPr/>
          <a:lstStyle>
            <a:lvl1pPr>
              <a:defRPr/>
            </a:lvl1pPr>
            <a:extLst/>
          </a:lstStyle>
          <a:p>
            <a:fld id="{370A0A87-BA2C-4244-B402-0CCEC2BD968F}" type="slidenum">
              <a:rPr lang="en-US" smtClean="0"/>
              <a:t>‹#›</a:t>
            </a:fld>
            <a:endParaRPr lang="en-US"/>
          </a:p>
        </p:txBody>
      </p:sp>
    </p:spTree>
    <p:extLst>
      <p:ext uri="{BB962C8B-B14F-4D97-AF65-F5344CB8AC3E}">
        <p14:creationId xmlns:p14="http://schemas.microsoft.com/office/powerpoint/2010/main" val="155420786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A79762A1-A5CE-1942-92C7-36FCD96E4918}" type="datetime1">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50385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Click to edit Master text styles</a:t>
            </a:r>
          </a:p>
        </p:txBody>
      </p:sp>
      <p:sp>
        <p:nvSpPr>
          <p:cNvPr id="4" name="Date Placeholder 3"/>
          <p:cNvSpPr>
            <a:spLocks noGrp="1"/>
          </p:cNvSpPr>
          <p:nvPr>
            <p:ph type="dt" sz="half" idx="10"/>
          </p:nvPr>
        </p:nvSpPr>
        <p:spPr/>
        <p:txBody>
          <a:bodyPr/>
          <a:lstStyle/>
          <a:p>
            <a:fld id="{081A57C1-3B11-8E46-BC13-8B3DA6E38A35}" type="datetime1">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416407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Date Placeholder 4"/>
          <p:cNvSpPr>
            <a:spLocks noGrp="1"/>
          </p:cNvSpPr>
          <p:nvPr>
            <p:ph type="dt" sz="half" idx="10"/>
          </p:nvPr>
        </p:nvSpPr>
        <p:spPr/>
        <p:txBody>
          <a:bodyPr/>
          <a:lstStyle/>
          <a:p>
            <a:fld id="{2DD219A6-8DDA-984A-88C3-4003B7508D58}" type="datetime1">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4682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Date Placeholder 6"/>
          <p:cNvSpPr>
            <a:spLocks noGrp="1"/>
          </p:cNvSpPr>
          <p:nvPr>
            <p:ph type="dt" sz="half" idx="10"/>
          </p:nvPr>
        </p:nvSpPr>
        <p:spPr/>
        <p:txBody>
          <a:bodyPr/>
          <a:lstStyle/>
          <a:p>
            <a:fld id="{E7A00CE5-B6C9-4C4F-BC4D-A02DE6EF03CD}" type="datetime1">
              <a:t>6/10/24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417783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Date Placeholder 2"/>
          <p:cNvSpPr>
            <a:spLocks noGrp="1"/>
          </p:cNvSpPr>
          <p:nvPr>
            <p:ph type="dt" sz="half" idx="10"/>
          </p:nvPr>
        </p:nvSpPr>
        <p:spPr/>
        <p:txBody>
          <a:bodyPr/>
          <a:lstStyle/>
          <a:p>
            <a:fld id="{22348D94-D4B3-E549-8C49-D542057C0454}" type="datetime1">
              <a:t>6/10/24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346679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AE4E2-C1D7-F04C-97B2-7B8B1E7C10DB}" type="datetime1">
              <a:t>6/10/24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62127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Click to edit Master text styles</a:t>
            </a:r>
          </a:p>
        </p:txBody>
      </p:sp>
      <p:sp>
        <p:nvSpPr>
          <p:cNvPr id="5" name="Date Placeholder 4"/>
          <p:cNvSpPr>
            <a:spLocks noGrp="1"/>
          </p:cNvSpPr>
          <p:nvPr>
            <p:ph type="dt" sz="half" idx="10"/>
          </p:nvPr>
        </p:nvSpPr>
        <p:spPr/>
        <p:txBody>
          <a:bodyPr/>
          <a:lstStyle/>
          <a:p>
            <a:fld id="{09872979-43BB-5248-A874-77F97E0BA974}" type="datetime1">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34805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Click to edit Master text styles</a:t>
            </a:r>
          </a:p>
        </p:txBody>
      </p:sp>
      <p:sp>
        <p:nvSpPr>
          <p:cNvPr id="5" name="Date Placeholder 4"/>
          <p:cNvSpPr>
            <a:spLocks noGrp="1"/>
          </p:cNvSpPr>
          <p:nvPr>
            <p:ph type="dt" sz="half" idx="10"/>
          </p:nvPr>
        </p:nvSpPr>
        <p:spPr/>
        <p:txBody>
          <a:bodyPr/>
          <a:lstStyle/>
          <a:p>
            <a:fld id="{1296A106-7B03-4447-8EBC-B677F5C0429B}" type="datetime1">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DB373-EC31-114C-8971-4467261F07E9}" type="slidenum">
              <a:rPr lang="en-US" smtClean="0"/>
              <a:t>‹#›</a:t>
            </a:fld>
            <a:endParaRPr lang="en-US"/>
          </a:p>
        </p:txBody>
      </p:sp>
    </p:spTree>
    <p:extLst>
      <p:ext uri="{BB962C8B-B14F-4D97-AF65-F5344CB8AC3E}">
        <p14:creationId xmlns:p14="http://schemas.microsoft.com/office/powerpoint/2010/main" val="143355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Palatino Linotype"/>
              </a:defRPr>
            </a:lvl1pPr>
          </a:lstStyle>
          <a:p>
            <a:fld id="{C71CFDE3-47B8-7540-AB0B-BD8E141412CA}" type="datetime1">
              <a:t>6/10/24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Palatino Linotype"/>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Palatino Linotype"/>
              </a:defRPr>
            </a:lvl1pPr>
          </a:lstStyle>
          <a:p>
            <a:fld id="{F6CDB373-EC31-114C-8971-4467261F07E9}" type="slidenum">
              <a:rPr lang="en-US" smtClean="0"/>
              <a:pPr/>
              <a:t>‹#›</a:t>
            </a:fld>
            <a:endParaRPr lang="en-US" dirty="0"/>
          </a:p>
        </p:txBody>
      </p:sp>
    </p:spTree>
    <p:extLst>
      <p:ext uri="{BB962C8B-B14F-4D97-AF65-F5344CB8AC3E}">
        <p14:creationId xmlns:p14="http://schemas.microsoft.com/office/powerpoint/2010/main" val="4082812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Palatino Linotyp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Palatino Linotype"/>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alatino Linotyp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alatino Linotyp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alatino Linotype"/>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alatino Linotyp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80.png"/><Relationship Id="rId4" Type="http://schemas.openxmlformats.org/officeDocument/2006/relationships/image" Target="../media/image290.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6" Type="http://schemas.openxmlformats.org/officeDocument/2006/relationships/image" Target="../media/image101.png"/><Relationship Id="rId21" Type="http://schemas.openxmlformats.org/officeDocument/2006/relationships/customXml" Target="../ink/ink10.xml"/><Relationship Id="rId42" Type="http://schemas.openxmlformats.org/officeDocument/2006/relationships/image" Target="../media/image109.png"/><Relationship Id="rId47" Type="http://schemas.openxmlformats.org/officeDocument/2006/relationships/customXml" Target="../ink/ink23.xml"/><Relationship Id="rId63" Type="http://schemas.openxmlformats.org/officeDocument/2006/relationships/customXml" Target="../ink/ink31.xml"/><Relationship Id="rId68" Type="http://schemas.openxmlformats.org/officeDocument/2006/relationships/image" Target="../media/image122.png"/><Relationship Id="rId84" Type="http://schemas.openxmlformats.org/officeDocument/2006/relationships/image" Target="../media/image130.png"/><Relationship Id="rId16" Type="http://schemas.openxmlformats.org/officeDocument/2006/relationships/image" Target="../media/image96.png"/><Relationship Id="rId11" Type="http://schemas.openxmlformats.org/officeDocument/2006/relationships/customXml" Target="../ink/ink5.xml"/><Relationship Id="rId32" Type="http://schemas.openxmlformats.org/officeDocument/2006/relationships/image" Target="../media/image104.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117.png"/><Relationship Id="rId74" Type="http://schemas.openxmlformats.org/officeDocument/2006/relationships/image" Target="../media/image125.png"/><Relationship Id="rId79" Type="http://schemas.openxmlformats.org/officeDocument/2006/relationships/customXml" Target="../ink/ink39.xml"/><Relationship Id="rId5" Type="http://schemas.openxmlformats.org/officeDocument/2006/relationships/customXml" Target="../ink/ink2.xml"/><Relationship Id="rId61" Type="http://schemas.openxmlformats.org/officeDocument/2006/relationships/customXml" Target="../ink/ink30.xml"/><Relationship Id="rId82" Type="http://schemas.openxmlformats.org/officeDocument/2006/relationships/image" Target="../media/image129.png"/><Relationship Id="rId19" Type="http://schemas.openxmlformats.org/officeDocument/2006/relationships/customXml" Target="../ink/ink9.xml"/><Relationship Id="rId14" Type="http://schemas.openxmlformats.org/officeDocument/2006/relationships/image" Target="../media/image95.png"/><Relationship Id="rId22" Type="http://schemas.openxmlformats.org/officeDocument/2006/relationships/image" Target="../media/image99.png"/><Relationship Id="rId27" Type="http://schemas.openxmlformats.org/officeDocument/2006/relationships/customXml" Target="../ink/ink13.xml"/><Relationship Id="rId30" Type="http://schemas.openxmlformats.org/officeDocument/2006/relationships/image" Target="../media/image103.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112.png"/><Relationship Id="rId56" Type="http://schemas.openxmlformats.org/officeDocument/2006/relationships/image" Target="../media/image116.png"/><Relationship Id="rId64" Type="http://schemas.openxmlformats.org/officeDocument/2006/relationships/image" Target="../media/image120.png"/><Relationship Id="rId69" Type="http://schemas.openxmlformats.org/officeDocument/2006/relationships/customXml" Target="../ink/ink34.xml"/><Relationship Id="rId77" Type="http://schemas.openxmlformats.org/officeDocument/2006/relationships/customXml" Target="../ink/ink38.xml"/><Relationship Id="rId8" Type="http://schemas.openxmlformats.org/officeDocument/2006/relationships/image" Target="../media/image92.png"/><Relationship Id="rId51" Type="http://schemas.openxmlformats.org/officeDocument/2006/relationships/customXml" Target="../ink/ink25.xml"/><Relationship Id="rId72" Type="http://schemas.openxmlformats.org/officeDocument/2006/relationships/image" Target="../media/image124.png"/><Relationship Id="rId80" Type="http://schemas.openxmlformats.org/officeDocument/2006/relationships/image" Target="../media/image128.png"/><Relationship Id="rId3" Type="http://schemas.openxmlformats.org/officeDocument/2006/relationships/customXml" Target="../ink/ink1.xml"/><Relationship Id="rId12" Type="http://schemas.openxmlformats.org/officeDocument/2006/relationships/image" Target="../media/image94.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107.png"/><Relationship Id="rId46" Type="http://schemas.openxmlformats.org/officeDocument/2006/relationships/image" Target="../media/image111.png"/><Relationship Id="rId59" Type="http://schemas.openxmlformats.org/officeDocument/2006/relationships/customXml" Target="../ink/ink29.xml"/><Relationship Id="rId67" Type="http://schemas.openxmlformats.org/officeDocument/2006/relationships/customXml" Target="../ink/ink33.xml"/><Relationship Id="rId20" Type="http://schemas.openxmlformats.org/officeDocument/2006/relationships/image" Target="../media/image98.png"/><Relationship Id="rId41" Type="http://schemas.openxmlformats.org/officeDocument/2006/relationships/customXml" Target="../ink/ink20.xml"/><Relationship Id="rId54" Type="http://schemas.openxmlformats.org/officeDocument/2006/relationships/image" Target="../media/image115.png"/><Relationship Id="rId62" Type="http://schemas.openxmlformats.org/officeDocument/2006/relationships/image" Target="../media/image119.png"/><Relationship Id="rId70" Type="http://schemas.openxmlformats.org/officeDocument/2006/relationships/image" Target="../media/image123.png"/><Relationship Id="rId75" Type="http://schemas.openxmlformats.org/officeDocument/2006/relationships/customXml" Target="../ink/ink37.xml"/><Relationship Id="rId83" Type="http://schemas.openxmlformats.org/officeDocument/2006/relationships/customXml" Target="../ink/ink41.xml"/><Relationship Id="rId1" Type="http://schemas.openxmlformats.org/officeDocument/2006/relationships/slideLayout" Target="../slideLayouts/slideLayout2.xml"/><Relationship Id="rId6" Type="http://schemas.openxmlformats.org/officeDocument/2006/relationships/image" Target="../media/image91.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02.png"/><Relationship Id="rId36" Type="http://schemas.openxmlformats.org/officeDocument/2006/relationships/image" Target="../media/image106.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93.png"/><Relationship Id="rId31" Type="http://schemas.openxmlformats.org/officeDocument/2006/relationships/customXml" Target="../ink/ink15.xml"/><Relationship Id="rId44" Type="http://schemas.openxmlformats.org/officeDocument/2006/relationships/image" Target="../media/image110.png"/><Relationship Id="rId52" Type="http://schemas.openxmlformats.org/officeDocument/2006/relationships/image" Target="../media/image114.png"/><Relationship Id="rId60" Type="http://schemas.openxmlformats.org/officeDocument/2006/relationships/image" Target="../media/image118.png"/><Relationship Id="rId65" Type="http://schemas.openxmlformats.org/officeDocument/2006/relationships/customXml" Target="../ink/ink32.xml"/><Relationship Id="rId73" Type="http://schemas.openxmlformats.org/officeDocument/2006/relationships/customXml" Target="../ink/ink36.xml"/><Relationship Id="rId78" Type="http://schemas.openxmlformats.org/officeDocument/2006/relationships/image" Target="../media/image127.png"/><Relationship Id="rId81" Type="http://schemas.openxmlformats.org/officeDocument/2006/relationships/customXml" Target="../ink/ink40.xml"/><Relationship Id="rId4" Type="http://schemas.openxmlformats.org/officeDocument/2006/relationships/image" Target="../media/image90.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97.png"/><Relationship Id="rId39" Type="http://schemas.openxmlformats.org/officeDocument/2006/relationships/customXml" Target="../ink/ink19.xml"/><Relationship Id="rId34" Type="http://schemas.openxmlformats.org/officeDocument/2006/relationships/image" Target="../media/image105.png"/><Relationship Id="rId50" Type="http://schemas.openxmlformats.org/officeDocument/2006/relationships/image" Target="../media/image113.png"/><Relationship Id="rId55" Type="http://schemas.openxmlformats.org/officeDocument/2006/relationships/customXml" Target="../ink/ink27.xml"/><Relationship Id="rId76" Type="http://schemas.openxmlformats.org/officeDocument/2006/relationships/image" Target="../media/image126.png"/><Relationship Id="rId7" Type="http://schemas.openxmlformats.org/officeDocument/2006/relationships/customXml" Target="../ink/ink3.xml"/><Relationship Id="rId71" Type="http://schemas.openxmlformats.org/officeDocument/2006/relationships/customXml" Target="../ink/ink35.xml"/><Relationship Id="rId2" Type="http://schemas.openxmlformats.org/officeDocument/2006/relationships/notesSlide" Target="../notesSlides/notesSlide3.xml"/><Relationship Id="rId29" Type="http://schemas.openxmlformats.org/officeDocument/2006/relationships/customXml" Target="../ink/ink14.xml"/><Relationship Id="rId24" Type="http://schemas.openxmlformats.org/officeDocument/2006/relationships/image" Target="../media/image100.png"/><Relationship Id="rId40" Type="http://schemas.openxmlformats.org/officeDocument/2006/relationships/image" Target="../media/image108.png"/><Relationship Id="rId45" Type="http://schemas.openxmlformats.org/officeDocument/2006/relationships/customXml" Target="../ink/ink22.xml"/><Relationship Id="rId66" Type="http://schemas.openxmlformats.org/officeDocument/2006/relationships/image" Target="../media/image121.png"/></Relationships>
</file>

<file path=ppt/slides/_rels/slide28.xml.rels><?xml version="1.0" encoding="UTF-8" standalone="yes"?>
<Relationships xmlns="http://schemas.openxmlformats.org/package/2006/relationships"><Relationship Id="rId26" Type="http://schemas.openxmlformats.org/officeDocument/2006/relationships/image" Target="../media/image129.png"/><Relationship Id="rId21" Type="http://schemas.openxmlformats.org/officeDocument/2006/relationships/customXml" Target="../ink/ink51.xml"/><Relationship Id="rId42" Type="http://schemas.openxmlformats.org/officeDocument/2006/relationships/image" Target="../media/image96.png"/><Relationship Id="rId47" Type="http://schemas.openxmlformats.org/officeDocument/2006/relationships/customXml" Target="../ink/ink64.xml"/><Relationship Id="rId63" Type="http://schemas.openxmlformats.org/officeDocument/2006/relationships/customXml" Target="../ink/ink72.xml"/><Relationship Id="rId68" Type="http://schemas.openxmlformats.org/officeDocument/2006/relationships/image" Target="../media/image109.png"/><Relationship Id="rId84" Type="http://schemas.openxmlformats.org/officeDocument/2006/relationships/image" Target="../media/image117.png"/><Relationship Id="rId16" Type="http://schemas.openxmlformats.org/officeDocument/2006/relationships/image" Target="../media/image124.png"/><Relationship Id="rId11" Type="http://schemas.openxmlformats.org/officeDocument/2006/relationships/customXml" Target="../ink/ink46.xml"/><Relationship Id="rId32" Type="http://schemas.openxmlformats.org/officeDocument/2006/relationships/image" Target="../media/image91.png"/><Relationship Id="rId37" Type="http://schemas.openxmlformats.org/officeDocument/2006/relationships/customXml" Target="../ink/ink59.xml"/><Relationship Id="rId53" Type="http://schemas.openxmlformats.org/officeDocument/2006/relationships/customXml" Target="../ink/ink67.xml"/><Relationship Id="rId58" Type="http://schemas.openxmlformats.org/officeDocument/2006/relationships/image" Target="../media/image104.png"/><Relationship Id="rId74" Type="http://schemas.openxmlformats.org/officeDocument/2006/relationships/image" Target="../media/image112.png"/><Relationship Id="rId79" Type="http://schemas.openxmlformats.org/officeDocument/2006/relationships/customXml" Target="../ink/ink80.xml"/><Relationship Id="rId5" Type="http://schemas.openxmlformats.org/officeDocument/2006/relationships/customXml" Target="../ink/ink43.xml"/><Relationship Id="rId19" Type="http://schemas.openxmlformats.org/officeDocument/2006/relationships/customXml" Target="../ink/ink50.xml"/><Relationship Id="rId14" Type="http://schemas.openxmlformats.org/officeDocument/2006/relationships/image" Target="../media/image123.png"/><Relationship Id="rId22" Type="http://schemas.openxmlformats.org/officeDocument/2006/relationships/image" Target="../media/image127.png"/><Relationship Id="rId27" Type="http://schemas.openxmlformats.org/officeDocument/2006/relationships/customXml" Target="../ink/ink54.xml"/><Relationship Id="rId30" Type="http://schemas.openxmlformats.org/officeDocument/2006/relationships/image" Target="../media/image90.png"/><Relationship Id="rId35" Type="http://schemas.openxmlformats.org/officeDocument/2006/relationships/customXml" Target="../ink/ink58.xml"/><Relationship Id="rId43" Type="http://schemas.openxmlformats.org/officeDocument/2006/relationships/customXml" Target="../ink/ink62.xml"/><Relationship Id="rId48" Type="http://schemas.openxmlformats.org/officeDocument/2006/relationships/image" Target="../media/image99.png"/><Relationship Id="rId56" Type="http://schemas.openxmlformats.org/officeDocument/2006/relationships/image" Target="../media/image103.png"/><Relationship Id="rId64" Type="http://schemas.openxmlformats.org/officeDocument/2006/relationships/image" Target="../media/image107.png"/><Relationship Id="rId69" Type="http://schemas.openxmlformats.org/officeDocument/2006/relationships/customXml" Target="../ink/ink75.xml"/><Relationship Id="rId77" Type="http://schemas.openxmlformats.org/officeDocument/2006/relationships/customXml" Target="../ink/ink79.xml"/><Relationship Id="rId8" Type="http://schemas.openxmlformats.org/officeDocument/2006/relationships/image" Target="../media/image120.png"/><Relationship Id="rId51" Type="http://schemas.openxmlformats.org/officeDocument/2006/relationships/customXml" Target="../ink/ink66.xml"/><Relationship Id="rId72" Type="http://schemas.openxmlformats.org/officeDocument/2006/relationships/image" Target="../media/image111.png"/><Relationship Id="rId80" Type="http://schemas.openxmlformats.org/officeDocument/2006/relationships/image" Target="../media/image115.png"/><Relationship Id="rId85" Type="http://schemas.openxmlformats.org/officeDocument/2006/relationships/image" Target="../media/image138.png"/><Relationship Id="rId3" Type="http://schemas.openxmlformats.org/officeDocument/2006/relationships/customXml" Target="../ink/ink42.xml"/><Relationship Id="rId12" Type="http://schemas.openxmlformats.org/officeDocument/2006/relationships/image" Target="../media/image122.png"/><Relationship Id="rId17" Type="http://schemas.openxmlformats.org/officeDocument/2006/relationships/customXml" Target="../ink/ink49.xml"/><Relationship Id="rId25" Type="http://schemas.openxmlformats.org/officeDocument/2006/relationships/customXml" Target="../ink/ink53.xml"/><Relationship Id="rId33" Type="http://schemas.openxmlformats.org/officeDocument/2006/relationships/customXml" Target="../ink/ink57.xml"/><Relationship Id="rId38" Type="http://schemas.openxmlformats.org/officeDocument/2006/relationships/image" Target="../media/image94.png"/><Relationship Id="rId46" Type="http://schemas.openxmlformats.org/officeDocument/2006/relationships/image" Target="../media/image98.png"/><Relationship Id="rId59" Type="http://schemas.openxmlformats.org/officeDocument/2006/relationships/customXml" Target="../ink/ink70.xml"/><Relationship Id="rId67" Type="http://schemas.openxmlformats.org/officeDocument/2006/relationships/customXml" Target="../ink/ink74.xml"/><Relationship Id="rId20" Type="http://schemas.openxmlformats.org/officeDocument/2006/relationships/image" Target="../media/image126.png"/><Relationship Id="rId41" Type="http://schemas.openxmlformats.org/officeDocument/2006/relationships/customXml" Target="../ink/ink61.xml"/><Relationship Id="rId54" Type="http://schemas.openxmlformats.org/officeDocument/2006/relationships/image" Target="../media/image102.png"/><Relationship Id="rId62" Type="http://schemas.openxmlformats.org/officeDocument/2006/relationships/image" Target="../media/image106.png"/><Relationship Id="rId70" Type="http://schemas.openxmlformats.org/officeDocument/2006/relationships/image" Target="../media/image110.png"/><Relationship Id="rId75" Type="http://schemas.openxmlformats.org/officeDocument/2006/relationships/customXml" Target="../ink/ink78.xml"/><Relationship Id="rId83" Type="http://schemas.openxmlformats.org/officeDocument/2006/relationships/customXml" Target="../ink/ink82.xml"/><Relationship Id="rId1" Type="http://schemas.openxmlformats.org/officeDocument/2006/relationships/slideLayout" Target="../slideLayouts/slideLayout2.xml"/><Relationship Id="rId6" Type="http://schemas.openxmlformats.org/officeDocument/2006/relationships/image" Target="../media/image119.png"/><Relationship Id="rId15" Type="http://schemas.openxmlformats.org/officeDocument/2006/relationships/customXml" Target="../ink/ink48.xml"/><Relationship Id="rId23" Type="http://schemas.openxmlformats.org/officeDocument/2006/relationships/customXml" Target="../ink/ink52.xml"/><Relationship Id="rId28" Type="http://schemas.openxmlformats.org/officeDocument/2006/relationships/image" Target="../media/image130.png"/><Relationship Id="rId36" Type="http://schemas.openxmlformats.org/officeDocument/2006/relationships/image" Target="../media/image93.png"/><Relationship Id="rId49" Type="http://schemas.openxmlformats.org/officeDocument/2006/relationships/customXml" Target="../ink/ink65.xml"/><Relationship Id="rId57" Type="http://schemas.openxmlformats.org/officeDocument/2006/relationships/customXml" Target="../ink/ink69.xml"/><Relationship Id="rId10" Type="http://schemas.openxmlformats.org/officeDocument/2006/relationships/image" Target="../media/image121.png"/><Relationship Id="rId31" Type="http://schemas.openxmlformats.org/officeDocument/2006/relationships/customXml" Target="../ink/ink56.xml"/><Relationship Id="rId44" Type="http://schemas.openxmlformats.org/officeDocument/2006/relationships/image" Target="../media/image97.png"/><Relationship Id="rId52" Type="http://schemas.openxmlformats.org/officeDocument/2006/relationships/image" Target="../media/image101.png"/><Relationship Id="rId60" Type="http://schemas.openxmlformats.org/officeDocument/2006/relationships/image" Target="../media/image105.png"/><Relationship Id="rId65" Type="http://schemas.openxmlformats.org/officeDocument/2006/relationships/customXml" Target="../ink/ink73.xml"/><Relationship Id="rId73" Type="http://schemas.openxmlformats.org/officeDocument/2006/relationships/customXml" Target="../ink/ink77.xml"/><Relationship Id="rId78" Type="http://schemas.openxmlformats.org/officeDocument/2006/relationships/image" Target="../media/image114.png"/><Relationship Id="rId81" Type="http://schemas.openxmlformats.org/officeDocument/2006/relationships/customXml" Target="../ink/ink81.xml"/><Relationship Id="rId4" Type="http://schemas.openxmlformats.org/officeDocument/2006/relationships/image" Target="../media/image118.png"/><Relationship Id="rId9" Type="http://schemas.openxmlformats.org/officeDocument/2006/relationships/customXml" Target="../ink/ink45.xml"/><Relationship Id="rId13" Type="http://schemas.openxmlformats.org/officeDocument/2006/relationships/customXml" Target="../ink/ink47.xml"/><Relationship Id="rId18" Type="http://schemas.openxmlformats.org/officeDocument/2006/relationships/image" Target="../media/image125.png"/><Relationship Id="rId39" Type="http://schemas.openxmlformats.org/officeDocument/2006/relationships/customXml" Target="../ink/ink60.xml"/><Relationship Id="rId34" Type="http://schemas.openxmlformats.org/officeDocument/2006/relationships/image" Target="../media/image92.png"/><Relationship Id="rId50" Type="http://schemas.openxmlformats.org/officeDocument/2006/relationships/image" Target="../media/image100.png"/><Relationship Id="rId55" Type="http://schemas.openxmlformats.org/officeDocument/2006/relationships/customXml" Target="../ink/ink68.xml"/><Relationship Id="rId76" Type="http://schemas.openxmlformats.org/officeDocument/2006/relationships/image" Target="../media/image113.png"/><Relationship Id="rId7" Type="http://schemas.openxmlformats.org/officeDocument/2006/relationships/customXml" Target="../ink/ink44.xml"/><Relationship Id="rId71" Type="http://schemas.openxmlformats.org/officeDocument/2006/relationships/customXml" Target="../ink/ink76.xml"/><Relationship Id="rId2" Type="http://schemas.openxmlformats.org/officeDocument/2006/relationships/notesSlide" Target="../notesSlides/notesSlide4.xml"/><Relationship Id="rId29" Type="http://schemas.openxmlformats.org/officeDocument/2006/relationships/customXml" Target="../ink/ink55.xml"/><Relationship Id="rId24" Type="http://schemas.openxmlformats.org/officeDocument/2006/relationships/image" Target="../media/image128.png"/><Relationship Id="rId40" Type="http://schemas.openxmlformats.org/officeDocument/2006/relationships/image" Target="../media/image95.png"/><Relationship Id="rId45" Type="http://schemas.openxmlformats.org/officeDocument/2006/relationships/customXml" Target="../ink/ink63.xml"/><Relationship Id="rId66" Type="http://schemas.openxmlformats.org/officeDocument/2006/relationships/image" Target="../media/image108.png"/><Relationship Id="rId61" Type="http://schemas.openxmlformats.org/officeDocument/2006/relationships/customXml" Target="../ink/ink71.xml"/><Relationship Id="rId82" Type="http://schemas.openxmlformats.org/officeDocument/2006/relationships/image" Target="../media/image116.png"/></Relationships>
</file>

<file path=ppt/slides/_rels/slide29.xml.rels><?xml version="1.0" encoding="UTF-8" standalone="yes"?>
<Relationships xmlns="http://schemas.openxmlformats.org/package/2006/relationships"><Relationship Id="rId26" Type="http://schemas.openxmlformats.org/officeDocument/2006/relationships/customXml" Target="../ink/ink94.xml"/><Relationship Id="rId21" Type="http://schemas.openxmlformats.org/officeDocument/2006/relationships/image" Target="../media/image126.png"/><Relationship Id="rId42" Type="http://schemas.openxmlformats.org/officeDocument/2006/relationships/customXml" Target="../ink/ink102.xml"/><Relationship Id="rId47" Type="http://schemas.openxmlformats.org/officeDocument/2006/relationships/image" Target="../media/image98.png"/><Relationship Id="rId63" Type="http://schemas.openxmlformats.org/officeDocument/2006/relationships/image" Target="../media/image106.png"/><Relationship Id="rId68" Type="http://schemas.openxmlformats.org/officeDocument/2006/relationships/customXml" Target="../ink/ink115.xml"/><Relationship Id="rId84" Type="http://schemas.openxmlformats.org/officeDocument/2006/relationships/customXml" Target="../ink/ink123.xml"/><Relationship Id="rId89" Type="http://schemas.openxmlformats.org/officeDocument/2006/relationships/image" Target="../media/image143.png"/><Relationship Id="rId16" Type="http://schemas.openxmlformats.org/officeDocument/2006/relationships/customXml" Target="../ink/ink89.xml"/><Relationship Id="rId11" Type="http://schemas.openxmlformats.org/officeDocument/2006/relationships/image" Target="../media/image121.png"/><Relationship Id="rId32" Type="http://schemas.openxmlformats.org/officeDocument/2006/relationships/customXml" Target="../ink/ink97.xml"/><Relationship Id="rId37" Type="http://schemas.openxmlformats.org/officeDocument/2006/relationships/image" Target="../media/image93.png"/><Relationship Id="rId53" Type="http://schemas.openxmlformats.org/officeDocument/2006/relationships/image" Target="../media/image101.png"/><Relationship Id="rId58" Type="http://schemas.openxmlformats.org/officeDocument/2006/relationships/customXml" Target="../ink/ink110.xml"/><Relationship Id="rId74" Type="http://schemas.openxmlformats.org/officeDocument/2006/relationships/customXml" Target="../ink/ink118.xml"/><Relationship Id="rId79" Type="http://schemas.openxmlformats.org/officeDocument/2006/relationships/image" Target="../media/image114.png"/><Relationship Id="rId5" Type="http://schemas.openxmlformats.org/officeDocument/2006/relationships/image" Target="../media/image118.png"/><Relationship Id="rId90" Type="http://schemas.openxmlformats.org/officeDocument/2006/relationships/image" Target="../media/image31.png"/><Relationship Id="rId14" Type="http://schemas.openxmlformats.org/officeDocument/2006/relationships/customXml" Target="../ink/ink88.xml"/><Relationship Id="rId22" Type="http://schemas.openxmlformats.org/officeDocument/2006/relationships/customXml" Target="../ink/ink92.xml"/><Relationship Id="rId27" Type="http://schemas.openxmlformats.org/officeDocument/2006/relationships/image" Target="../media/image129.png"/><Relationship Id="rId30" Type="http://schemas.openxmlformats.org/officeDocument/2006/relationships/customXml" Target="../ink/ink96.xml"/><Relationship Id="rId35" Type="http://schemas.openxmlformats.org/officeDocument/2006/relationships/image" Target="../media/image92.png"/><Relationship Id="rId43" Type="http://schemas.openxmlformats.org/officeDocument/2006/relationships/image" Target="../media/image96.png"/><Relationship Id="rId48" Type="http://schemas.openxmlformats.org/officeDocument/2006/relationships/customXml" Target="../ink/ink105.xml"/><Relationship Id="rId56" Type="http://schemas.openxmlformats.org/officeDocument/2006/relationships/customXml" Target="../ink/ink109.xml"/><Relationship Id="rId64" Type="http://schemas.openxmlformats.org/officeDocument/2006/relationships/customXml" Target="../ink/ink113.xml"/><Relationship Id="rId69" Type="http://schemas.openxmlformats.org/officeDocument/2006/relationships/image" Target="../media/image109.png"/><Relationship Id="rId77" Type="http://schemas.openxmlformats.org/officeDocument/2006/relationships/image" Target="../media/image113.png"/><Relationship Id="rId8" Type="http://schemas.openxmlformats.org/officeDocument/2006/relationships/customXml" Target="../ink/ink85.xml"/><Relationship Id="rId51" Type="http://schemas.openxmlformats.org/officeDocument/2006/relationships/image" Target="../media/image100.png"/><Relationship Id="rId72" Type="http://schemas.openxmlformats.org/officeDocument/2006/relationships/customXml" Target="../ink/ink117.xml"/><Relationship Id="rId80" Type="http://schemas.openxmlformats.org/officeDocument/2006/relationships/customXml" Target="../ink/ink121.xml"/><Relationship Id="rId85" Type="http://schemas.openxmlformats.org/officeDocument/2006/relationships/image" Target="../media/image117.png"/><Relationship Id="rId3" Type="http://schemas.openxmlformats.org/officeDocument/2006/relationships/image" Target="../media/image33.png"/><Relationship Id="rId12" Type="http://schemas.openxmlformats.org/officeDocument/2006/relationships/customXml" Target="../ink/ink87.xml"/><Relationship Id="rId17" Type="http://schemas.openxmlformats.org/officeDocument/2006/relationships/image" Target="../media/image124.png"/><Relationship Id="rId25" Type="http://schemas.openxmlformats.org/officeDocument/2006/relationships/image" Target="../media/image128.png"/><Relationship Id="rId33" Type="http://schemas.openxmlformats.org/officeDocument/2006/relationships/image" Target="../media/image91.png"/><Relationship Id="rId38" Type="http://schemas.openxmlformats.org/officeDocument/2006/relationships/customXml" Target="../ink/ink100.xml"/><Relationship Id="rId46" Type="http://schemas.openxmlformats.org/officeDocument/2006/relationships/customXml" Target="../ink/ink104.xml"/><Relationship Id="rId59" Type="http://schemas.openxmlformats.org/officeDocument/2006/relationships/image" Target="../media/image104.png"/><Relationship Id="rId67" Type="http://schemas.openxmlformats.org/officeDocument/2006/relationships/image" Target="../media/image108.png"/><Relationship Id="rId20" Type="http://schemas.openxmlformats.org/officeDocument/2006/relationships/customXml" Target="../ink/ink91.xml"/><Relationship Id="rId41" Type="http://schemas.openxmlformats.org/officeDocument/2006/relationships/image" Target="../media/image95.png"/><Relationship Id="rId54" Type="http://schemas.openxmlformats.org/officeDocument/2006/relationships/customXml" Target="../ink/ink108.xml"/><Relationship Id="rId62" Type="http://schemas.openxmlformats.org/officeDocument/2006/relationships/customXml" Target="../ink/ink112.xml"/><Relationship Id="rId70" Type="http://schemas.openxmlformats.org/officeDocument/2006/relationships/customXml" Target="../ink/ink116.xml"/><Relationship Id="rId75" Type="http://schemas.openxmlformats.org/officeDocument/2006/relationships/image" Target="../media/image112.png"/><Relationship Id="rId83" Type="http://schemas.openxmlformats.org/officeDocument/2006/relationships/image" Target="../media/image116.png"/><Relationship Id="rId88" Type="http://schemas.openxmlformats.org/officeDocument/2006/relationships/image" Target="../media/image142.png"/><Relationship Id="rId91"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customXml" Target="../ink/ink84.xml"/><Relationship Id="rId15" Type="http://schemas.openxmlformats.org/officeDocument/2006/relationships/image" Target="../media/image123.png"/><Relationship Id="rId23" Type="http://schemas.openxmlformats.org/officeDocument/2006/relationships/image" Target="../media/image127.png"/><Relationship Id="rId28" Type="http://schemas.openxmlformats.org/officeDocument/2006/relationships/customXml" Target="../ink/ink95.xml"/><Relationship Id="rId36" Type="http://schemas.openxmlformats.org/officeDocument/2006/relationships/customXml" Target="../ink/ink99.xml"/><Relationship Id="rId49" Type="http://schemas.openxmlformats.org/officeDocument/2006/relationships/image" Target="../media/image99.png"/><Relationship Id="rId57" Type="http://schemas.openxmlformats.org/officeDocument/2006/relationships/image" Target="../media/image103.png"/><Relationship Id="rId10" Type="http://schemas.openxmlformats.org/officeDocument/2006/relationships/customXml" Target="../ink/ink86.xml"/><Relationship Id="rId31" Type="http://schemas.openxmlformats.org/officeDocument/2006/relationships/image" Target="../media/image90.png"/><Relationship Id="rId44" Type="http://schemas.openxmlformats.org/officeDocument/2006/relationships/customXml" Target="../ink/ink103.xml"/><Relationship Id="rId52" Type="http://schemas.openxmlformats.org/officeDocument/2006/relationships/customXml" Target="../ink/ink107.xml"/><Relationship Id="rId60" Type="http://schemas.openxmlformats.org/officeDocument/2006/relationships/customXml" Target="../ink/ink111.xml"/><Relationship Id="rId65" Type="http://schemas.openxmlformats.org/officeDocument/2006/relationships/image" Target="../media/image107.png"/><Relationship Id="rId73" Type="http://schemas.openxmlformats.org/officeDocument/2006/relationships/image" Target="../media/image111.png"/><Relationship Id="rId78" Type="http://schemas.openxmlformats.org/officeDocument/2006/relationships/customXml" Target="../ink/ink120.xml"/><Relationship Id="rId81" Type="http://schemas.openxmlformats.org/officeDocument/2006/relationships/image" Target="../media/image115.png"/><Relationship Id="rId86" Type="http://schemas.openxmlformats.org/officeDocument/2006/relationships/image" Target="../media/image140.png"/><Relationship Id="rId4" Type="http://schemas.openxmlformats.org/officeDocument/2006/relationships/customXml" Target="../ink/ink83.xml"/><Relationship Id="rId9" Type="http://schemas.openxmlformats.org/officeDocument/2006/relationships/image" Target="../media/image120.png"/><Relationship Id="rId13" Type="http://schemas.openxmlformats.org/officeDocument/2006/relationships/image" Target="../media/image122.png"/><Relationship Id="rId18" Type="http://schemas.openxmlformats.org/officeDocument/2006/relationships/customXml" Target="../ink/ink90.xml"/><Relationship Id="rId39" Type="http://schemas.openxmlformats.org/officeDocument/2006/relationships/image" Target="../media/image94.png"/><Relationship Id="rId34" Type="http://schemas.openxmlformats.org/officeDocument/2006/relationships/customXml" Target="../ink/ink98.xml"/><Relationship Id="rId50" Type="http://schemas.openxmlformats.org/officeDocument/2006/relationships/customXml" Target="../ink/ink106.xml"/><Relationship Id="rId55" Type="http://schemas.openxmlformats.org/officeDocument/2006/relationships/image" Target="../media/image102.png"/><Relationship Id="rId76" Type="http://schemas.openxmlformats.org/officeDocument/2006/relationships/customXml" Target="../ink/ink119.xml"/><Relationship Id="rId7" Type="http://schemas.openxmlformats.org/officeDocument/2006/relationships/image" Target="../media/image119.png"/><Relationship Id="rId71" Type="http://schemas.openxmlformats.org/officeDocument/2006/relationships/image" Target="../media/image110.png"/><Relationship Id="rId2" Type="http://schemas.openxmlformats.org/officeDocument/2006/relationships/notesSlide" Target="../notesSlides/notesSlide5.xml"/><Relationship Id="rId29" Type="http://schemas.openxmlformats.org/officeDocument/2006/relationships/image" Target="../media/image130.png"/><Relationship Id="rId24" Type="http://schemas.openxmlformats.org/officeDocument/2006/relationships/customXml" Target="../ink/ink93.xml"/><Relationship Id="rId40" Type="http://schemas.openxmlformats.org/officeDocument/2006/relationships/customXml" Target="../ink/ink101.xml"/><Relationship Id="rId45" Type="http://schemas.openxmlformats.org/officeDocument/2006/relationships/image" Target="../media/image97.png"/><Relationship Id="rId66" Type="http://schemas.openxmlformats.org/officeDocument/2006/relationships/customXml" Target="../ink/ink114.xml"/><Relationship Id="rId87" Type="http://schemas.openxmlformats.org/officeDocument/2006/relationships/image" Target="../media/image141.png"/><Relationship Id="rId61" Type="http://schemas.openxmlformats.org/officeDocument/2006/relationships/image" Target="../media/image105.png"/><Relationship Id="rId82" Type="http://schemas.openxmlformats.org/officeDocument/2006/relationships/customXml" Target="../ink/ink122.xml"/><Relationship Id="rId19" Type="http://schemas.openxmlformats.org/officeDocument/2006/relationships/image" Target="../media/image1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12" Type="http://schemas.openxmlformats.org/officeDocument/2006/relationships/image" Target="../media/image152.png"/><Relationship Id="rId2" Type="http://schemas.openxmlformats.org/officeDocument/2006/relationships/notesSlide" Target="../notesSlides/notesSlide6.xml"/><Relationship Id="rId1" Type="http://schemas.openxmlformats.org/officeDocument/2006/relationships/slideLayout" Target="../slideLayouts/slideLayout4.xml"/><Relationship Id="rId11" Type="http://schemas.openxmlformats.org/officeDocument/2006/relationships/image" Target="../media/image15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37.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62414-5951-4D4E-BB05-E8AADB8F0067}"/>
              </a:ext>
            </a:extLst>
          </p:cNvPr>
          <p:cNvPicPr>
            <a:picLocks noChangeAspect="1"/>
          </p:cNvPicPr>
          <p:nvPr/>
        </p:nvPicPr>
        <p:blipFill>
          <a:blip r:embed="rId3"/>
          <a:stretch>
            <a:fillRect/>
          </a:stretch>
        </p:blipFill>
        <p:spPr>
          <a:xfrm>
            <a:off x="-10558" y="1619573"/>
            <a:ext cx="5351586" cy="5246176"/>
          </a:xfrm>
          <a:prstGeom prst="rect">
            <a:avLst/>
          </a:prstGeom>
        </p:spPr>
      </p:pic>
      <p:sp>
        <p:nvSpPr>
          <p:cNvPr id="2" name="Title 1"/>
          <p:cNvSpPr>
            <a:spLocks noGrp="1"/>
          </p:cNvSpPr>
          <p:nvPr>
            <p:ph type="ctrTitle"/>
          </p:nvPr>
        </p:nvSpPr>
        <p:spPr>
          <a:xfrm>
            <a:off x="5513014" y="2499875"/>
            <a:ext cx="3399131" cy="1053316"/>
          </a:xfrm>
        </p:spPr>
        <p:txBody>
          <a:bodyPr>
            <a:noAutofit/>
          </a:bodyPr>
          <a:lstStyle/>
          <a:p>
            <a:r>
              <a:rPr lang="en-US" sz="4200" b="1" dirty="0"/>
              <a:t>Introduction to Plasma Physics</a:t>
            </a:r>
          </a:p>
        </p:txBody>
      </p:sp>
      <p:sp>
        <p:nvSpPr>
          <p:cNvPr id="5" name="TextBox 4">
            <a:extLst>
              <a:ext uri="{FF2B5EF4-FFF2-40B4-BE49-F238E27FC236}">
                <a16:creationId xmlns:a16="http://schemas.microsoft.com/office/drawing/2014/main" id="{D7A771E3-1853-4FCF-8BEC-49E9DB523B65}"/>
              </a:ext>
            </a:extLst>
          </p:cNvPr>
          <p:cNvSpPr txBox="1"/>
          <p:nvPr/>
        </p:nvSpPr>
        <p:spPr>
          <a:xfrm>
            <a:off x="5328283" y="5623931"/>
            <a:ext cx="184731" cy="253916"/>
          </a:xfrm>
          <a:prstGeom prst="rect">
            <a:avLst/>
          </a:prstGeom>
          <a:noFill/>
        </p:spPr>
        <p:txBody>
          <a:bodyPr wrap="none" rtlCol="0">
            <a:spAutoFit/>
          </a:bodyPr>
          <a:lstStyle/>
          <a:p>
            <a:endParaRPr lang="en-US" sz="1050" dirty="0">
              <a:solidFill>
                <a:srgbClr val="004620"/>
              </a:solidFill>
            </a:endParaRPr>
          </a:p>
        </p:txBody>
      </p:sp>
      <p:sp>
        <p:nvSpPr>
          <p:cNvPr id="8" name="TextBox 7">
            <a:extLst>
              <a:ext uri="{FF2B5EF4-FFF2-40B4-BE49-F238E27FC236}">
                <a16:creationId xmlns:a16="http://schemas.microsoft.com/office/drawing/2014/main" id="{21A3367E-FC89-6E48-9D90-A2E91DAB70E1}"/>
              </a:ext>
            </a:extLst>
          </p:cNvPr>
          <p:cNvSpPr txBox="1"/>
          <p:nvPr/>
        </p:nvSpPr>
        <p:spPr>
          <a:xfrm>
            <a:off x="5328283" y="4580906"/>
            <a:ext cx="3096647" cy="492443"/>
          </a:xfrm>
          <a:prstGeom prst="rect">
            <a:avLst/>
          </a:prstGeom>
          <a:noFill/>
        </p:spPr>
        <p:txBody>
          <a:bodyPr wrap="square" rtlCol="0">
            <a:spAutoFit/>
          </a:bodyPr>
          <a:lstStyle/>
          <a:p>
            <a:r>
              <a:rPr lang="en-US" sz="2600" dirty="0">
                <a:latin typeface="Open Sans" panose="020B0606030504020204" pitchFamily="34" charset="0"/>
                <a:ea typeface="Open Sans" panose="020B0606030504020204" pitchFamily="34" charset="0"/>
                <a:cs typeface="Open Sans" panose="020B0606030504020204" pitchFamily="34" charset="0"/>
              </a:rPr>
              <a:t>Vinícius N. Duarte</a:t>
            </a:r>
          </a:p>
        </p:txBody>
      </p:sp>
      <p:sp>
        <p:nvSpPr>
          <p:cNvPr id="10" name="TextBox 9">
            <a:extLst>
              <a:ext uri="{FF2B5EF4-FFF2-40B4-BE49-F238E27FC236}">
                <a16:creationId xmlns:a16="http://schemas.microsoft.com/office/drawing/2014/main" id="{7AB8CFAB-C8F3-5641-87A8-E823B2AACBFB}"/>
              </a:ext>
            </a:extLst>
          </p:cNvPr>
          <p:cNvSpPr txBox="1"/>
          <p:nvPr/>
        </p:nvSpPr>
        <p:spPr>
          <a:xfrm>
            <a:off x="5396898" y="5200739"/>
            <a:ext cx="4016978" cy="677108"/>
          </a:xfrm>
          <a:prstGeom prst="rect">
            <a:avLst/>
          </a:prstGeom>
          <a:noFill/>
        </p:spPr>
        <p:txBody>
          <a:bodyPr wrap="square" rtlCol="0">
            <a:spAutoFit/>
          </a:bodyPr>
          <a:lstStyle/>
          <a:p>
            <a:r>
              <a:rPr lang="en-US" sz="1900" dirty="0">
                <a:latin typeface="Open Sans" panose="020B0606030504020204" pitchFamily="34" charset="0"/>
                <a:ea typeface="Open Sans" panose="020B0606030504020204" pitchFamily="34" charset="0"/>
                <a:cs typeface="Open Sans" panose="020B0606030504020204" pitchFamily="34" charset="0"/>
              </a:rPr>
              <a:t>Theory Department</a:t>
            </a:r>
          </a:p>
          <a:p>
            <a:r>
              <a:rPr lang="en-US" sz="1900" dirty="0">
                <a:latin typeface="Open Sans" panose="020B0606030504020204" pitchFamily="34" charset="0"/>
                <a:ea typeface="Open Sans" panose="020B0606030504020204" pitchFamily="34" charset="0"/>
                <a:cs typeface="Open Sans" panose="020B0606030504020204" pitchFamily="34" charset="0"/>
              </a:rPr>
              <a:t>Princeton Plasma Physics Laboratory</a:t>
            </a:r>
          </a:p>
        </p:txBody>
      </p:sp>
      <p:pic>
        <p:nvPicPr>
          <p:cNvPr id="11" name="Picture 10">
            <a:extLst>
              <a:ext uri="{FF2B5EF4-FFF2-40B4-BE49-F238E27FC236}">
                <a16:creationId xmlns:a16="http://schemas.microsoft.com/office/drawing/2014/main" id="{659474A3-C836-6645-A23C-11304B14D37E}"/>
              </a:ext>
            </a:extLst>
          </p:cNvPr>
          <p:cNvPicPr>
            <a:picLocks noChangeAspect="1"/>
          </p:cNvPicPr>
          <p:nvPr/>
        </p:nvPicPr>
        <p:blipFill>
          <a:blip r:embed="rId4"/>
          <a:stretch>
            <a:fillRect/>
          </a:stretch>
        </p:blipFill>
        <p:spPr>
          <a:xfrm>
            <a:off x="334267" y="267213"/>
            <a:ext cx="4646194" cy="928483"/>
          </a:xfrm>
          <a:prstGeom prst="rect">
            <a:avLst/>
          </a:prstGeom>
        </p:spPr>
      </p:pic>
      <p:sp>
        <p:nvSpPr>
          <p:cNvPr id="3" name="TextBox 2"/>
          <p:cNvSpPr txBox="1"/>
          <p:nvPr/>
        </p:nvSpPr>
        <p:spPr>
          <a:xfrm>
            <a:off x="5280788" y="6235098"/>
            <a:ext cx="3965124" cy="646331"/>
          </a:xfrm>
          <a:prstGeom prst="rect">
            <a:avLst/>
          </a:prstGeom>
          <a:noFill/>
        </p:spPr>
        <p:txBody>
          <a:bodyPr wrap="none" rtlCol="0">
            <a:spAutoFit/>
          </a:bodyPr>
          <a:lstStyle/>
          <a:p>
            <a:pPr algn="ctr"/>
            <a:r>
              <a:rPr lang="en-US" dirty="0"/>
              <a:t>SULI Introductory Plasma Physics Course</a:t>
            </a:r>
          </a:p>
          <a:p>
            <a:pPr algn="ctr"/>
            <a:r>
              <a:rPr lang="en-US" dirty="0"/>
              <a:t>June 11</a:t>
            </a:r>
            <a:r>
              <a:rPr lang="en-US" baseline="30000" dirty="0"/>
              <a:t>th</a:t>
            </a:r>
            <a:r>
              <a:rPr lang="en-US" dirty="0"/>
              <a:t> 2024</a:t>
            </a:r>
          </a:p>
        </p:txBody>
      </p:sp>
    </p:spTree>
    <p:extLst>
      <p:ext uri="{BB962C8B-B14F-4D97-AF65-F5344CB8AC3E}">
        <p14:creationId xmlns:p14="http://schemas.microsoft.com/office/powerpoint/2010/main" val="172805582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62" y="-128318"/>
            <a:ext cx="8229600" cy="1143000"/>
          </a:xfrm>
        </p:spPr>
        <p:txBody>
          <a:bodyPr>
            <a:normAutofit/>
          </a:bodyPr>
          <a:lstStyle/>
          <a:p>
            <a:r>
              <a:rPr lang="en-US" sz="4000" dirty="0"/>
              <a:t>Matter around black holes</a:t>
            </a:r>
          </a:p>
        </p:txBody>
      </p:sp>
      <p:sp>
        <p:nvSpPr>
          <p:cNvPr id="4" name="Slide Number Placeholder 3"/>
          <p:cNvSpPr>
            <a:spLocks noGrp="1"/>
          </p:cNvSpPr>
          <p:nvPr>
            <p:ph type="sldNum" sz="quarter" idx="12"/>
          </p:nvPr>
        </p:nvSpPr>
        <p:spPr/>
        <p:txBody>
          <a:bodyPr/>
          <a:lstStyle/>
          <a:p>
            <a:fld id="{F6CDB373-EC31-114C-8971-4467261F07E9}" type="slidenum">
              <a:rPr lang="en-US" smtClean="0"/>
              <a:t>10</a:t>
            </a:fld>
            <a:endParaRPr lang="en-US"/>
          </a:p>
        </p:txBody>
      </p:sp>
      <p:pic>
        <p:nvPicPr>
          <p:cNvPr id="6146" name="Picture 2" descr="upermassive black hole fires plasma jet at a nearby 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957660"/>
            <a:ext cx="7996125" cy="4497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0064" y="5560541"/>
            <a:ext cx="8835081" cy="1107996"/>
          </a:xfrm>
          <a:prstGeom prst="rect">
            <a:avLst/>
          </a:prstGeom>
          <a:noFill/>
        </p:spPr>
        <p:txBody>
          <a:bodyPr wrap="square" rtlCol="0">
            <a:spAutoFit/>
          </a:bodyPr>
          <a:lstStyle/>
          <a:p>
            <a:r>
              <a:rPr lang="en-US" sz="2200" dirty="0"/>
              <a:t>As matter is drawn to a black hole, and its immense gravitational influence creates turbulent and violent conditions, heating gas and stripping electrons away from its constituent atoms. </a:t>
            </a:r>
          </a:p>
        </p:txBody>
      </p:sp>
    </p:spTree>
    <p:extLst>
      <p:ext uri="{BB962C8B-B14F-4D97-AF65-F5344CB8AC3E}">
        <p14:creationId xmlns:p14="http://schemas.microsoft.com/office/powerpoint/2010/main" val="69772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Technological applications</a:t>
            </a:r>
          </a:p>
        </p:txBody>
      </p:sp>
      <p:sp>
        <p:nvSpPr>
          <p:cNvPr id="3" name="Content Placeholder 2"/>
          <p:cNvSpPr>
            <a:spLocks noGrp="1"/>
          </p:cNvSpPr>
          <p:nvPr>
            <p:ph idx="1"/>
          </p:nvPr>
        </p:nvSpPr>
        <p:spPr/>
        <p:txBody>
          <a:bodyPr/>
          <a:lstStyle/>
          <a:p>
            <a:r>
              <a:rPr lang="en-US" dirty="0"/>
              <a:t>Plasma pencil</a:t>
            </a:r>
          </a:p>
          <a:p>
            <a:r>
              <a:rPr lang="en-US" dirty="0"/>
              <a:t>Plasma torch</a:t>
            </a:r>
          </a:p>
          <a:p>
            <a:r>
              <a:rPr lang="en-US" dirty="0"/>
              <a:t>Plasma TV</a:t>
            </a:r>
          </a:p>
          <a:p>
            <a:r>
              <a:rPr lang="en-US" dirty="0"/>
              <a:t>Fluorescent lamp</a:t>
            </a:r>
          </a:p>
          <a:p>
            <a:r>
              <a:rPr lang="en-US" dirty="0"/>
              <a:t>Plasma thrusters for space travel</a:t>
            </a:r>
          </a:p>
          <a:p>
            <a:r>
              <a:rPr lang="en-US" dirty="0"/>
              <a:t>Controlled thermonuclear fusion </a:t>
            </a:r>
          </a:p>
          <a:p>
            <a:r>
              <a:rPr lang="mr-IN" dirty="0"/>
              <a:t>…</a:t>
            </a:r>
            <a:r>
              <a:rPr lang="pt-BR" dirty="0"/>
              <a:t>...</a:t>
            </a:r>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11</a:t>
            </a:fld>
            <a:endParaRPr lang="en-US"/>
          </a:p>
        </p:txBody>
      </p:sp>
    </p:spTree>
    <p:extLst>
      <p:ext uri="{BB962C8B-B14F-4D97-AF65-F5344CB8AC3E}">
        <p14:creationId xmlns:p14="http://schemas.microsoft.com/office/powerpoint/2010/main" val="524469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44" y="-123987"/>
            <a:ext cx="8229600" cy="1143000"/>
          </a:xfrm>
        </p:spPr>
        <p:txBody>
          <a:bodyPr>
            <a:normAutofit/>
          </a:bodyPr>
          <a:lstStyle/>
          <a:p>
            <a:r>
              <a:rPr lang="en-US" sz="4000" dirty="0"/>
              <a:t>Plasma torch</a:t>
            </a:r>
          </a:p>
        </p:txBody>
      </p:sp>
      <p:sp>
        <p:nvSpPr>
          <p:cNvPr id="4" name="Slide Number Placeholder 3"/>
          <p:cNvSpPr>
            <a:spLocks noGrp="1"/>
          </p:cNvSpPr>
          <p:nvPr>
            <p:ph type="sldNum" sz="quarter" idx="12"/>
          </p:nvPr>
        </p:nvSpPr>
        <p:spPr/>
        <p:txBody>
          <a:bodyPr/>
          <a:lstStyle/>
          <a:p>
            <a:fld id="{F6CDB373-EC31-114C-8971-4467261F07E9}" type="slidenum">
              <a:rPr lang="en-US" smtClean="0"/>
              <a:t>12</a:t>
            </a:fld>
            <a:endParaRPr lang="en-US"/>
          </a:p>
        </p:txBody>
      </p:sp>
      <p:pic>
        <p:nvPicPr>
          <p:cNvPr id="5" name="Picture 2" descr="lose up of a Hypertherm HyPerformance plasma torch cutting me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605" y="786538"/>
            <a:ext cx="6380790" cy="504082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304F086-2CEE-950F-B140-D013FCD6ABC7}"/>
              </a:ext>
            </a:extLst>
          </p:cNvPr>
          <p:cNvSpPr>
            <a:spLocks noGrp="1"/>
          </p:cNvSpPr>
          <p:nvPr>
            <p:ph idx="1"/>
          </p:nvPr>
        </p:nvSpPr>
        <p:spPr>
          <a:xfrm>
            <a:off x="73617" y="6071462"/>
            <a:ext cx="9105253" cy="507569"/>
          </a:xfrm>
        </p:spPr>
        <p:txBody>
          <a:bodyPr>
            <a:noAutofit/>
          </a:bodyPr>
          <a:lstStyle/>
          <a:p>
            <a:pPr marL="0" indent="0">
              <a:buNone/>
            </a:pPr>
            <a:r>
              <a:rPr lang="en-US" sz="2000" dirty="0"/>
              <a:t>Useful in many applications, such as metal cutting, welding and waste disposal </a:t>
            </a:r>
          </a:p>
        </p:txBody>
      </p:sp>
    </p:spTree>
    <p:extLst>
      <p:ext uri="{BB962C8B-B14F-4D97-AF65-F5344CB8AC3E}">
        <p14:creationId xmlns:p14="http://schemas.microsoft.com/office/powerpoint/2010/main" val="97162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051"/>
            <a:ext cx="8229600" cy="1143000"/>
          </a:xfrm>
        </p:spPr>
        <p:txBody>
          <a:bodyPr>
            <a:normAutofit/>
          </a:bodyPr>
          <a:lstStyle/>
          <a:p>
            <a:r>
              <a:rPr lang="en-US" sz="4000" dirty="0"/>
              <a:t>Plasma pencil</a:t>
            </a:r>
          </a:p>
        </p:txBody>
      </p:sp>
      <p:sp>
        <p:nvSpPr>
          <p:cNvPr id="3" name="Content Placeholder 2"/>
          <p:cNvSpPr>
            <a:spLocks noGrp="1"/>
          </p:cNvSpPr>
          <p:nvPr>
            <p:ph idx="1"/>
          </p:nvPr>
        </p:nvSpPr>
        <p:spPr>
          <a:xfrm>
            <a:off x="332564" y="5694712"/>
            <a:ext cx="8811436" cy="1143000"/>
          </a:xfrm>
        </p:spPr>
        <p:txBody>
          <a:bodyPr>
            <a:normAutofit/>
          </a:bodyPr>
          <a:lstStyle/>
          <a:p>
            <a:pPr marL="0" indent="0">
              <a:buNone/>
            </a:pPr>
            <a:r>
              <a:rPr lang="en-US" sz="2200" dirty="0"/>
              <a:t>Used to treat and sterilize irregular surfaces, making them appropriate for decontaminating dental cavities without drilling</a:t>
            </a:r>
          </a:p>
        </p:txBody>
      </p:sp>
      <p:sp>
        <p:nvSpPr>
          <p:cNvPr id="4" name="Slide Number Placeholder 3"/>
          <p:cNvSpPr>
            <a:spLocks noGrp="1"/>
          </p:cNvSpPr>
          <p:nvPr>
            <p:ph type="sldNum" sz="quarter" idx="12"/>
          </p:nvPr>
        </p:nvSpPr>
        <p:spPr/>
        <p:txBody>
          <a:bodyPr/>
          <a:lstStyle/>
          <a:p>
            <a:fld id="{F6CDB373-EC31-114C-8971-4467261F07E9}" type="slidenum">
              <a:rPr lang="en-US" smtClean="0"/>
              <a:t>13</a:t>
            </a:fld>
            <a:endParaRPr lang="en-US"/>
          </a:p>
        </p:txBody>
      </p:sp>
      <p:pic>
        <p:nvPicPr>
          <p:cNvPr id="4098" name="Picture 2" descr="lasma surface treatment in dental applications offers efficiency and  better 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406" y="991949"/>
            <a:ext cx="5629894" cy="457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0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83FA-AB33-4364-7904-1BC0AFDE0441}"/>
              </a:ext>
            </a:extLst>
          </p:cNvPr>
          <p:cNvSpPr>
            <a:spLocks noGrp="1"/>
          </p:cNvSpPr>
          <p:nvPr>
            <p:ph type="title"/>
          </p:nvPr>
        </p:nvSpPr>
        <p:spPr>
          <a:xfrm>
            <a:off x="457200" y="197148"/>
            <a:ext cx="8229600" cy="1143000"/>
          </a:xfrm>
        </p:spPr>
        <p:txBody>
          <a:bodyPr>
            <a:normAutofit/>
          </a:bodyPr>
          <a:lstStyle/>
          <a:p>
            <a:r>
              <a:rPr lang="en-US" sz="3800" dirty="0"/>
              <a:t>National Ignition Facility (NIF)</a:t>
            </a:r>
          </a:p>
        </p:txBody>
      </p:sp>
      <p:sp>
        <p:nvSpPr>
          <p:cNvPr id="4" name="Slide Number Placeholder 3">
            <a:extLst>
              <a:ext uri="{FF2B5EF4-FFF2-40B4-BE49-F238E27FC236}">
                <a16:creationId xmlns:a16="http://schemas.microsoft.com/office/drawing/2014/main" id="{1AEE3190-B61D-2575-0D9E-57175D25BE3F}"/>
              </a:ext>
            </a:extLst>
          </p:cNvPr>
          <p:cNvSpPr>
            <a:spLocks noGrp="1"/>
          </p:cNvSpPr>
          <p:nvPr>
            <p:ph type="sldNum" sz="quarter" idx="12"/>
          </p:nvPr>
        </p:nvSpPr>
        <p:spPr/>
        <p:txBody>
          <a:bodyPr/>
          <a:lstStyle/>
          <a:p>
            <a:fld id="{F6CDB373-EC31-114C-8971-4467261F07E9}" type="slidenum">
              <a:rPr lang="en-US" smtClean="0"/>
              <a:t>14</a:t>
            </a:fld>
            <a:endParaRPr lang="en-US"/>
          </a:p>
        </p:txBody>
      </p:sp>
      <p:pic>
        <p:nvPicPr>
          <p:cNvPr id="6" name="Picture 6" descr="Scientists achieve a breakthrough in nuclear fusion. Here's what it means.  | National Geographic">
            <a:extLst>
              <a:ext uri="{FF2B5EF4-FFF2-40B4-BE49-F238E27FC236}">
                <a16:creationId xmlns:a16="http://schemas.microsoft.com/office/drawing/2014/main" id="{3D48DC71-17DD-9DA7-56D7-36DFF6402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3508"/>
            <a:ext cx="6727986" cy="37844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3 National Ignition Facility Achieves Ignition in Historic Nuclear Fusion  Experiment |">
            <a:extLst>
              <a:ext uri="{FF2B5EF4-FFF2-40B4-BE49-F238E27FC236}">
                <a16:creationId xmlns:a16="http://schemas.microsoft.com/office/drawing/2014/main" id="{9F68F6E9-955B-54EE-676A-15AD38AD2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10" y="1309607"/>
            <a:ext cx="2910438" cy="176390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6F183FA-AB33-4364-7904-1BC0AFDE0441}"/>
              </a:ext>
            </a:extLst>
          </p:cNvPr>
          <p:cNvSpPr txBox="1">
            <a:spLocks/>
          </p:cNvSpPr>
          <p:nvPr/>
        </p:nvSpPr>
        <p:spPr>
          <a:xfrm>
            <a:off x="6269655" y="4143429"/>
            <a:ext cx="318392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Palatino Linotype"/>
                <a:ea typeface="+mj-ea"/>
                <a:cs typeface="+mj-cs"/>
              </a:defRPr>
            </a:lvl1pPr>
          </a:lstStyle>
          <a:p>
            <a:r>
              <a:rPr lang="en-US" sz="2600" dirty="0"/>
              <a:t>Inertial fusion</a:t>
            </a:r>
          </a:p>
        </p:txBody>
      </p:sp>
    </p:spTree>
    <p:extLst>
      <p:ext uri="{BB962C8B-B14F-4D97-AF65-F5344CB8AC3E}">
        <p14:creationId xmlns:p14="http://schemas.microsoft.com/office/powerpoint/2010/main" val="418785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1A76-3DB6-D73A-0DA7-A7F6F62FE778}"/>
              </a:ext>
            </a:extLst>
          </p:cNvPr>
          <p:cNvSpPr>
            <a:spLocks noGrp="1"/>
          </p:cNvSpPr>
          <p:nvPr>
            <p:ph type="title"/>
          </p:nvPr>
        </p:nvSpPr>
        <p:spPr/>
        <p:txBody>
          <a:bodyPr>
            <a:noAutofit/>
          </a:bodyPr>
          <a:lstStyle/>
          <a:p>
            <a:r>
              <a:rPr lang="en-US" sz="3800" dirty="0"/>
              <a:t>International Thermonuclear Experimental Reactor (ITER)</a:t>
            </a:r>
          </a:p>
        </p:txBody>
      </p:sp>
      <p:sp>
        <p:nvSpPr>
          <p:cNvPr id="4" name="Slide Number Placeholder 3">
            <a:extLst>
              <a:ext uri="{FF2B5EF4-FFF2-40B4-BE49-F238E27FC236}">
                <a16:creationId xmlns:a16="http://schemas.microsoft.com/office/drawing/2014/main" id="{BBBA45F3-9C73-B36A-E4A2-ABD3CDB8476C}"/>
              </a:ext>
            </a:extLst>
          </p:cNvPr>
          <p:cNvSpPr>
            <a:spLocks noGrp="1"/>
          </p:cNvSpPr>
          <p:nvPr>
            <p:ph type="sldNum" sz="quarter" idx="12"/>
          </p:nvPr>
        </p:nvSpPr>
        <p:spPr/>
        <p:txBody>
          <a:bodyPr/>
          <a:lstStyle/>
          <a:p>
            <a:fld id="{F6CDB373-EC31-114C-8971-4467261F07E9}" type="slidenum">
              <a:rPr lang="en-US" smtClean="0"/>
              <a:t>15</a:t>
            </a:fld>
            <a:endParaRPr lang="en-US"/>
          </a:p>
        </p:txBody>
      </p:sp>
      <p:pic>
        <p:nvPicPr>
          <p:cNvPr id="2050" name="Picture 2" descr="Drawing of the ITER tokamak and integrated plant systems">
            <a:extLst>
              <a:ext uri="{FF2B5EF4-FFF2-40B4-BE49-F238E27FC236}">
                <a16:creationId xmlns:a16="http://schemas.microsoft.com/office/drawing/2014/main" id="{0AD6DD44-4D25-9FC8-E59C-FDBEDB3F0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31" y="1805553"/>
            <a:ext cx="8809010" cy="43096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6F183FA-AB33-4364-7904-1BC0AFDE0441}"/>
              </a:ext>
            </a:extLst>
          </p:cNvPr>
          <p:cNvSpPr txBox="1">
            <a:spLocks/>
          </p:cNvSpPr>
          <p:nvPr/>
        </p:nvSpPr>
        <p:spPr>
          <a:xfrm>
            <a:off x="3369275" y="5784850"/>
            <a:ext cx="318392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Palatino Linotype"/>
                <a:ea typeface="+mj-ea"/>
                <a:cs typeface="+mj-cs"/>
              </a:defRPr>
            </a:lvl1pPr>
          </a:lstStyle>
          <a:p>
            <a:r>
              <a:rPr lang="en-US" sz="2600"/>
              <a:t>Magnetic </a:t>
            </a:r>
            <a:r>
              <a:rPr lang="en-US" sz="2600" dirty="0"/>
              <a:t>fusion</a:t>
            </a:r>
          </a:p>
        </p:txBody>
      </p:sp>
    </p:spTree>
    <p:extLst>
      <p:ext uri="{BB962C8B-B14F-4D97-AF65-F5344CB8AC3E}">
        <p14:creationId xmlns:p14="http://schemas.microsoft.com/office/powerpoint/2010/main" val="3436223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DB373-EC31-114C-8971-4467261F07E9}" type="slidenum">
              <a:rPr lang="en-US" smtClean="0"/>
              <a:t>16</a:t>
            </a:fld>
            <a:endParaRPr lang="en-US"/>
          </a:p>
        </p:txBody>
      </p:sp>
      <p:pic>
        <p:nvPicPr>
          <p:cNvPr id="7" name="Picture 6"/>
          <p:cNvPicPr>
            <a:picLocks noChangeAspect="1"/>
          </p:cNvPicPr>
          <p:nvPr/>
        </p:nvPicPr>
        <p:blipFill>
          <a:blip r:embed="rId2"/>
          <a:stretch>
            <a:fillRect/>
          </a:stretch>
        </p:blipFill>
        <p:spPr>
          <a:xfrm>
            <a:off x="304432" y="1112602"/>
            <a:ext cx="7506714" cy="6317067"/>
          </a:xfrm>
          <a:prstGeom prst="rect">
            <a:avLst/>
          </a:prstGeom>
        </p:spPr>
      </p:pic>
      <p:sp>
        <p:nvSpPr>
          <p:cNvPr id="11" name="TextBox 10"/>
          <p:cNvSpPr txBox="1"/>
          <p:nvPr/>
        </p:nvSpPr>
        <p:spPr>
          <a:xfrm>
            <a:off x="7741403" y="4444083"/>
            <a:ext cx="1539757" cy="1384995"/>
          </a:xfrm>
          <a:prstGeom prst="rect">
            <a:avLst/>
          </a:prstGeom>
          <a:noFill/>
        </p:spPr>
        <p:txBody>
          <a:bodyPr wrap="square" rtlCol="0">
            <a:spAutoFit/>
          </a:bodyPr>
          <a:lstStyle/>
          <a:p>
            <a:r>
              <a:rPr lang="en-US" sz="1400" dirty="0">
                <a:latin typeface="Palatino Linotype" charset="0"/>
                <a:ea typeface="Palatino Linotype" charset="0"/>
                <a:cs typeface="Palatino Linotype" charset="0"/>
              </a:rPr>
              <a:t>Image credit: </a:t>
            </a:r>
          </a:p>
          <a:p>
            <a:r>
              <a:rPr lang="en-US" sz="1400" dirty="0">
                <a:latin typeface="Palatino Linotype" charset="0"/>
                <a:ea typeface="Palatino Linotype" charset="0"/>
                <a:cs typeface="Palatino Linotype" charset="0"/>
              </a:rPr>
              <a:t>National Ignition Facility,</a:t>
            </a:r>
          </a:p>
          <a:p>
            <a:r>
              <a:rPr lang="en-US" sz="1400" dirty="0">
                <a:latin typeface="Palatino Linotype" charset="0"/>
                <a:ea typeface="Palatino Linotype" charset="0"/>
                <a:cs typeface="Palatino Linotype" charset="0"/>
              </a:rPr>
              <a:t>Lawrence Livermore Nat. Lab.</a:t>
            </a:r>
          </a:p>
        </p:txBody>
      </p:sp>
      <p:sp>
        <p:nvSpPr>
          <p:cNvPr id="2" name="Title 1">
            <a:extLst>
              <a:ext uri="{FF2B5EF4-FFF2-40B4-BE49-F238E27FC236}">
                <a16:creationId xmlns:a16="http://schemas.microsoft.com/office/drawing/2014/main" id="{55CDFF00-0F52-B2A8-DADF-37D1F2C67160}"/>
              </a:ext>
            </a:extLst>
          </p:cNvPr>
          <p:cNvSpPr>
            <a:spLocks noGrp="1"/>
          </p:cNvSpPr>
          <p:nvPr>
            <p:ph type="title"/>
          </p:nvPr>
        </p:nvSpPr>
        <p:spPr>
          <a:xfrm>
            <a:off x="-57012" y="-30399"/>
            <a:ext cx="9201011" cy="1143000"/>
          </a:xfrm>
        </p:spPr>
        <p:txBody>
          <a:bodyPr>
            <a:normAutofit/>
          </a:bodyPr>
          <a:lstStyle/>
          <a:p>
            <a:r>
              <a:rPr lang="en-US" sz="3100" dirty="0"/>
              <a:t>Plasmas occur within a wide range of parameters</a:t>
            </a:r>
          </a:p>
        </p:txBody>
      </p:sp>
    </p:spTree>
    <p:extLst>
      <p:ext uri="{BB962C8B-B14F-4D97-AF65-F5344CB8AC3E}">
        <p14:creationId xmlns:p14="http://schemas.microsoft.com/office/powerpoint/2010/main" val="3577257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b="1" dirty="0"/>
              <a:t>A few key concepts</a:t>
            </a:r>
          </a:p>
          <a:p>
            <a:pPr lvl="1"/>
            <a:r>
              <a:rPr lang="en-US" dirty="0"/>
              <a:t>Debye length</a:t>
            </a:r>
          </a:p>
          <a:p>
            <a:pPr lvl="1"/>
            <a:r>
              <a:rPr lang="en-US" dirty="0"/>
              <a:t>Plasma oscillations</a:t>
            </a:r>
          </a:p>
          <a:p>
            <a:pPr lvl="1"/>
            <a:r>
              <a:rPr lang="en-US" dirty="0" err="1"/>
              <a:t>Gyrofrequency</a:t>
            </a:r>
            <a:endParaRPr lang="en-US" dirty="0"/>
          </a:p>
          <a:p>
            <a:pPr lvl="1"/>
            <a:r>
              <a:rPr lang="en-US" dirty="0" err="1"/>
              <a:t>Alfvén</a:t>
            </a:r>
            <a:r>
              <a:rPr lang="en-US"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17</a:t>
            </a:fld>
            <a:endParaRPr lang="en-US"/>
          </a:p>
        </p:txBody>
      </p:sp>
    </p:spTree>
    <p:extLst>
      <p:ext uri="{BB962C8B-B14F-4D97-AF65-F5344CB8AC3E}">
        <p14:creationId xmlns:p14="http://schemas.microsoft.com/office/powerpoint/2010/main" val="165664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Studying plasmas involves many disciplines</a:t>
            </a:r>
          </a:p>
        </p:txBody>
      </p:sp>
      <p:sp>
        <p:nvSpPr>
          <p:cNvPr id="3" name="Content Placeholder 2"/>
          <p:cNvSpPr>
            <a:spLocks noGrp="1"/>
          </p:cNvSpPr>
          <p:nvPr>
            <p:ph idx="1"/>
          </p:nvPr>
        </p:nvSpPr>
        <p:spPr>
          <a:xfrm>
            <a:off x="457200" y="1926452"/>
            <a:ext cx="8229600" cy="4525963"/>
          </a:xfrm>
        </p:spPr>
        <p:txBody>
          <a:bodyPr/>
          <a:lstStyle/>
          <a:p>
            <a:r>
              <a:rPr lang="en-US" dirty="0"/>
              <a:t>Electrodynamics</a:t>
            </a:r>
          </a:p>
          <a:p>
            <a:r>
              <a:rPr lang="en-US" dirty="0"/>
              <a:t>Fluid mechanics</a:t>
            </a:r>
          </a:p>
          <a:p>
            <a:r>
              <a:rPr lang="en-US" dirty="0"/>
              <a:t>Statistical physics</a:t>
            </a:r>
          </a:p>
          <a:p>
            <a:r>
              <a:rPr lang="en-US" dirty="0"/>
              <a:t>Thermodynamics</a:t>
            </a:r>
          </a:p>
          <a:p>
            <a:r>
              <a:rPr lang="en-US" dirty="0"/>
              <a:t>Quantum mechanics</a:t>
            </a:r>
          </a:p>
          <a:p>
            <a:r>
              <a:rPr lang="mr-IN" dirty="0"/>
              <a:t>…</a:t>
            </a:r>
            <a:r>
              <a:rPr lang="pt-BR" dirty="0"/>
              <a:t>.</a:t>
            </a:r>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18</a:t>
            </a:fld>
            <a:endParaRPr lang="en-US"/>
          </a:p>
        </p:txBody>
      </p:sp>
    </p:spTree>
    <p:extLst>
      <p:ext uri="{BB962C8B-B14F-4D97-AF65-F5344CB8AC3E}">
        <p14:creationId xmlns:p14="http://schemas.microsoft.com/office/powerpoint/2010/main" val="51093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3CC1-7174-FD4A-8523-59B35C206DBC}"/>
              </a:ext>
            </a:extLst>
          </p:cNvPr>
          <p:cNvSpPr>
            <a:spLocks noGrp="1"/>
          </p:cNvSpPr>
          <p:nvPr>
            <p:ph type="title"/>
          </p:nvPr>
        </p:nvSpPr>
        <p:spPr>
          <a:xfrm>
            <a:off x="410747" y="414672"/>
            <a:ext cx="8229600" cy="1092529"/>
          </a:xfrm>
        </p:spPr>
        <p:txBody>
          <a:bodyPr/>
          <a:lstStyle/>
          <a:p>
            <a:r>
              <a:rPr lang="en-US" dirty="0"/>
              <a:t>Comparison between electric/gravitational forces</a:t>
            </a:r>
          </a:p>
        </p:txBody>
      </p:sp>
      <p:sp>
        <p:nvSpPr>
          <p:cNvPr id="3" name="Slide Number Placeholder 2">
            <a:extLst>
              <a:ext uri="{FF2B5EF4-FFF2-40B4-BE49-F238E27FC236}">
                <a16:creationId xmlns:a16="http://schemas.microsoft.com/office/drawing/2014/main" id="{C1A3D128-B868-2843-A71D-692871BD862B}"/>
              </a:ext>
            </a:extLst>
          </p:cNvPr>
          <p:cNvSpPr>
            <a:spLocks noGrp="1"/>
          </p:cNvSpPr>
          <p:nvPr>
            <p:ph type="sldNum" sz="quarter" idx="4"/>
          </p:nvPr>
        </p:nvSpPr>
        <p:spPr/>
        <p:txBody>
          <a:bodyPr/>
          <a:lstStyle/>
          <a:p>
            <a:fld id="{F621BA9E-024D-DE4D-A8C8-2AC39C7987FF}" type="slidenum">
              <a:rPr lang="en-US" smtClean="0"/>
              <a:pPr/>
              <a:t>19</a:t>
            </a:fld>
            <a:endParaRPr lang="en-US" dirty="0"/>
          </a:p>
        </p:txBody>
      </p:sp>
      <p:pic>
        <p:nvPicPr>
          <p:cNvPr id="8" name="Picture 7">
            <a:extLst>
              <a:ext uri="{FF2B5EF4-FFF2-40B4-BE49-F238E27FC236}">
                <a16:creationId xmlns:a16="http://schemas.microsoft.com/office/drawing/2014/main" id="{FA710358-E194-EA4A-BD98-A2F684D681CC}"/>
              </a:ext>
            </a:extLst>
          </p:cNvPr>
          <p:cNvPicPr>
            <a:picLocks noChangeAspect="1"/>
          </p:cNvPicPr>
          <p:nvPr/>
        </p:nvPicPr>
        <p:blipFill>
          <a:blip r:embed="rId3"/>
          <a:stretch>
            <a:fillRect/>
          </a:stretch>
        </p:blipFill>
        <p:spPr>
          <a:xfrm>
            <a:off x="457201" y="2290095"/>
            <a:ext cx="8360229" cy="1134825"/>
          </a:xfrm>
          <a:prstGeom prst="rect">
            <a:avLst/>
          </a:prstGeom>
        </p:spPr>
      </p:pic>
      <p:sp>
        <p:nvSpPr>
          <p:cNvPr id="13" name="TextBox 12">
            <a:extLst>
              <a:ext uri="{FF2B5EF4-FFF2-40B4-BE49-F238E27FC236}">
                <a16:creationId xmlns:a16="http://schemas.microsoft.com/office/drawing/2014/main" id="{2CE61055-C1C1-5949-94F5-7D37F080752E}"/>
              </a:ext>
            </a:extLst>
          </p:cNvPr>
          <p:cNvSpPr txBox="1"/>
          <p:nvPr/>
        </p:nvSpPr>
        <p:spPr>
          <a:xfrm>
            <a:off x="620486" y="1921137"/>
            <a:ext cx="6955971" cy="369332"/>
          </a:xfrm>
          <a:prstGeom prst="rect">
            <a:avLst/>
          </a:prstGeom>
          <a:noFill/>
        </p:spPr>
        <p:txBody>
          <a:bodyPr wrap="square" rtlCol="0">
            <a:spAutoFit/>
          </a:bodyPr>
          <a:lstStyle/>
          <a:p>
            <a:r>
              <a:rPr lang="en-US" dirty="0"/>
              <a:t>The electric and gravitational forces exerted on m</a:t>
            </a:r>
            <a:r>
              <a:rPr lang="en-US" baseline="-25000" dirty="0"/>
              <a:t>1</a:t>
            </a:r>
            <a:r>
              <a:rPr lang="en-US" dirty="0"/>
              <a:t> by m</a:t>
            </a:r>
            <a:r>
              <a:rPr lang="en-US" baseline="-25000" dirty="0"/>
              <a:t>2</a:t>
            </a:r>
            <a:r>
              <a:rPr lang="en-US" dirty="0"/>
              <a:t> are:</a:t>
            </a:r>
          </a:p>
        </p:txBody>
      </p:sp>
      <p:pic>
        <p:nvPicPr>
          <p:cNvPr id="14" name="Picture 13">
            <a:extLst>
              <a:ext uri="{FF2B5EF4-FFF2-40B4-BE49-F238E27FC236}">
                <a16:creationId xmlns:a16="http://schemas.microsoft.com/office/drawing/2014/main" id="{E8616835-0460-2E4E-A955-055DEEDD0E2E}"/>
              </a:ext>
            </a:extLst>
          </p:cNvPr>
          <p:cNvPicPr>
            <a:picLocks noChangeAspect="1"/>
          </p:cNvPicPr>
          <p:nvPr/>
        </p:nvPicPr>
        <p:blipFill>
          <a:blip r:embed="rId4"/>
          <a:stretch>
            <a:fillRect/>
          </a:stretch>
        </p:blipFill>
        <p:spPr>
          <a:xfrm>
            <a:off x="1006021" y="4124383"/>
            <a:ext cx="3213100" cy="1016000"/>
          </a:xfrm>
          <a:prstGeom prst="rect">
            <a:avLst/>
          </a:prstGeom>
        </p:spPr>
      </p:pic>
      <p:sp>
        <p:nvSpPr>
          <p:cNvPr id="16" name="TextBox 15">
            <a:extLst>
              <a:ext uri="{FF2B5EF4-FFF2-40B4-BE49-F238E27FC236}">
                <a16:creationId xmlns:a16="http://schemas.microsoft.com/office/drawing/2014/main" id="{AC302CD7-C00D-E64D-AAB0-F5C1152A9659}"/>
              </a:ext>
            </a:extLst>
          </p:cNvPr>
          <p:cNvSpPr txBox="1"/>
          <p:nvPr/>
        </p:nvSpPr>
        <p:spPr>
          <a:xfrm>
            <a:off x="299357" y="3631652"/>
            <a:ext cx="6955971" cy="369332"/>
          </a:xfrm>
          <a:prstGeom prst="rect">
            <a:avLst/>
          </a:prstGeom>
          <a:noFill/>
        </p:spPr>
        <p:txBody>
          <a:bodyPr wrap="square" rtlCol="0">
            <a:spAutoFit/>
          </a:bodyPr>
          <a:lstStyle/>
          <a:p>
            <a:r>
              <a:rPr lang="en-US" dirty="0"/>
              <a:t>Assuming one is an ionized deuterium atom and the other is an electron:</a:t>
            </a:r>
          </a:p>
        </p:txBody>
      </p:sp>
      <p:sp>
        <p:nvSpPr>
          <p:cNvPr id="17" name="TextBox 16">
            <a:extLst>
              <a:ext uri="{FF2B5EF4-FFF2-40B4-BE49-F238E27FC236}">
                <a16:creationId xmlns:a16="http://schemas.microsoft.com/office/drawing/2014/main" id="{DE2CE060-464E-F445-95AB-651218B0E67E}"/>
              </a:ext>
            </a:extLst>
          </p:cNvPr>
          <p:cNvSpPr txBox="1"/>
          <p:nvPr/>
        </p:nvSpPr>
        <p:spPr>
          <a:xfrm>
            <a:off x="5254171" y="4109552"/>
            <a:ext cx="2883809" cy="923330"/>
          </a:xfrm>
          <a:prstGeom prst="rect">
            <a:avLst/>
          </a:prstGeom>
          <a:noFill/>
        </p:spPr>
        <p:txBody>
          <a:bodyPr wrap="square" rtlCol="0">
            <a:spAutoFit/>
          </a:bodyPr>
          <a:lstStyle/>
          <a:p>
            <a:r>
              <a:rPr lang="en-US" dirty="0"/>
              <a:t>Gravity is irrelevant for lab plasmas (but not for astrophysical ones)</a:t>
            </a:r>
          </a:p>
        </p:txBody>
      </p:sp>
    </p:spTree>
    <p:extLst>
      <p:ext uri="{BB962C8B-B14F-4D97-AF65-F5344CB8AC3E}">
        <p14:creationId xmlns:p14="http://schemas.microsoft.com/office/powerpoint/2010/main" val="11485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6FF8-F574-80FB-E806-6ABA3B7C4869}"/>
              </a:ext>
            </a:extLst>
          </p:cNvPr>
          <p:cNvSpPr>
            <a:spLocks noGrp="1"/>
          </p:cNvSpPr>
          <p:nvPr>
            <p:ph type="ctrTitle"/>
          </p:nvPr>
        </p:nvSpPr>
        <p:spPr>
          <a:xfrm>
            <a:off x="287079" y="423694"/>
            <a:ext cx="10309580" cy="565134"/>
          </a:xfrm>
        </p:spPr>
        <p:txBody>
          <a:bodyPr>
            <a:normAutofit fontScale="90000"/>
          </a:bodyPr>
          <a:lstStyle/>
          <a:p>
            <a:r>
              <a:rPr lang="en-US" dirty="0"/>
              <a:t>A bit on my personal trajectory</a:t>
            </a:r>
          </a:p>
        </p:txBody>
      </p:sp>
      <p:sp>
        <p:nvSpPr>
          <p:cNvPr id="4" name="Slide Number Placeholder 3">
            <a:extLst>
              <a:ext uri="{FF2B5EF4-FFF2-40B4-BE49-F238E27FC236}">
                <a16:creationId xmlns:a16="http://schemas.microsoft.com/office/drawing/2014/main" id="{D24DD92B-E47E-F5CD-9840-83B0CA95190C}"/>
              </a:ext>
            </a:extLst>
          </p:cNvPr>
          <p:cNvSpPr>
            <a:spLocks noGrp="1"/>
          </p:cNvSpPr>
          <p:nvPr>
            <p:ph type="sldNum" sz="quarter" idx="12"/>
          </p:nvPr>
        </p:nvSpPr>
        <p:spPr/>
        <p:txBody>
          <a:bodyPr/>
          <a:lstStyle/>
          <a:p>
            <a:fld id="{370A0A87-BA2C-4244-B402-0CCEC2BD968F}" type="slidenum">
              <a:rPr lang="en-US" smtClean="0"/>
              <a:t>2</a:t>
            </a:fld>
            <a:endParaRPr lang="en-US"/>
          </a:p>
        </p:txBody>
      </p:sp>
      <p:pic>
        <p:nvPicPr>
          <p:cNvPr id="5" name="Picture 4">
            <a:extLst>
              <a:ext uri="{FF2B5EF4-FFF2-40B4-BE49-F238E27FC236}">
                <a16:creationId xmlns:a16="http://schemas.microsoft.com/office/drawing/2014/main" id="{8727BF60-849C-4313-8034-294775F8C623}"/>
              </a:ext>
            </a:extLst>
          </p:cNvPr>
          <p:cNvPicPr>
            <a:picLocks noChangeAspect="1"/>
          </p:cNvPicPr>
          <p:nvPr/>
        </p:nvPicPr>
        <p:blipFill>
          <a:blip r:embed="rId2"/>
          <a:stretch>
            <a:fillRect/>
          </a:stretch>
        </p:blipFill>
        <p:spPr>
          <a:xfrm>
            <a:off x="0" y="1603706"/>
            <a:ext cx="3109231" cy="4547711"/>
          </a:xfrm>
          <a:prstGeom prst="rect">
            <a:avLst/>
          </a:prstGeom>
        </p:spPr>
      </p:pic>
      <p:pic>
        <p:nvPicPr>
          <p:cNvPr id="1026" name="Picture 2" descr="undefined">
            <a:extLst>
              <a:ext uri="{FF2B5EF4-FFF2-40B4-BE49-F238E27FC236}">
                <a16:creationId xmlns:a16="http://schemas.microsoft.com/office/drawing/2014/main" id="{8AD3239A-B422-6D1D-3B72-BD94D4792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639" y="4354428"/>
            <a:ext cx="3276727" cy="2184484"/>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
            <a:extLst>
              <a:ext uri="{FF2B5EF4-FFF2-40B4-BE49-F238E27FC236}">
                <a16:creationId xmlns:a16="http://schemas.microsoft.com/office/drawing/2014/main" id="{66B5EEEB-7842-D1CF-D749-E3D1B7A1A06B}"/>
              </a:ext>
            </a:extLst>
          </p:cNvPr>
          <p:cNvSpPr txBox="1">
            <a:spLocks/>
          </p:cNvSpPr>
          <p:nvPr/>
        </p:nvSpPr>
        <p:spPr>
          <a:xfrm>
            <a:off x="3031073" y="1334161"/>
            <a:ext cx="6007395" cy="3920132"/>
          </a:xfrm>
          <a:prstGeom prst="rect">
            <a:avLst/>
          </a:prstGeom>
        </p:spPr>
        <p:txBody>
          <a:bodyPr vert="horz" lIns="91440" tIns="0" rIns="91440" bIns="45720" rtlCol="0">
            <a:noAutofit/>
          </a:bodyPr>
          <a:lstStyle>
            <a:lvl1pPr marL="20574" indent="0" algn="l" defTabSz="457200" rtl="0" eaLnBrk="1" latinLnBrk="0" hangingPunct="1">
              <a:spcBef>
                <a:spcPct val="20000"/>
              </a:spcBef>
              <a:buFont typeface="Arial"/>
              <a:buNone/>
              <a:defRPr sz="1950" kern="1200">
                <a:solidFill>
                  <a:schemeClr val="tx2">
                    <a:shade val="30000"/>
                    <a:satMod val="150000"/>
                  </a:schemeClr>
                </a:solidFill>
                <a:latin typeface="Palatino Linotype"/>
                <a:ea typeface="+mn-ea"/>
                <a:cs typeface="+mn-cs"/>
              </a:defRPr>
            </a:lvl1pPr>
            <a:lvl2pPr marL="342900" indent="0" algn="ctr" defTabSz="457200" rtl="0" eaLnBrk="1" latinLnBrk="0" hangingPunct="1">
              <a:spcBef>
                <a:spcPct val="20000"/>
              </a:spcBef>
              <a:buFont typeface="Arial"/>
              <a:buNone/>
              <a:defRPr sz="2800" kern="1200">
                <a:solidFill>
                  <a:schemeClr val="tx1"/>
                </a:solidFill>
                <a:latin typeface="Palatino Linotype"/>
                <a:ea typeface="+mn-ea"/>
                <a:cs typeface="+mn-cs"/>
              </a:defRPr>
            </a:lvl2pPr>
            <a:lvl3pPr marL="685800" indent="0" algn="ctr" defTabSz="457200" rtl="0" eaLnBrk="1" latinLnBrk="0" hangingPunct="1">
              <a:spcBef>
                <a:spcPct val="20000"/>
              </a:spcBef>
              <a:buFont typeface="Arial"/>
              <a:buNone/>
              <a:defRPr sz="2400" kern="1200">
                <a:solidFill>
                  <a:schemeClr val="tx1"/>
                </a:solidFill>
                <a:latin typeface="Palatino Linotype"/>
                <a:ea typeface="+mn-ea"/>
                <a:cs typeface="+mn-cs"/>
              </a:defRPr>
            </a:lvl3pPr>
            <a:lvl4pPr marL="1028700" indent="0" algn="ctr" defTabSz="457200" rtl="0" eaLnBrk="1" latinLnBrk="0" hangingPunct="1">
              <a:spcBef>
                <a:spcPct val="20000"/>
              </a:spcBef>
              <a:buFont typeface="Arial"/>
              <a:buNone/>
              <a:defRPr sz="2000" kern="1200">
                <a:solidFill>
                  <a:schemeClr val="tx1"/>
                </a:solidFill>
                <a:latin typeface="Palatino Linotype"/>
                <a:ea typeface="+mn-ea"/>
                <a:cs typeface="+mn-cs"/>
              </a:defRPr>
            </a:lvl4pPr>
            <a:lvl5pPr marL="1371600" indent="0" algn="ctr" defTabSz="457200" rtl="0" eaLnBrk="1" latinLnBrk="0" hangingPunct="1">
              <a:spcBef>
                <a:spcPct val="20000"/>
              </a:spcBef>
              <a:buFont typeface="Arial"/>
              <a:buNone/>
              <a:defRPr sz="2000" kern="1200">
                <a:solidFill>
                  <a:schemeClr val="tx1"/>
                </a:solidFill>
                <a:latin typeface="Palatino Linotype"/>
                <a:ea typeface="+mn-ea"/>
                <a:cs typeface="+mn-cs"/>
              </a:defRPr>
            </a:lvl5pPr>
            <a:lvl6pPr marL="17145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pPr marL="363474" indent="-342900">
              <a:buFont typeface="Arial" panose="020B0604020202020204" pitchFamily="34" charset="0"/>
              <a:buChar char="•"/>
            </a:pPr>
            <a:r>
              <a:rPr lang="en-US" sz="2000" dirty="0"/>
              <a:t>Born and raised in a small town in Brazil</a:t>
            </a:r>
          </a:p>
          <a:p>
            <a:pPr marL="363474" indent="-342900">
              <a:buFont typeface="Arial" panose="020B0604020202020204" pitchFamily="34" charset="0"/>
              <a:buChar char="•"/>
            </a:pPr>
            <a:r>
              <a:rPr lang="en-US" sz="2000" dirty="0"/>
              <a:t>Undergrad and MSc at University of Campinas </a:t>
            </a:r>
            <a:r>
              <a:rPr lang="en-US" sz="2000" dirty="0">
                <a:solidFill>
                  <a:srgbClr val="4D5156"/>
                </a:solidFill>
                <a:latin typeface="Roboto" panose="02000000000000000000" pitchFamily="2" charset="0"/>
              </a:rPr>
              <a:t>→</a:t>
            </a:r>
            <a:r>
              <a:rPr lang="en-US" sz="2000" dirty="0"/>
              <a:t> worked on theory of current drive in plasmas</a:t>
            </a:r>
          </a:p>
          <a:p>
            <a:pPr marL="363474" indent="-342900">
              <a:buFont typeface="Arial" panose="020B0604020202020204" pitchFamily="34" charset="0"/>
              <a:buChar char="•"/>
            </a:pPr>
            <a:r>
              <a:rPr lang="en-US" sz="2000" dirty="0"/>
              <a:t>PhD at University of São Paulo</a:t>
            </a:r>
            <a:r>
              <a:rPr lang="en-US" sz="2000" dirty="0">
                <a:solidFill>
                  <a:srgbClr val="4D5156"/>
                </a:solidFill>
                <a:latin typeface="Roboto" panose="02000000000000000000" pitchFamily="2" charset="0"/>
              </a:rPr>
              <a:t> → </a:t>
            </a:r>
            <a:r>
              <a:rPr lang="en-US" sz="2000" dirty="0"/>
              <a:t>worked on the dynamics of Alfvén waves in tokamaks</a:t>
            </a:r>
          </a:p>
          <a:p>
            <a:pPr marL="363474" indent="-342900">
              <a:buFont typeface="Arial" panose="020B0604020202020204" pitchFamily="34" charset="0"/>
              <a:buChar char="•"/>
            </a:pPr>
            <a:r>
              <a:rPr lang="en-US" sz="2000" dirty="0"/>
              <a:t>Came to the US in 2014 on a fellowship to work on </a:t>
            </a:r>
            <a:r>
              <a:rPr lang="en-US" sz="2000"/>
              <a:t>my PhD thesis </a:t>
            </a:r>
            <a:r>
              <a:rPr lang="en-US" sz="2000" dirty="0"/>
              <a:t>topic at PPPL</a:t>
            </a:r>
          </a:p>
          <a:p>
            <a:pPr marL="363474" indent="-342900">
              <a:buFont typeface="Arial" panose="020B0604020202020204" pitchFamily="34" charset="0"/>
              <a:buChar char="•"/>
            </a:pPr>
            <a:r>
              <a:rPr lang="en-US" sz="2000" dirty="0"/>
              <a:t>Then, postdoc and staff scientist at PPPL</a:t>
            </a:r>
          </a:p>
        </p:txBody>
      </p:sp>
      <p:sp>
        <p:nvSpPr>
          <p:cNvPr id="22" name="Subtitle 2">
            <a:extLst>
              <a:ext uri="{FF2B5EF4-FFF2-40B4-BE49-F238E27FC236}">
                <a16:creationId xmlns:a16="http://schemas.microsoft.com/office/drawing/2014/main" id="{9B5E8465-8D19-DDD9-8C45-8DD752772D6D}"/>
              </a:ext>
            </a:extLst>
          </p:cNvPr>
          <p:cNvSpPr txBox="1">
            <a:spLocks/>
          </p:cNvSpPr>
          <p:nvPr/>
        </p:nvSpPr>
        <p:spPr>
          <a:xfrm>
            <a:off x="2654095" y="5724572"/>
            <a:ext cx="2982745" cy="523652"/>
          </a:xfrm>
          <a:prstGeom prst="rect">
            <a:avLst/>
          </a:prstGeom>
        </p:spPr>
        <p:txBody>
          <a:bodyPr vert="horz" lIns="91440" tIns="0" rIns="91440" bIns="45720" rtlCol="0">
            <a:noAutofit/>
          </a:bodyPr>
          <a:lstStyle>
            <a:lvl1pPr marL="20574" indent="0" algn="l" defTabSz="457200" rtl="0" eaLnBrk="1" latinLnBrk="0" hangingPunct="1">
              <a:spcBef>
                <a:spcPct val="20000"/>
              </a:spcBef>
              <a:buFont typeface="Arial"/>
              <a:buNone/>
              <a:defRPr sz="1950" kern="1200">
                <a:solidFill>
                  <a:schemeClr val="tx2">
                    <a:shade val="30000"/>
                    <a:satMod val="150000"/>
                  </a:schemeClr>
                </a:solidFill>
                <a:latin typeface="Palatino Linotype"/>
                <a:ea typeface="+mn-ea"/>
                <a:cs typeface="+mn-cs"/>
              </a:defRPr>
            </a:lvl1pPr>
            <a:lvl2pPr marL="342900" indent="0" algn="ctr" defTabSz="457200" rtl="0" eaLnBrk="1" latinLnBrk="0" hangingPunct="1">
              <a:spcBef>
                <a:spcPct val="20000"/>
              </a:spcBef>
              <a:buFont typeface="Arial"/>
              <a:buNone/>
              <a:defRPr sz="2800" kern="1200">
                <a:solidFill>
                  <a:schemeClr val="tx1"/>
                </a:solidFill>
                <a:latin typeface="Palatino Linotype"/>
                <a:ea typeface="+mn-ea"/>
                <a:cs typeface="+mn-cs"/>
              </a:defRPr>
            </a:lvl2pPr>
            <a:lvl3pPr marL="685800" indent="0" algn="ctr" defTabSz="457200" rtl="0" eaLnBrk="1" latinLnBrk="0" hangingPunct="1">
              <a:spcBef>
                <a:spcPct val="20000"/>
              </a:spcBef>
              <a:buFont typeface="Arial"/>
              <a:buNone/>
              <a:defRPr sz="2400" kern="1200">
                <a:solidFill>
                  <a:schemeClr val="tx1"/>
                </a:solidFill>
                <a:latin typeface="Palatino Linotype"/>
                <a:ea typeface="+mn-ea"/>
                <a:cs typeface="+mn-cs"/>
              </a:defRPr>
            </a:lvl3pPr>
            <a:lvl4pPr marL="1028700" indent="0" algn="ctr" defTabSz="457200" rtl="0" eaLnBrk="1" latinLnBrk="0" hangingPunct="1">
              <a:spcBef>
                <a:spcPct val="20000"/>
              </a:spcBef>
              <a:buFont typeface="Arial"/>
              <a:buNone/>
              <a:defRPr sz="2000" kern="1200">
                <a:solidFill>
                  <a:schemeClr val="tx1"/>
                </a:solidFill>
                <a:latin typeface="Palatino Linotype"/>
                <a:ea typeface="+mn-ea"/>
                <a:cs typeface="+mn-cs"/>
              </a:defRPr>
            </a:lvl4pPr>
            <a:lvl5pPr marL="1371600" indent="0" algn="ctr" defTabSz="457200" rtl="0" eaLnBrk="1" latinLnBrk="0" hangingPunct="1">
              <a:spcBef>
                <a:spcPct val="20000"/>
              </a:spcBef>
              <a:buFont typeface="Arial"/>
              <a:buNone/>
              <a:defRPr sz="2000" kern="1200">
                <a:solidFill>
                  <a:schemeClr val="tx1"/>
                </a:solidFill>
                <a:latin typeface="Palatino Linotype"/>
                <a:ea typeface="+mn-ea"/>
                <a:cs typeface="+mn-cs"/>
              </a:defRPr>
            </a:lvl5pPr>
            <a:lvl6pPr marL="17145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r>
              <a:rPr lang="en-US" sz="2000" dirty="0">
                <a:solidFill>
                  <a:schemeClr val="tx1"/>
                </a:solidFill>
              </a:rPr>
              <a:t>TCABR tokamak</a:t>
            </a:r>
          </a:p>
          <a:p>
            <a:r>
              <a:rPr lang="en-US" sz="2000" dirty="0">
                <a:solidFill>
                  <a:schemeClr val="tx1"/>
                </a:solidFill>
              </a:rPr>
              <a:t>University of São Paulo</a:t>
            </a:r>
          </a:p>
        </p:txBody>
      </p:sp>
      <p:cxnSp>
        <p:nvCxnSpPr>
          <p:cNvPr id="32" name="Straight Arrow Connector 31">
            <a:extLst>
              <a:ext uri="{FF2B5EF4-FFF2-40B4-BE49-F238E27FC236}">
                <a16:creationId xmlns:a16="http://schemas.microsoft.com/office/drawing/2014/main" id="{E5214E12-CF7B-1EF0-EEEB-CF337F0EF13F}"/>
              </a:ext>
            </a:extLst>
          </p:cNvPr>
          <p:cNvCxnSpPr>
            <a:cxnSpLocks/>
          </p:cNvCxnSpPr>
          <p:nvPr/>
        </p:nvCxnSpPr>
        <p:spPr>
          <a:xfrm flipH="1" flipV="1">
            <a:off x="2080152" y="2712864"/>
            <a:ext cx="688806" cy="2142471"/>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67045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dirty="0"/>
              <a:t>A few key concepts</a:t>
            </a:r>
          </a:p>
          <a:p>
            <a:pPr lvl="1"/>
            <a:r>
              <a:rPr lang="en-US" b="1" dirty="0"/>
              <a:t>Debye length</a:t>
            </a:r>
          </a:p>
          <a:p>
            <a:pPr lvl="1"/>
            <a:r>
              <a:rPr lang="en-US" dirty="0"/>
              <a:t>Plasma oscillations</a:t>
            </a:r>
          </a:p>
          <a:p>
            <a:pPr lvl="1"/>
            <a:r>
              <a:rPr lang="en-US" dirty="0" err="1"/>
              <a:t>Gyrofrequency</a:t>
            </a:r>
            <a:endParaRPr lang="en-US" dirty="0"/>
          </a:p>
          <a:p>
            <a:pPr lvl="1"/>
            <a:r>
              <a:rPr lang="en-US" dirty="0" err="1"/>
              <a:t>Alfvén</a:t>
            </a:r>
            <a:r>
              <a:rPr lang="en-US"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20</a:t>
            </a:fld>
            <a:endParaRPr lang="en-US"/>
          </a:p>
        </p:txBody>
      </p:sp>
    </p:spTree>
    <p:extLst>
      <p:ext uri="{BB962C8B-B14F-4D97-AF65-F5344CB8AC3E}">
        <p14:creationId xmlns:p14="http://schemas.microsoft.com/office/powerpoint/2010/main" val="1216940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95" y="-35042"/>
            <a:ext cx="8229600" cy="1143000"/>
          </a:xfrm>
        </p:spPr>
        <p:txBody>
          <a:bodyPr/>
          <a:lstStyle/>
          <a:p>
            <a:r>
              <a:rPr lang="en-US" dirty="0"/>
              <a:t>Debye shielding</a:t>
            </a:r>
          </a:p>
        </p:txBody>
      </p:sp>
      <p:sp>
        <p:nvSpPr>
          <p:cNvPr id="4" name="Slide Number Placeholder 3"/>
          <p:cNvSpPr>
            <a:spLocks noGrp="1"/>
          </p:cNvSpPr>
          <p:nvPr>
            <p:ph type="sldNum" sz="quarter" idx="12"/>
          </p:nvPr>
        </p:nvSpPr>
        <p:spPr/>
        <p:txBody>
          <a:bodyPr/>
          <a:lstStyle/>
          <a:p>
            <a:fld id="{F6CDB373-EC31-114C-8971-4467261F07E9}" type="slidenum">
              <a:rPr lang="en-US" smtClean="0"/>
              <a:t>21</a:t>
            </a:fld>
            <a:endParaRPr lang="en-US"/>
          </a:p>
        </p:txBody>
      </p:sp>
      <p:sp>
        <p:nvSpPr>
          <p:cNvPr id="8" name="Oval 7"/>
          <p:cNvSpPr/>
          <p:nvPr/>
        </p:nvSpPr>
        <p:spPr>
          <a:xfrm>
            <a:off x="3751289" y="5474526"/>
            <a:ext cx="522515" cy="49876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15672"/>
            <a:ext cx="9144000" cy="1112602"/>
          </a:xfrm>
          <a:prstGeom prst="rect">
            <a:avLst/>
          </a:prstGeom>
          <a:solidFill>
            <a:schemeClr val="tx2">
              <a:lumMod val="60000"/>
              <a:lumOff val="40000"/>
              <a:alpha val="43000"/>
            </a:schemeClr>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788227" y="5400743"/>
            <a:ext cx="534121" cy="646331"/>
          </a:xfrm>
          <a:prstGeom prst="rect">
            <a:avLst/>
          </a:prstGeom>
          <a:noFill/>
        </p:spPr>
        <p:txBody>
          <a:bodyPr wrap="none" rtlCol="0">
            <a:spAutoFit/>
          </a:bodyPr>
          <a:lstStyle/>
          <a:p>
            <a:r>
              <a:rPr lang="en-US" dirty="0">
                <a:solidFill>
                  <a:schemeClr val="tx2">
                    <a:lumMod val="75000"/>
                  </a:schemeClr>
                </a:solidFill>
              </a:rPr>
              <a:t>+++</a:t>
            </a:r>
          </a:p>
          <a:p>
            <a:r>
              <a:rPr lang="en-US" dirty="0">
                <a:solidFill>
                  <a:schemeClr val="tx2">
                    <a:lumMod val="75000"/>
                  </a:schemeClr>
                </a:solidFill>
              </a:rPr>
              <a:t>+++</a:t>
            </a:r>
          </a:p>
        </p:txBody>
      </p:sp>
      <p:pic>
        <p:nvPicPr>
          <p:cNvPr id="16" name="Content Placeholder 4"/>
          <p:cNvPicPr>
            <a:picLocks noChangeAspect="1"/>
          </p:cNvPicPr>
          <p:nvPr/>
        </p:nvPicPr>
        <p:blipFill>
          <a:blip r:embed="rId2"/>
          <a:stretch>
            <a:fillRect/>
          </a:stretch>
        </p:blipFill>
        <p:spPr>
          <a:xfrm>
            <a:off x="457200" y="1235036"/>
            <a:ext cx="8244031" cy="3593831"/>
          </a:xfrm>
          <a:prstGeom prst="rect">
            <a:avLst/>
          </a:prstGeom>
        </p:spPr>
      </p:pic>
      <p:sp>
        <p:nvSpPr>
          <p:cNvPr id="18" name="Bent Arrow 17"/>
          <p:cNvSpPr/>
          <p:nvPr/>
        </p:nvSpPr>
        <p:spPr>
          <a:xfrm rot="7821981" flipH="1" flipV="1">
            <a:off x="2715568" y="3529759"/>
            <a:ext cx="1646551" cy="1742555"/>
          </a:xfrm>
          <a:prstGeom prst="bentArrow">
            <a:avLst>
              <a:gd name="adj1" fmla="val 3009"/>
              <a:gd name="adj2" fmla="val 8539"/>
              <a:gd name="adj3" fmla="val 18089"/>
              <a:gd name="adj4" fmla="val 715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436173" y="5357737"/>
            <a:ext cx="4564785" cy="1231106"/>
          </a:xfrm>
          <a:prstGeom prst="rect">
            <a:avLst/>
          </a:prstGeom>
          <a:noFill/>
        </p:spPr>
        <p:txBody>
          <a:bodyPr wrap="square" rtlCol="0">
            <a:spAutoFit/>
          </a:bodyPr>
          <a:lstStyle/>
          <a:p>
            <a:pPr lvl="0">
              <a:spcBef>
                <a:spcPct val="20000"/>
              </a:spcBef>
            </a:pPr>
            <a:r>
              <a:rPr lang="en-US" sz="2800" dirty="0">
                <a:solidFill>
                  <a:prstClr val="black"/>
                </a:solidFill>
                <a:latin typeface="Palatino Linotype"/>
              </a:rPr>
              <a:t>Place a test charge into a quasi-neutral plasma</a:t>
            </a:r>
          </a:p>
          <a:p>
            <a:endParaRPr lang="en-US" dirty="0"/>
          </a:p>
        </p:txBody>
      </p:sp>
    </p:spTree>
    <p:extLst>
      <p:ext uri="{BB962C8B-B14F-4D97-AF65-F5344CB8AC3E}">
        <p14:creationId xmlns:p14="http://schemas.microsoft.com/office/powerpoint/2010/main" val="121103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95" y="-35042"/>
            <a:ext cx="8229600" cy="1143000"/>
          </a:xfrm>
        </p:spPr>
        <p:txBody>
          <a:bodyPr/>
          <a:lstStyle/>
          <a:p>
            <a:r>
              <a:rPr lang="en-US" dirty="0"/>
              <a:t>Debye shielding</a:t>
            </a:r>
          </a:p>
        </p:txBody>
      </p:sp>
      <p:sp>
        <p:nvSpPr>
          <p:cNvPr id="4" name="Slide Number Placeholder 3"/>
          <p:cNvSpPr>
            <a:spLocks noGrp="1"/>
          </p:cNvSpPr>
          <p:nvPr>
            <p:ph type="sldNum" sz="quarter" idx="12"/>
          </p:nvPr>
        </p:nvSpPr>
        <p:spPr/>
        <p:txBody>
          <a:bodyPr/>
          <a:lstStyle/>
          <a:p>
            <a:fld id="{F6CDB373-EC31-114C-8971-4467261F07E9}" type="slidenum">
              <a:rPr lang="en-US" smtClean="0"/>
              <a:t>22</a:t>
            </a:fld>
            <a:endParaRPr lang="en-US"/>
          </a:p>
        </p:txBody>
      </p:sp>
      <p:pic>
        <p:nvPicPr>
          <p:cNvPr id="6" name="Content Placeholder 5"/>
          <p:cNvPicPr>
            <a:picLocks noGrp="1" noChangeAspect="1"/>
          </p:cNvPicPr>
          <p:nvPr>
            <p:ph idx="1"/>
          </p:nvPr>
        </p:nvPicPr>
        <p:blipFill>
          <a:blip r:embed="rId2"/>
          <a:stretch>
            <a:fillRect/>
          </a:stretch>
        </p:blipFill>
        <p:spPr>
          <a:xfrm>
            <a:off x="469075" y="1239797"/>
            <a:ext cx="8229600" cy="3576855"/>
          </a:xfrm>
          <a:prstGeom prst="rect">
            <a:avLst/>
          </a:prstGeom>
        </p:spPr>
      </p:pic>
      <p:sp>
        <p:nvSpPr>
          <p:cNvPr id="8" name="Oval 7"/>
          <p:cNvSpPr/>
          <p:nvPr/>
        </p:nvSpPr>
        <p:spPr>
          <a:xfrm>
            <a:off x="3277588" y="3170713"/>
            <a:ext cx="522515" cy="49876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265713" y="3073179"/>
            <a:ext cx="534121" cy="646331"/>
          </a:xfrm>
          <a:prstGeom prst="rect">
            <a:avLst/>
          </a:prstGeom>
          <a:noFill/>
        </p:spPr>
        <p:txBody>
          <a:bodyPr wrap="none" rtlCol="0">
            <a:spAutoFit/>
          </a:bodyPr>
          <a:lstStyle/>
          <a:p>
            <a:r>
              <a:rPr lang="en-US" dirty="0">
                <a:solidFill>
                  <a:schemeClr val="tx2">
                    <a:lumMod val="75000"/>
                  </a:schemeClr>
                </a:solidFill>
              </a:rPr>
              <a:t>+++</a:t>
            </a:r>
          </a:p>
          <a:p>
            <a:r>
              <a:rPr lang="en-US" dirty="0">
                <a:solidFill>
                  <a:schemeClr val="tx2">
                    <a:lumMod val="75000"/>
                  </a:schemeClr>
                </a:solidFill>
              </a:rPr>
              <a:t>+++</a:t>
            </a:r>
          </a:p>
        </p:txBody>
      </p:sp>
      <p:sp>
        <p:nvSpPr>
          <p:cNvPr id="10" name="Oval 9"/>
          <p:cNvSpPr/>
          <p:nvPr/>
        </p:nvSpPr>
        <p:spPr>
          <a:xfrm>
            <a:off x="2553194" y="2452254"/>
            <a:ext cx="1864426" cy="1840675"/>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15672"/>
            <a:ext cx="9144000" cy="1112602"/>
          </a:xfrm>
          <a:prstGeom prst="rect">
            <a:avLst/>
          </a:prstGeom>
          <a:solidFill>
            <a:schemeClr val="tx2">
              <a:lumMod val="60000"/>
              <a:lumOff val="40000"/>
              <a:alpha val="43000"/>
            </a:schemeClr>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57934" y="4902311"/>
            <a:ext cx="8786066" cy="2046714"/>
          </a:xfrm>
          <a:prstGeom prst="rect">
            <a:avLst/>
          </a:prstGeom>
          <a:noFill/>
        </p:spPr>
        <p:txBody>
          <a:bodyPr wrap="square" rtlCol="0">
            <a:spAutoFit/>
          </a:bodyPr>
          <a:lstStyle/>
          <a:p>
            <a:pPr lvl="0">
              <a:spcBef>
                <a:spcPct val="20000"/>
              </a:spcBef>
            </a:pPr>
            <a:r>
              <a:rPr lang="en-US" sz="2700" dirty="0">
                <a:solidFill>
                  <a:prstClr val="black"/>
                </a:solidFill>
                <a:latin typeface="Palatino Linotype"/>
              </a:rPr>
              <a:t>Key question: What is the radius of the sphere of influence of this extra charge? How far away do you have to be for the extra charge to be completely “shielded” by the plasma?</a:t>
            </a:r>
            <a:r>
              <a:rPr lang="en-US" sz="2800" dirty="0">
                <a:solidFill>
                  <a:prstClr val="black"/>
                </a:solidFill>
              </a:rPr>
              <a:t> </a:t>
            </a:r>
            <a:endParaRPr lang="en-US" sz="2700" dirty="0">
              <a:solidFill>
                <a:prstClr val="black"/>
              </a:solidFill>
              <a:latin typeface="Palatino Linotype"/>
            </a:endParaRPr>
          </a:p>
          <a:p>
            <a:endParaRPr lang="en-US" dirty="0"/>
          </a:p>
        </p:txBody>
      </p:sp>
    </p:spTree>
    <p:extLst>
      <p:ext uri="{BB962C8B-B14F-4D97-AF65-F5344CB8AC3E}">
        <p14:creationId xmlns:p14="http://schemas.microsoft.com/office/powerpoint/2010/main" val="199445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Debye shielding</a:t>
            </a:r>
          </a:p>
        </p:txBody>
      </p:sp>
      <p:sp>
        <p:nvSpPr>
          <p:cNvPr id="4" name="Slide Number Placeholder 3"/>
          <p:cNvSpPr>
            <a:spLocks noGrp="1"/>
          </p:cNvSpPr>
          <p:nvPr>
            <p:ph type="sldNum" sz="quarter" idx="12"/>
          </p:nvPr>
        </p:nvSpPr>
        <p:spPr/>
        <p:txBody>
          <a:bodyPr/>
          <a:lstStyle/>
          <a:p>
            <a:fld id="{F6CDB373-EC31-114C-8971-4467261F07E9}" type="slidenum">
              <a:rPr lang="en-US" smtClean="0"/>
              <a:t>23</a:t>
            </a:fld>
            <a:endParaRPr lang="en-US"/>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a:bodyPr>
              <a:lstStyle/>
              <a:p>
                <a:pPr lvl="1"/>
                <a:r>
                  <a:rPr lang="en-US" dirty="0"/>
                  <a:t>Poisson’s Equation</a:t>
                </a:r>
              </a:p>
              <a:p>
                <a:pPr marL="302419" lvl="1" indent="0" algn="just">
                  <a:lnSpc>
                    <a:spcPct val="150000"/>
                  </a:lnSpc>
                  <a:buNone/>
                </a:pPr>
                <a14:m>
                  <m:oMathPara xmlns:m="http://schemas.openxmlformats.org/officeDocument/2006/math">
                    <m:oMathParaPr>
                      <m:jc m:val="center"/>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r>
                        <m:rPr>
                          <m:sty m:val="p"/>
                        </m:rPr>
                        <a:rPr lang="en-US" b="0" i="0" smtClean="0">
                          <a:latin typeface="Cambria Math" panose="02040503050406030204" pitchFamily="18" charset="0"/>
                          <a:ea typeface="Cambria Math" panose="02040503050406030204" pitchFamily="18" charset="0"/>
                        </a:rPr>
                        <m:t>Φ</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𝑞</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0</m:t>
                              </m:r>
                            </m:sub>
                          </m:sSub>
                        </m:den>
                      </m:f>
                    </m:oMath>
                  </m:oMathPara>
                </a14:m>
                <a:endParaRPr lang="en-US" b="0" i="1" dirty="0">
                  <a:latin typeface="Cambria Math" panose="02040503050406030204" pitchFamily="18" charset="0"/>
                  <a:ea typeface="Cambria Math" panose="02040503050406030204" pitchFamily="18" charset="0"/>
                </a:endParaRPr>
              </a:p>
              <a:p>
                <a:pPr marL="302419" lvl="1" indent="0" algn="just">
                  <a:lnSpc>
                    <a:spcPct val="150000"/>
                  </a:lnSpc>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r>
                        <m:rPr>
                          <m:sty m:val="p"/>
                        </m:rPr>
                        <a:rPr lang="en-US">
                          <a:latin typeface="Cambria Math" panose="02040503050406030204" pitchFamily="18" charset="0"/>
                          <a:ea typeface="Cambria Math" panose="02040503050406030204" pitchFamily="18" charset="0"/>
                        </a:rPr>
                        <m:t>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𝑍𝑒</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𝑒</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m:t>
                      </m:r>
                    </m:oMath>
                  </m:oMathPara>
                </a14:m>
                <a:endParaRPr lang="en-US" dirty="0"/>
              </a:p>
              <a:p>
                <a:pPr marL="302419" lvl="1" indent="0" algn="just">
                  <a:lnSpc>
                    <a:spcPct val="150000"/>
                  </a:lnSpc>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r>
                        <m:rPr>
                          <m:sty m:val="p"/>
                        </m:rPr>
                        <a:rPr lang="en-US">
                          <a:latin typeface="Cambria Math" panose="02040503050406030204" pitchFamily="18" charset="0"/>
                          <a:ea typeface="Cambria Math" panose="02040503050406030204" pitchFamily="18" charset="0"/>
                        </a:rPr>
                        <m:t>Φ</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𝑍𝑒</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𝒙</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𝑒</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0</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0</m:t>
                              </m:r>
                            </m:sub>
                          </m:sSub>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sSup>
                        <m:sSupPr>
                          <m:ctrlPr>
                            <a:rPr lang="en-US" i="1" smtClean="0">
                              <a:solidFill>
                                <a:schemeClr val="tx1"/>
                              </a:solidFill>
                              <a:latin typeface="Cambria Math" panose="02040503050406030204" pitchFamily="18" charset="0"/>
                            </a:rPr>
                          </m:ctrlPr>
                        </m:sSupPr>
                        <m:e>
                          <m:r>
                            <m:rPr>
                              <m:sty m:val="p"/>
                            </m:rPr>
                            <a:rPr lang="en-US">
                              <a:solidFill>
                                <a:schemeClr val="tx1"/>
                              </a:solidFill>
                              <a:latin typeface="Cambria Math" panose="02040503050406030204" pitchFamily="18" charset="0"/>
                            </a:rPr>
                            <m:t>e</m:t>
                          </m:r>
                        </m:e>
                        <m:sup>
                          <m:r>
                            <a:rPr lang="en-US">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𝑒</m:t>
                              </m:r>
                              <m:r>
                                <m:rPr>
                                  <m:sty m:val="p"/>
                                </m:rPr>
                                <a:rPr lang="en-US">
                                  <a:solidFill>
                                    <a:schemeClr val="tx1"/>
                                  </a:solidFill>
                                  <a:latin typeface="Cambria Math" panose="02040503050406030204" pitchFamily="18" charset="0"/>
                                </a:rPr>
                                <m:t>Φ</m:t>
                              </m:r>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𝑘𝑇</m:t>
                                  </m:r>
                                </m:e>
                                <m:sub>
                                  <m:r>
                                    <a:rPr lang="en-US" b="0" i="1" smtClean="0">
                                      <a:solidFill>
                                        <a:schemeClr val="tx1"/>
                                      </a:solidFill>
                                      <a:latin typeface="Cambria Math" panose="02040503050406030204" pitchFamily="18" charset="0"/>
                                    </a:rPr>
                                    <m:t>𝑒</m:t>
                                  </m:r>
                                </m:sub>
                              </m:sSub>
                            </m:den>
                          </m:f>
                        </m:sup>
                      </m:sSup>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658596" y="4088204"/>
                <a:ext cx="1790105" cy="591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𝑛</m:t>
                          </m:r>
                        </m:e>
                        <m:sub>
                          <m:r>
                            <a:rPr lang="en-US" sz="2400" i="1">
                              <a:solidFill>
                                <a:srgbClr val="C00000"/>
                              </a:solidFill>
                              <a:latin typeface="Cambria Math" panose="02040503050406030204" pitchFamily="18" charset="0"/>
                            </a:rPr>
                            <m:t>𝑒</m:t>
                          </m:r>
                        </m:sub>
                      </m:sSub>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𝑛</m:t>
                          </m:r>
                        </m:e>
                        <m:sub>
                          <m:r>
                            <a:rPr lang="en-US" sz="2400" i="1">
                              <a:solidFill>
                                <a:srgbClr val="C00000"/>
                              </a:solidFill>
                              <a:latin typeface="Cambria Math" panose="02040503050406030204" pitchFamily="18" charset="0"/>
                            </a:rPr>
                            <m:t>0</m:t>
                          </m:r>
                        </m:sub>
                      </m:sSub>
                      <m:sSup>
                        <m:sSupPr>
                          <m:ctrlPr>
                            <a:rPr lang="en-US" sz="2400" i="1">
                              <a:solidFill>
                                <a:srgbClr val="C00000"/>
                              </a:solidFill>
                              <a:latin typeface="Cambria Math" panose="02040503050406030204" pitchFamily="18" charset="0"/>
                            </a:rPr>
                          </m:ctrlPr>
                        </m:sSupPr>
                        <m:e>
                          <m:r>
                            <m:rPr>
                              <m:sty m:val="p"/>
                            </m:rPr>
                            <a:rPr lang="en-US" sz="2400">
                              <a:solidFill>
                                <a:srgbClr val="C00000"/>
                              </a:solidFill>
                              <a:latin typeface="Cambria Math" panose="02040503050406030204" pitchFamily="18" charset="0"/>
                            </a:rPr>
                            <m:t>e</m:t>
                          </m:r>
                        </m:e>
                        <m:sup>
                          <m:r>
                            <a:rPr lang="en-US" sz="240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𝑒</m:t>
                              </m:r>
                              <m:r>
                                <m:rPr>
                                  <m:sty m:val="p"/>
                                </m:rPr>
                                <a:rPr lang="en-US" sz="2400">
                                  <a:solidFill>
                                    <a:srgbClr val="C00000"/>
                                  </a:solidFill>
                                  <a:latin typeface="Cambria Math" panose="02040503050406030204" pitchFamily="18" charset="0"/>
                                </a:rPr>
                                <m:t>Φ</m:t>
                              </m:r>
                            </m:num>
                            <m:den>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𝑘𝑇</m:t>
                                  </m:r>
                                </m:e>
                                <m:sub>
                                  <m:r>
                                    <a:rPr lang="en-US" sz="2400" i="1">
                                      <a:solidFill>
                                        <a:srgbClr val="C00000"/>
                                      </a:solidFill>
                                      <a:latin typeface="Cambria Math" panose="02040503050406030204" pitchFamily="18" charset="0"/>
                                    </a:rPr>
                                    <m:t>𝑒</m:t>
                                  </m:r>
                                </m:sub>
                              </m:sSub>
                            </m:den>
                          </m:f>
                        </m:sup>
                      </m:sSup>
                    </m:oMath>
                  </m:oMathPara>
                </a14:m>
                <a:endParaRPr lang="en-US" sz="24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658596" y="4088204"/>
                <a:ext cx="1790105" cy="591124"/>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955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Debye shielding</a:t>
            </a:r>
          </a:p>
        </p:txBody>
      </p:sp>
      <p:sp>
        <p:nvSpPr>
          <p:cNvPr id="4" name="Slide Number Placeholder 3"/>
          <p:cNvSpPr>
            <a:spLocks noGrp="1"/>
          </p:cNvSpPr>
          <p:nvPr>
            <p:ph type="sldNum" sz="quarter" idx="12"/>
          </p:nvPr>
        </p:nvSpPr>
        <p:spPr/>
        <p:txBody>
          <a:bodyPr/>
          <a:lstStyle/>
          <a:p>
            <a:fld id="{F6CDB373-EC31-114C-8971-4467261F07E9}" type="slidenum">
              <a:rPr lang="en-US" smtClean="0"/>
              <a:t>24</a:t>
            </a:fld>
            <a:endParaRPr lang="en-US"/>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Palatino Linotype"/>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alatino Linotyp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alatino Linotyp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alatino Linotype"/>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alatino Linotyp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Debye length</a:t>
                </a:r>
              </a:p>
              <a:p>
                <a:pPr marL="61913" lvl="1" indent="0" algn="ctr">
                  <a:spcBef>
                    <a:spcPts val="450"/>
                  </a:spcBef>
                  <a:buSzPct val="80000"/>
                  <a:buFont typeface="Arial"/>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r>
                        <m:rPr>
                          <m:sty m:val="p"/>
                        </m:rPr>
                        <a:rPr lang="en-US">
                          <a:latin typeface="Cambria Math" panose="02040503050406030204" pitchFamily="18" charset="0"/>
                          <a:ea typeface="Cambria Math" panose="02040503050406030204" pitchFamily="18" charset="0"/>
                        </a:rPr>
                        <m:t>Φ</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𝑍𝑒</m:t>
                      </m:r>
                      <m:r>
                        <a:rPr lang="en-US" i="1">
                          <a:latin typeface="Cambria Math" panose="02040503050406030204" pitchFamily="18" charset="0"/>
                          <a:ea typeface="Cambria Math" panose="02040503050406030204" pitchFamily="18" charset="0"/>
                        </a:rPr>
                        <m:t>𝛿</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𝑒</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0</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0</m:t>
                              </m:r>
                            </m:sub>
                          </m:sSub>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r>
                            <a:rPr lang="en-US" i="1" smtClean="0">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𝑒</m:t>
                              </m:r>
                              <m:r>
                                <m:rPr>
                                  <m:sty m:val="p"/>
                                </m:rPr>
                                <a:rPr lang="en-US" smtClean="0">
                                  <a:latin typeface="Cambria Math" panose="02040503050406030204" pitchFamily="18" charset="0"/>
                                </a:rPr>
                                <m:t>Φ</m:t>
                              </m:r>
                            </m:num>
                            <m:den>
                              <m:sSub>
                                <m:sSubPr>
                                  <m:ctrlPr>
                                    <a:rPr lang="en-US" i="1">
                                      <a:latin typeface="Cambria Math" panose="02040503050406030204" pitchFamily="18" charset="0"/>
                                    </a:rPr>
                                  </m:ctrlPr>
                                </m:sSubPr>
                                <m:e>
                                  <m:r>
                                    <a:rPr lang="en-US" i="1">
                                      <a:latin typeface="Cambria Math" panose="02040503050406030204" pitchFamily="18" charset="0"/>
                                    </a:rPr>
                                    <m:t>𝑘𝑇</m:t>
                                  </m:r>
                                </m:e>
                                <m:sub>
                                  <m:r>
                                    <a:rPr lang="en-US" i="1">
                                      <a:latin typeface="Cambria Math" panose="02040503050406030204" pitchFamily="18" charset="0"/>
                                    </a:rPr>
                                    <m:t>𝑒</m:t>
                                  </m:r>
                                </m:sub>
                              </m:sSub>
                            </m:den>
                          </m:f>
                          <m:r>
                            <a:rPr lang="en-US" i="1" smtClean="0">
                              <a:latin typeface="Cambria Math" panose="02040503050406030204" pitchFamily="18" charset="0"/>
                            </a:rPr>
                            <m:t>)</m:t>
                          </m:r>
                        </m:e>
                      </m:d>
                    </m:oMath>
                  </m:oMathPara>
                </a14:m>
                <a:endParaRPr lang="en-US" i="1" dirty="0">
                  <a:latin typeface="Cambria Math" panose="02040503050406030204" pitchFamily="18" charset="0"/>
                  <a:ea typeface="Cambria Math" panose="02040503050406030204" pitchFamily="18" charset="0"/>
                </a:endParaRPr>
              </a:p>
              <a:p>
                <a:pPr marL="61913" lvl="1" indent="0" algn="ctr">
                  <a:spcBef>
                    <a:spcPts val="450"/>
                  </a:spcBef>
                  <a:buSzPct val="80000"/>
                  <a:buFont typeface="Arial"/>
                  <a:buNone/>
                </a:pPr>
                <a:endParaRPr lang="en-US" sz="1200" i="1" dirty="0">
                  <a:latin typeface="Cambria Math" panose="02040503050406030204" pitchFamily="18" charset="0"/>
                  <a:ea typeface="Cambria Math" panose="02040503050406030204" pitchFamily="18" charset="0"/>
                </a:endParaRPr>
              </a:p>
              <a:p>
                <a:pPr marL="61913" lvl="1" indent="0" algn="ctr">
                  <a:spcBef>
                    <a:spcPts val="450"/>
                  </a:spcBef>
                  <a:buSzPct val="80000"/>
                  <a:buFont typeface="Arial"/>
                  <a:buNone/>
                </a:pP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r>
                      <m:rPr>
                        <m:sty m:val="p"/>
                      </m:rPr>
                      <a:rPr lang="en-US">
                        <a:latin typeface="Cambria Math" panose="02040503050406030204" pitchFamily="18" charset="0"/>
                        <a:ea typeface="Cambria Math" panose="02040503050406030204" pitchFamily="18" charset="0"/>
                      </a:rPr>
                      <m:t>Φ</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𝐷</m:t>
                            </m:r>
                          </m:sub>
                          <m:sup>
                            <m:r>
                              <a:rPr lang="en-US" i="1">
                                <a:latin typeface="Cambria Math" panose="02040503050406030204" pitchFamily="18" charset="0"/>
                                <a:ea typeface="Cambria Math" panose="02040503050406030204" pitchFamily="18" charset="0"/>
                              </a:rPr>
                              <m:t>2</m:t>
                            </m:r>
                          </m:sup>
                        </m:sSubSup>
                      </m:den>
                    </m:f>
                    <m:r>
                      <m:rPr>
                        <m:sty m:val="p"/>
                      </m:rPr>
                      <a:rPr lang="en-US">
                        <a:latin typeface="Cambria Math" panose="02040503050406030204" pitchFamily="18" charset="0"/>
                        <a:ea typeface="Cambria Math" panose="02040503050406030204" pitchFamily="18" charset="0"/>
                      </a:rPr>
                      <m:t>Φ</m:t>
                    </m:r>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𝑍𝑒</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𝒙</m:t>
                    </m:r>
                    <m:r>
                      <a:rPr lang="en-US" i="1">
                        <a:latin typeface="Cambria Math" panose="02040503050406030204" pitchFamily="18" charset="0"/>
                        <a:ea typeface="Cambria Math" panose="02040503050406030204" pitchFamily="18" charset="0"/>
                      </a:rPr>
                      <m:t>)</m:t>
                    </m:r>
                  </m:oMath>
                </a14:m>
                <a:endParaRPr lang="en-US" dirty="0"/>
              </a:p>
              <a:p>
                <a:pPr marL="61913" lvl="1" indent="0" algn="ctr">
                  <a:spcBef>
                    <a:spcPts val="450"/>
                  </a:spcBef>
                  <a:buSzPct val="80000"/>
                  <a:buFont typeface="Arial"/>
                  <a:buNone/>
                </a:pPr>
                <a:endParaRPr lang="en-US" sz="1200" dirty="0"/>
              </a:p>
              <a:p>
                <a:pPr marL="61913" indent="0" algn="ctr">
                  <a:buFont typeface="Arial"/>
                  <a:buNone/>
                </a:pPr>
                <a14:m>
                  <m:oMath xmlns:m="http://schemas.openxmlformats.org/officeDocument/2006/math">
                    <m:r>
                      <m:rPr>
                        <m:sty m:val="p"/>
                      </m:rPr>
                      <a:rPr lang="en-US" smtClean="0">
                        <a:latin typeface="Cambria Math" panose="02040503050406030204" pitchFamily="18" charset="0"/>
                      </a:rPr>
                      <m:t>Φ</m:t>
                    </m:r>
                    <m:d>
                      <m:dPr>
                        <m:ctrlPr>
                          <a:rPr lang="en-US" i="1" smtClean="0">
                            <a:latin typeface="Cambria Math" panose="02040503050406030204" pitchFamily="18" charset="0"/>
                          </a:rPr>
                        </m:ctrlPr>
                      </m:dPr>
                      <m:e>
                        <m:r>
                          <a:rPr lang="en-US" i="1" smtClean="0">
                            <a:latin typeface="Cambria Math" panose="02040503050406030204" pitchFamily="18" charset="0"/>
                          </a:rPr>
                          <m:t>𝑟</m:t>
                        </m:r>
                      </m:e>
                    </m:d>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𝑍𝑒</m:t>
                        </m:r>
                      </m:num>
                      <m:den>
                        <m:r>
                          <a:rPr lang="en-US" i="1" smtClean="0">
                            <a:latin typeface="Cambria Math" panose="02040503050406030204" pitchFamily="18" charset="0"/>
                          </a:rPr>
                          <m:t>4</m:t>
                        </m:r>
                        <m:r>
                          <a:rPr lang="en-US" i="1" smtClean="0">
                            <a:latin typeface="Cambria Math" panose="02040503050406030204" pitchFamily="18" charset="0"/>
                          </a:rPr>
                          <m:t>𝜋</m:t>
                        </m:r>
                        <m:sSub>
                          <m:sSubPr>
                            <m:ctrlPr>
                              <a:rPr lang="en-US" i="1" smtClean="0">
                                <a:latin typeface="Cambria Math" panose="02040503050406030204" pitchFamily="18" charset="0"/>
                              </a:rPr>
                            </m:ctrlPr>
                          </m:sSubPr>
                          <m:e>
                            <m:r>
                              <a:rPr lang="en-US" i="1" smtClean="0">
                                <a:latin typeface="Cambria Math" panose="02040503050406030204" pitchFamily="18" charset="0"/>
                              </a:rPr>
                              <m:t>𝜖</m:t>
                            </m:r>
                          </m:e>
                          <m:sub>
                            <m:r>
                              <a:rPr lang="en-US" i="1" smtClean="0">
                                <a:latin typeface="Cambria Math" panose="02040503050406030204" pitchFamily="18" charset="0"/>
                              </a:rPr>
                              <m:t>0</m:t>
                            </m:r>
                          </m:sub>
                        </m:sSub>
                        <m:r>
                          <a:rPr lang="en-US" i="1" smtClean="0">
                            <a:latin typeface="Cambria Math" panose="02040503050406030204" pitchFamily="18" charset="0"/>
                          </a:rPr>
                          <m:t>𝑟</m:t>
                        </m:r>
                      </m:den>
                    </m:f>
                    <m:sSup>
                      <m:sSupPr>
                        <m:ctrlPr>
                          <a:rPr lang="en-US" i="1" smtClean="0">
                            <a:latin typeface="Cambria Math" panose="02040503050406030204" pitchFamily="18" charset="0"/>
                          </a:rPr>
                        </m:ctrlPr>
                      </m:sSupPr>
                      <m:e>
                        <m:r>
                          <a:rPr lang="en-US" i="1" smtClean="0">
                            <a:latin typeface="Cambria Math" panose="02040503050406030204" pitchFamily="18" charset="0"/>
                          </a:rPr>
                          <m:t>𝑒</m:t>
                        </m:r>
                      </m:e>
                      <m:sup>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i="1" smtClean="0">
                                <a:latin typeface="Cambria Math" panose="02040503050406030204" pitchFamily="18" charset="0"/>
                              </a:rPr>
                              <m:t>𝑟</m:t>
                            </m:r>
                          </m:num>
                          <m:den>
                            <m:sSub>
                              <m:sSubPr>
                                <m:ctrlPr>
                                  <a:rPr lang="en-US" i="1" smtClean="0">
                                    <a:latin typeface="Cambria Math" panose="02040503050406030204" pitchFamily="18" charset="0"/>
                                  </a:rPr>
                                </m:ctrlPr>
                              </m:sSubPr>
                              <m:e>
                                <m:r>
                                  <a:rPr lang="en-US" i="1" smtClean="0">
                                    <a:latin typeface="Cambria Math" panose="02040503050406030204" pitchFamily="18" charset="0"/>
                                  </a:rPr>
                                  <m:t>𝜆</m:t>
                                </m:r>
                              </m:e>
                              <m:sub>
                                <m:r>
                                  <a:rPr lang="en-US" i="1" smtClean="0">
                                    <a:latin typeface="Cambria Math" panose="02040503050406030204" pitchFamily="18" charset="0"/>
                                  </a:rPr>
                                  <m:t>𝐷</m:t>
                                </m:r>
                              </m:sub>
                            </m:sSub>
                          </m:den>
                        </m:f>
                      </m:sup>
                    </m:sSup>
                  </m:oMath>
                </a14:m>
                <a:r>
                  <a:rPr lang="en-US" dirty="0"/>
                  <a:t>  </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457200" y="1600200"/>
                <a:ext cx="8229600" cy="4525963"/>
              </a:xfrm>
              <a:prstGeom prst="rect">
                <a:avLst/>
              </a:prstGeom>
              <a:blipFill rotWithShape="0">
                <a:blip r:embed="rId4"/>
                <a:stretch>
                  <a:fillRect l="-1704" t="-1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129113" y="3346868"/>
                <a:ext cx="1364028" cy="7262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100" i="1">
                              <a:solidFill>
                                <a:srgbClr val="C00000"/>
                              </a:solidFill>
                              <a:latin typeface="Cambria Math" panose="02040503050406030204" pitchFamily="18" charset="0"/>
                            </a:rPr>
                          </m:ctrlPr>
                        </m:fPr>
                        <m:num>
                          <m:r>
                            <a:rPr lang="en-US" sz="2100" i="1">
                              <a:solidFill>
                                <a:srgbClr val="C00000"/>
                              </a:solidFill>
                              <a:latin typeface="Cambria Math" panose="02040503050406030204" pitchFamily="18" charset="0"/>
                            </a:rPr>
                            <m:t>1</m:t>
                          </m:r>
                        </m:num>
                        <m:den>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𝜆</m:t>
                              </m:r>
                            </m:e>
                            <m:sub>
                              <m:r>
                                <a:rPr lang="en-US" sz="2100" i="1">
                                  <a:solidFill>
                                    <a:srgbClr val="C00000"/>
                                  </a:solidFill>
                                  <a:latin typeface="Cambria Math" panose="02040503050406030204" pitchFamily="18" charset="0"/>
                                </a:rPr>
                                <m:t>𝐷</m:t>
                              </m:r>
                            </m:sub>
                            <m:sup>
                              <m:r>
                                <a:rPr lang="en-US" sz="2100" i="1">
                                  <a:solidFill>
                                    <a:srgbClr val="C00000"/>
                                  </a:solidFill>
                                  <a:latin typeface="Cambria Math" panose="02040503050406030204" pitchFamily="18" charset="0"/>
                                </a:rPr>
                                <m:t>2</m:t>
                              </m:r>
                            </m:sup>
                          </m:sSubSup>
                        </m:den>
                      </m:f>
                      <m:r>
                        <a:rPr lang="en-US" sz="2100" i="1">
                          <a:solidFill>
                            <a:srgbClr val="C00000"/>
                          </a:solidFill>
                          <a:latin typeface="Cambria Math" panose="02040503050406030204" pitchFamily="18" charset="0"/>
                        </a:rPr>
                        <m:t>=</m:t>
                      </m:r>
                      <m:f>
                        <m:fPr>
                          <m:ctrlPr>
                            <a:rPr lang="en-US" sz="2100" i="1">
                              <a:solidFill>
                                <a:srgbClr val="C00000"/>
                              </a:solidFill>
                              <a:latin typeface="Cambria Math" panose="02040503050406030204" pitchFamily="18" charset="0"/>
                            </a:rPr>
                          </m:ctrlPr>
                        </m:fPr>
                        <m:num>
                          <m:sSub>
                            <m:sSubPr>
                              <m:ctrlPr>
                                <a:rPr lang="en-US" sz="2100" i="1">
                                  <a:solidFill>
                                    <a:srgbClr val="C00000"/>
                                  </a:solidFill>
                                  <a:latin typeface="Cambria Math" panose="02040503050406030204" pitchFamily="18" charset="0"/>
                                </a:rPr>
                              </m:ctrlPr>
                            </m:sSubPr>
                            <m:e>
                              <m:r>
                                <a:rPr lang="en-US" sz="2100" i="1">
                                  <a:solidFill>
                                    <a:srgbClr val="C00000"/>
                                  </a:solidFill>
                                  <a:latin typeface="Cambria Math" panose="02040503050406030204" pitchFamily="18" charset="0"/>
                                </a:rPr>
                                <m:t>𝑛</m:t>
                              </m:r>
                            </m:e>
                            <m:sub>
                              <m:r>
                                <a:rPr lang="en-US" sz="2100" i="1">
                                  <a:solidFill>
                                    <a:srgbClr val="C00000"/>
                                  </a:solidFill>
                                  <a:latin typeface="Cambria Math" panose="02040503050406030204" pitchFamily="18" charset="0"/>
                                </a:rPr>
                                <m:t>0</m:t>
                              </m:r>
                            </m:sub>
                          </m:sSub>
                          <m:sSup>
                            <m:sSupPr>
                              <m:ctrlPr>
                                <a:rPr lang="en-US" sz="2100" i="1">
                                  <a:solidFill>
                                    <a:srgbClr val="C00000"/>
                                  </a:solidFill>
                                  <a:latin typeface="Cambria Math" panose="02040503050406030204" pitchFamily="18" charset="0"/>
                                </a:rPr>
                              </m:ctrlPr>
                            </m:sSupPr>
                            <m:e>
                              <m:r>
                                <a:rPr lang="en-US" sz="2100" i="1">
                                  <a:solidFill>
                                    <a:srgbClr val="C00000"/>
                                  </a:solidFill>
                                  <a:latin typeface="Cambria Math" panose="02040503050406030204" pitchFamily="18" charset="0"/>
                                </a:rPr>
                                <m:t>𝑒</m:t>
                              </m:r>
                            </m:e>
                            <m:sup>
                              <m:r>
                                <a:rPr lang="en-US" sz="2100" i="1">
                                  <a:solidFill>
                                    <a:srgbClr val="C00000"/>
                                  </a:solidFill>
                                  <a:latin typeface="Cambria Math" panose="02040503050406030204" pitchFamily="18" charset="0"/>
                                </a:rPr>
                                <m:t>2</m:t>
                              </m:r>
                            </m:sup>
                          </m:sSup>
                        </m:num>
                        <m:den>
                          <m:sSub>
                            <m:sSubPr>
                              <m:ctrlPr>
                                <a:rPr lang="en-US" sz="2100" i="1">
                                  <a:solidFill>
                                    <a:srgbClr val="C00000"/>
                                  </a:solidFill>
                                  <a:latin typeface="Cambria Math" panose="02040503050406030204" pitchFamily="18" charset="0"/>
                                </a:rPr>
                              </m:ctrlPr>
                            </m:sSubPr>
                            <m:e>
                              <m:r>
                                <a:rPr lang="en-US" sz="2100" i="1">
                                  <a:solidFill>
                                    <a:srgbClr val="C00000"/>
                                  </a:solidFill>
                                  <a:latin typeface="Cambria Math" panose="02040503050406030204" pitchFamily="18" charset="0"/>
                                </a:rPr>
                                <m:t>𝜖</m:t>
                              </m:r>
                            </m:e>
                            <m:sub>
                              <m:r>
                                <a:rPr lang="en-US" sz="2100" i="1">
                                  <a:solidFill>
                                    <a:srgbClr val="C00000"/>
                                  </a:solidFill>
                                  <a:latin typeface="Cambria Math" panose="02040503050406030204" pitchFamily="18" charset="0"/>
                                </a:rPr>
                                <m:t>0</m:t>
                              </m:r>
                            </m:sub>
                          </m:sSub>
                          <m:r>
                            <a:rPr lang="en-US" sz="2100" i="1">
                              <a:solidFill>
                                <a:srgbClr val="C00000"/>
                              </a:solidFill>
                              <a:latin typeface="Cambria Math" panose="02040503050406030204" pitchFamily="18" charset="0"/>
                            </a:rPr>
                            <m:t>𝑘</m:t>
                          </m:r>
                          <m:sSub>
                            <m:sSubPr>
                              <m:ctrlPr>
                                <a:rPr lang="en-US" sz="2100" i="1">
                                  <a:solidFill>
                                    <a:srgbClr val="C00000"/>
                                  </a:solidFill>
                                  <a:latin typeface="Cambria Math" panose="02040503050406030204" pitchFamily="18" charset="0"/>
                                </a:rPr>
                              </m:ctrlPr>
                            </m:sSubPr>
                            <m:e>
                              <m:r>
                                <a:rPr lang="en-US" sz="2100" i="1">
                                  <a:solidFill>
                                    <a:srgbClr val="C00000"/>
                                  </a:solidFill>
                                  <a:latin typeface="Cambria Math" panose="02040503050406030204" pitchFamily="18" charset="0"/>
                                </a:rPr>
                                <m:t>𝑇</m:t>
                              </m:r>
                            </m:e>
                            <m:sub>
                              <m:r>
                                <a:rPr lang="en-US" sz="2100" i="1">
                                  <a:solidFill>
                                    <a:srgbClr val="C00000"/>
                                  </a:solidFill>
                                  <a:latin typeface="Cambria Math" panose="02040503050406030204" pitchFamily="18" charset="0"/>
                                </a:rPr>
                                <m:t>𝑒</m:t>
                              </m:r>
                            </m:sub>
                          </m:sSub>
                        </m:den>
                      </m:f>
                    </m:oMath>
                  </m:oMathPara>
                </a14:m>
                <a:endParaRPr lang="en-US" sz="2100" dirty="0">
                  <a:solidFill>
                    <a:srgbClr val="C0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129113" y="3346868"/>
                <a:ext cx="1364028" cy="726224"/>
              </a:xfrm>
              <a:prstGeom prst="rect">
                <a:avLst/>
              </a:prstGeom>
              <a:blipFill>
                <a:blip r:embed="rId5"/>
                <a:stretch>
                  <a:fillRect l="-4630" b="-6897"/>
                </a:stretch>
              </a:blipFill>
            </p:spPr>
            <p:txBody>
              <a:bodyPr/>
              <a:lstStyle/>
              <a:p>
                <a:r>
                  <a:rPr lang="en-US">
                    <a:noFill/>
                  </a:rPr>
                  <a:t> </a:t>
                </a:r>
              </a:p>
            </p:txBody>
          </p:sp>
        </mc:Fallback>
      </mc:AlternateContent>
      <p:sp>
        <p:nvSpPr>
          <p:cNvPr id="12" name="TextBox 11"/>
          <p:cNvSpPr txBox="1"/>
          <p:nvPr/>
        </p:nvSpPr>
        <p:spPr>
          <a:xfrm>
            <a:off x="457200" y="6054164"/>
            <a:ext cx="7797114" cy="1061829"/>
          </a:xfrm>
          <a:prstGeom prst="rect">
            <a:avLst/>
          </a:prstGeom>
          <a:noFill/>
        </p:spPr>
        <p:txBody>
          <a:bodyPr wrap="square" lIns="0" tIns="0" rIns="0" bIns="0" rtlCol="0">
            <a:spAutoFit/>
          </a:bodyPr>
          <a:lstStyle/>
          <a:p>
            <a:r>
              <a:rPr lang="en-US" sz="2300" dirty="0"/>
              <a:t>Typical Debye lengths: </a:t>
            </a:r>
          </a:p>
          <a:p>
            <a:r>
              <a:rPr lang="en-US" sz="2300" dirty="0"/>
              <a:t>Solar core: 10</a:t>
            </a:r>
            <a:r>
              <a:rPr lang="en-US" sz="2300" baseline="30000" dirty="0"/>
              <a:t>-11</a:t>
            </a:r>
            <a:r>
              <a:rPr lang="en-US" sz="2300" dirty="0"/>
              <a:t>m, Tokamak: 10</a:t>
            </a:r>
            <a:r>
              <a:rPr lang="en-US" sz="2300" baseline="30000" dirty="0"/>
              <a:t>-4</a:t>
            </a:r>
            <a:r>
              <a:rPr lang="en-US" sz="2300" dirty="0"/>
              <a:t>m, Intergalactic medium: 10</a:t>
            </a:r>
            <a:r>
              <a:rPr lang="en-US" sz="2300" baseline="30000" dirty="0"/>
              <a:t>+5</a:t>
            </a:r>
            <a:r>
              <a:rPr lang="en-US" sz="2300" dirty="0"/>
              <a:t>m</a:t>
            </a:r>
          </a:p>
          <a:p>
            <a:endParaRPr lang="en-US" sz="2300" dirty="0"/>
          </a:p>
        </p:txBody>
      </p:sp>
      <mc:AlternateContent xmlns:mc="http://schemas.openxmlformats.org/markup-compatibility/2006" xmlns:a14="http://schemas.microsoft.com/office/drawing/2010/main">
        <mc:Choice Requires="a14">
          <p:sp>
            <p:nvSpPr>
              <p:cNvPr id="13" name="TextBox 12"/>
              <p:cNvSpPr txBox="1"/>
              <p:nvPr/>
            </p:nvSpPr>
            <p:spPr>
              <a:xfrm>
                <a:off x="3475151" y="1741212"/>
                <a:ext cx="3653962" cy="369332"/>
              </a:xfrm>
              <a:prstGeom prst="rect">
                <a:avLst/>
              </a:prstGeom>
              <a:noFill/>
            </p:spPr>
            <p:txBody>
              <a:bodyPr wrap="square" rtlCol="0">
                <a:spAutoFit/>
              </a:bodyPr>
              <a:lstStyle/>
              <a:p>
                <a:r>
                  <a:rPr lang="en-US" dirty="0">
                    <a:solidFill>
                      <a:srgbClr val="C00000"/>
                    </a:solidFill>
                  </a:rPr>
                  <a:t>Use </a:t>
                </a:r>
                <a14:m>
                  <m:oMath xmlns:m="http://schemas.openxmlformats.org/officeDocument/2006/math">
                    <m:r>
                      <a:rPr lang="en-US" i="1">
                        <a:solidFill>
                          <a:srgbClr val="C00000"/>
                        </a:solidFill>
                        <a:latin typeface="Cambria Math" panose="02040503050406030204" pitchFamily="18" charset="0"/>
                      </a:rPr>
                      <m:t>𝑒</m:t>
                    </m:r>
                    <m:r>
                      <a:rPr lang="en-US" i="1">
                        <a:solidFill>
                          <a:srgbClr val="C00000"/>
                        </a:solidFill>
                        <a:latin typeface="Cambria Math" panose="02040503050406030204" pitchFamily="18" charset="0"/>
                      </a:rPr>
                      <m:t>𝜙</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𝑘𝑇</m:t>
                    </m:r>
                  </m:oMath>
                </a14:m>
                <a:r>
                  <a:rPr lang="en-US" dirty="0">
                    <a:solidFill>
                      <a:srgbClr val="C00000"/>
                    </a:solidFill>
                  </a:rPr>
                  <a:t> to linearize equation</a:t>
                </a:r>
              </a:p>
            </p:txBody>
          </p:sp>
        </mc:Choice>
        <mc:Fallback xmlns="">
          <p:sp>
            <p:nvSpPr>
              <p:cNvPr id="13" name="TextBox 12"/>
              <p:cNvSpPr txBox="1">
                <a:spLocks noRot="1" noChangeAspect="1" noMove="1" noResize="1" noEditPoints="1" noAdjustHandles="1" noChangeArrowheads="1" noChangeShapeType="1" noTextEdit="1"/>
              </p:cNvSpPr>
              <p:nvPr/>
            </p:nvSpPr>
            <p:spPr>
              <a:xfrm>
                <a:off x="3475151" y="1741212"/>
                <a:ext cx="3653962" cy="369332"/>
              </a:xfrm>
              <a:prstGeom prst="rect">
                <a:avLst/>
              </a:prstGeom>
              <a:blipFill>
                <a:blip r:embed="rId6"/>
                <a:stretch>
                  <a:fillRect l="-1384" t="-10000" b="-23333"/>
                </a:stretch>
              </a:blipFill>
            </p:spPr>
            <p:txBody>
              <a:bodyPr/>
              <a:lstStyle/>
              <a:p>
                <a:r>
                  <a:rPr lang="en-US">
                    <a:noFill/>
                  </a:rPr>
                  <a:t> </a:t>
                </a:r>
              </a:p>
            </p:txBody>
          </p:sp>
        </mc:Fallback>
      </mc:AlternateContent>
    </p:spTree>
    <p:extLst>
      <p:ext uri="{BB962C8B-B14F-4D97-AF65-F5344CB8AC3E}">
        <p14:creationId xmlns:p14="http://schemas.microsoft.com/office/powerpoint/2010/main" val="97090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Debye shielding</a:t>
            </a:r>
          </a:p>
        </p:txBody>
      </p:sp>
      <p:sp>
        <p:nvSpPr>
          <p:cNvPr id="4" name="Slide Number Placeholder 3"/>
          <p:cNvSpPr>
            <a:spLocks noGrp="1"/>
          </p:cNvSpPr>
          <p:nvPr>
            <p:ph type="sldNum" sz="quarter" idx="12"/>
          </p:nvPr>
        </p:nvSpPr>
        <p:spPr/>
        <p:txBody>
          <a:bodyPr/>
          <a:lstStyle/>
          <a:p>
            <a:fld id="{F6CDB373-EC31-114C-8971-4467261F07E9}" type="slidenum">
              <a:rPr lang="en-US" smtClean="0"/>
              <a:t>25</a:t>
            </a:fld>
            <a:endParaRPr lang="en-US"/>
          </a:p>
        </p:txBody>
      </p:sp>
      <p:pic>
        <p:nvPicPr>
          <p:cNvPr id="3" name="Picture 2" descr="The Debye length">
            <a:extLst>
              <a:ext uri="{FF2B5EF4-FFF2-40B4-BE49-F238E27FC236}">
                <a16:creationId xmlns:a16="http://schemas.microsoft.com/office/drawing/2014/main" id="{CEB03094-6639-5D51-AC3C-202D1648C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14" y="926272"/>
            <a:ext cx="7590971" cy="5693228"/>
          </a:xfrm>
          <a:prstGeom prst="rect">
            <a:avLst/>
          </a:prstGeom>
          <a:solidFill>
            <a:schemeClr val="bg1"/>
          </a:solidFill>
          <a:ln>
            <a:noFill/>
          </a:ln>
          <a:effectLst/>
        </p:spPr>
      </p:pic>
      <p:sp>
        <p:nvSpPr>
          <p:cNvPr id="5" name="Rectangle 4">
            <a:extLst>
              <a:ext uri="{FF2B5EF4-FFF2-40B4-BE49-F238E27FC236}">
                <a16:creationId xmlns:a16="http://schemas.microsoft.com/office/drawing/2014/main" id="{3E02105C-BFA8-EF12-29E8-6FD825635BE9}"/>
              </a:ext>
            </a:extLst>
          </p:cNvPr>
          <p:cNvSpPr/>
          <p:nvPr/>
        </p:nvSpPr>
        <p:spPr>
          <a:xfrm>
            <a:off x="1864426" y="1793171"/>
            <a:ext cx="439387" cy="415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4707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dirty="0"/>
              <a:t>A few key concepts</a:t>
            </a:r>
          </a:p>
          <a:p>
            <a:pPr lvl="1"/>
            <a:r>
              <a:rPr lang="en-US" dirty="0"/>
              <a:t>Debye length</a:t>
            </a:r>
          </a:p>
          <a:p>
            <a:pPr lvl="1"/>
            <a:r>
              <a:rPr lang="en-US" b="1" dirty="0"/>
              <a:t>Plasma oscillations</a:t>
            </a:r>
          </a:p>
          <a:p>
            <a:pPr lvl="1"/>
            <a:r>
              <a:rPr lang="en-US" dirty="0" err="1"/>
              <a:t>Gyrofrequency</a:t>
            </a:r>
            <a:endParaRPr lang="en-US" dirty="0"/>
          </a:p>
          <a:p>
            <a:pPr lvl="1"/>
            <a:r>
              <a:rPr lang="en-US" dirty="0" err="1"/>
              <a:t>Alfvén</a:t>
            </a:r>
            <a:r>
              <a:rPr lang="en-US"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26</a:t>
            </a:fld>
            <a:endParaRPr lang="en-US"/>
          </a:p>
        </p:txBody>
      </p:sp>
    </p:spTree>
    <p:extLst>
      <p:ext uri="{BB962C8B-B14F-4D97-AF65-F5344CB8AC3E}">
        <p14:creationId xmlns:p14="http://schemas.microsoft.com/office/powerpoint/2010/main" val="715303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oscillations</a:t>
            </a:r>
          </a:p>
        </p:txBody>
      </p:sp>
      <p:sp>
        <p:nvSpPr>
          <p:cNvPr id="3" name="Content Placeholder 2"/>
          <p:cNvSpPr>
            <a:spLocks noGrp="1"/>
          </p:cNvSpPr>
          <p:nvPr>
            <p:ph idx="1"/>
          </p:nvPr>
        </p:nvSpPr>
        <p:spPr/>
        <p:txBody>
          <a:bodyPr/>
          <a:lstStyle/>
          <a:p>
            <a:r>
              <a:rPr lang="en-US" dirty="0"/>
              <a:t>Plasma frequency</a:t>
            </a:r>
          </a:p>
          <a:p>
            <a:pPr marL="61913" lvl="1" indent="0" algn="ctr">
              <a:spcBef>
                <a:spcPts val="450"/>
              </a:spcBef>
              <a:buSzPct val="80000"/>
              <a:buNone/>
            </a:pPr>
            <a:endParaRPr lang="en-US" dirty="0"/>
          </a:p>
        </p:txBody>
      </p:sp>
      <p:sp>
        <p:nvSpPr>
          <p:cNvPr id="7" name="Cube 6">
            <a:extLst>
              <a:ext uri="{FF2B5EF4-FFF2-40B4-BE49-F238E27FC236}">
                <a16:creationId xmlns:a16="http://schemas.microsoft.com/office/drawing/2014/main" id="{57CE2A85-237C-4C91-9A3B-B746E289431A}"/>
              </a:ext>
            </a:extLst>
          </p:cNvPr>
          <p:cNvSpPr/>
          <p:nvPr/>
        </p:nvSpPr>
        <p:spPr>
          <a:xfrm>
            <a:off x="3730213" y="2826931"/>
            <a:ext cx="1068572" cy="1204138"/>
          </a:xfrm>
          <a:prstGeom prst="cube">
            <a:avLst/>
          </a:prstGeom>
          <a:solidFill>
            <a:srgbClr val="23B790">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Cube 22">
            <a:extLst>
              <a:ext uri="{FF2B5EF4-FFF2-40B4-BE49-F238E27FC236}">
                <a16:creationId xmlns:a16="http://schemas.microsoft.com/office/drawing/2014/main" id="{1A897BC2-160B-4652-BECF-F67277B696C3}"/>
              </a:ext>
            </a:extLst>
          </p:cNvPr>
          <p:cNvSpPr/>
          <p:nvPr/>
        </p:nvSpPr>
        <p:spPr>
          <a:xfrm>
            <a:off x="3734126" y="2826930"/>
            <a:ext cx="1068572" cy="1204138"/>
          </a:xfrm>
          <a:prstGeom prst="cube">
            <a:avLst/>
          </a:prstGeom>
          <a:solidFill>
            <a:schemeClr val="accent4">
              <a:lumMod val="60000"/>
              <a:lumOff val="40000"/>
              <a:alpha val="4588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0" name="Group 69">
            <a:extLst>
              <a:ext uri="{FF2B5EF4-FFF2-40B4-BE49-F238E27FC236}">
                <a16:creationId xmlns:a16="http://schemas.microsoft.com/office/drawing/2014/main" id="{7B303F1E-0D8B-4DEB-BFFA-E1C8600B19A5}"/>
              </a:ext>
            </a:extLst>
          </p:cNvPr>
          <p:cNvGrpSpPr/>
          <p:nvPr/>
        </p:nvGrpSpPr>
        <p:grpSpPr>
          <a:xfrm>
            <a:off x="3763640" y="3128767"/>
            <a:ext cx="741150" cy="871020"/>
            <a:chOff x="4365033" y="3016792"/>
            <a:chExt cx="988200" cy="116136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AE5364B1-0902-4659-879F-99151B427CBA}"/>
                    </a:ext>
                  </a:extLst>
                </p14:cNvPr>
                <p14:cNvContentPartPr/>
                <p14:nvPr/>
              </p14:nvContentPartPr>
              <p14:xfrm>
                <a:off x="4510113" y="3047032"/>
                <a:ext cx="23040" cy="170640"/>
              </p14:xfrm>
            </p:contentPart>
          </mc:Choice>
          <mc:Fallback xmlns="">
            <p:pic>
              <p:nvPicPr>
                <p:cNvPr id="8" name="Ink 7">
                  <a:extLst>
                    <a:ext uri="{FF2B5EF4-FFF2-40B4-BE49-F238E27FC236}">
                      <a16:creationId xmlns:a16="http://schemas.microsoft.com/office/drawing/2014/main" id="{AE5364B1-0902-4659-879F-99151B427CBA}"/>
                    </a:ext>
                  </a:extLst>
                </p:cNvPr>
                <p:cNvPicPr/>
                <p:nvPr/>
              </p:nvPicPr>
              <p:blipFill>
                <a:blip r:embed="rId4"/>
                <a:stretch>
                  <a:fillRect/>
                </a:stretch>
              </p:blipFill>
              <p:spPr>
                <a:xfrm>
                  <a:off x="4505793" y="3042712"/>
                  <a:ext cx="31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121608FD-0997-4016-8301-0385FCEC740A}"/>
                    </a:ext>
                  </a:extLst>
                </p14:cNvPr>
                <p14:cNvContentPartPr/>
                <p14:nvPr/>
              </p14:nvContentPartPr>
              <p14:xfrm>
                <a:off x="4447113" y="3111472"/>
                <a:ext cx="140760" cy="13680"/>
              </p14:xfrm>
            </p:contentPart>
          </mc:Choice>
          <mc:Fallback xmlns="">
            <p:pic>
              <p:nvPicPr>
                <p:cNvPr id="9" name="Ink 8">
                  <a:extLst>
                    <a:ext uri="{FF2B5EF4-FFF2-40B4-BE49-F238E27FC236}">
                      <a16:creationId xmlns:a16="http://schemas.microsoft.com/office/drawing/2014/main" id="{121608FD-0997-4016-8301-0385FCEC740A}"/>
                    </a:ext>
                  </a:extLst>
                </p:cNvPr>
                <p:cNvPicPr/>
                <p:nvPr/>
              </p:nvPicPr>
              <p:blipFill>
                <a:blip r:embed="rId6"/>
                <a:stretch>
                  <a:fillRect/>
                </a:stretch>
              </p:blipFill>
              <p:spPr>
                <a:xfrm>
                  <a:off x="4442793" y="3107152"/>
                  <a:ext cx="1494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E64940D-0D08-48EF-B426-108FAA6AA5E3}"/>
                    </a:ext>
                  </a:extLst>
                </p14:cNvPr>
                <p14:cNvContentPartPr/>
                <p14:nvPr/>
              </p14:nvContentPartPr>
              <p14:xfrm>
                <a:off x="4743033" y="3263392"/>
                <a:ext cx="7920" cy="156960"/>
              </p14:xfrm>
            </p:contentPart>
          </mc:Choice>
          <mc:Fallback xmlns="">
            <p:pic>
              <p:nvPicPr>
                <p:cNvPr id="10" name="Ink 9">
                  <a:extLst>
                    <a:ext uri="{FF2B5EF4-FFF2-40B4-BE49-F238E27FC236}">
                      <a16:creationId xmlns:a16="http://schemas.microsoft.com/office/drawing/2014/main" id="{4E64940D-0D08-48EF-B426-108FAA6AA5E3}"/>
                    </a:ext>
                  </a:extLst>
                </p:cNvPr>
                <p:cNvPicPr/>
                <p:nvPr/>
              </p:nvPicPr>
              <p:blipFill>
                <a:blip r:embed="rId8"/>
                <a:stretch>
                  <a:fillRect/>
                </a:stretch>
              </p:blipFill>
              <p:spPr>
                <a:xfrm>
                  <a:off x="4738713" y="3259072"/>
                  <a:ext cx="165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0FDDF90E-1F85-4E89-8EB3-B1B2CA58A0D2}"/>
                    </a:ext>
                  </a:extLst>
                </p14:cNvPr>
                <p14:cNvContentPartPr/>
                <p14:nvPr/>
              </p14:nvContentPartPr>
              <p14:xfrm>
                <a:off x="4674273" y="3326032"/>
                <a:ext cx="136080" cy="18000"/>
              </p14:xfrm>
            </p:contentPart>
          </mc:Choice>
          <mc:Fallback xmlns="">
            <p:pic>
              <p:nvPicPr>
                <p:cNvPr id="11" name="Ink 10">
                  <a:extLst>
                    <a:ext uri="{FF2B5EF4-FFF2-40B4-BE49-F238E27FC236}">
                      <a16:creationId xmlns:a16="http://schemas.microsoft.com/office/drawing/2014/main" id="{0FDDF90E-1F85-4E89-8EB3-B1B2CA58A0D2}"/>
                    </a:ext>
                  </a:extLst>
                </p:cNvPr>
                <p:cNvPicPr/>
                <p:nvPr/>
              </p:nvPicPr>
              <p:blipFill>
                <a:blip r:embed="rId10"/>
                <a:stretch>
                  <a:fillRect/>
                </a:stretch>
              </p:blipFill>
              <p:spPr>
                <a:xfrm>
                  <a:off x="4669953" y="3321712"/>
                  <a:ext cx="144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0B9495EA-519D-456F-AF82-84EB82B84093}"/>
                    </a:ext>
                  </a:extLst>
                </p14:cNvPr>
                <p14:cNvContentPartPr/>
                <p14:nvPr/>
              </p14:nvContentPartPr>
              <p14:xfrm>
                <a:off x="5006193" y="3198592"/>
                <a:ext cx="18360" cy="139320"/>
              </p14:xfrm>
            </p:contentPart>
          </mc:Choice>
          <mc:Fallback xmlns="">
            <p:pic>
              <p:nvPicPr>
                <p:cNvPr id="12" name="Ink 11">
                  <a:extLst>
                    <a:ext uri="{FF2B5EF4-FFF2-40B4-BE49-F238E27FC236}">
                      <a16:creationId xmlns:a16="http://schemas.microsoft.com/office/drawing/2014/main" id="{0B9495EA-519D-456F-AF82-84EB82B84093}"/>
                    </a:ext>
                  </a:extLst>
                </p:cNvPr>
                <p:cNvPicPr/>
                <p:nvPr/>
              </p:nvPicPr>
              <p:blipFill>
                <a:blip r:embed="rId12"/>
                <a:stretch>
                  <a:fillRect/>
                </a:stretch>
              </p:blipFill>
              <p:spPr>
                <a:xfrm>
                  <a:off x="5001873" y="3194272"/>
                  <a:ext cx="27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E9DDD2C1-5884-4B74-AD39-3FDDDDA2C407}"/>
                    </a:ext>
                  </a:extLst>
                </p14:cNvPr>
                <p14:cNvContentPartPr/>
                <p14:nvPr/>
              </p14:nvContentPartPr>
              <p14:xfrm>
                <a:off x="4943193" y="3256552"/>
                <a:ext cx="139320" cy="18720"/>
              </p14:xfrm>
            </p:contentPart>
          </mc:Choice>
          <mc:Fallback xmlns="">
            <p:pic>
              <p:nvPicPr>
                <p:cNvPr id="13" name="Ink 12">
                  <a:extLst>
                    <a:ext uri="{FF2B5EF4-FFF2-40B4-BE49-F238E27FC236}">
                      <a16:creationId xmlns:a16="http://schemas.microsoft.com/office/drawing/2014/main" id="{E9DDD2C1-5884-4B74-AD39-3FDDDDA2C407}"/>
                    </a:ext>
                  </a:extLst>
                </p:cNvPr>
                <p:cNvPicPr/>
                <p:nvPr/>
              </p:nvPicPr>
              <p:blipFill>
                <a:blip r:embed="rId14"/>
                <a:stretch>
                  <a:fillRect/>
                </a:stretch>
              </p:blipFill>
              <p:spPr>
                <a:xfrm>
                  <a:off x="4938873" y="3252232"/>
                  <a:ext cx="1479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 name="Ink 39">
                  <a:extLst>
                    <a:ext uri="{FF2B5EF4-FFF2-40B4-BE49-F238E27FC236}">
                      <a16:creationId xmlns:a16="http://schemas.microsoft.com/office/drawing/2014/main" id="{97A34B50-F400-43BF-BCBD-B52372D2237A}"/>
                    </a:ext>
                  </a:extLst>
                </p14:cNvPr>
                <p14:cNvContentPartPr/>
                <p14:nvPr/>
              </p14:nvContentPartPr>
              <p14:xfrm>
                <a:off x="5268273" y="3044512"/>
                <a:ext cx="2160" cy="141480"/>
              </p14:xfrm>
            </p:contentPart>
          </mc:Choice>
          <mc:Fallback xmlns="">
            <p:pic>
              <p:nvPicPr>
                <p:cNvPr id="40" name="Ink 39">
                  <a:extLst>
                    <a:ext uri="{FF2B5EF4-FFF2-40B4-BE49-F238E27FC236}">
                      <a16:creationId xmlns:a16="http://schemas.microsoft.com/office/drawing/2014/main" id="{97A34B50-F400-43BF-BCBD-B52372D2237A}"/>
                    </a:ext>
                  </a:extLst>
                </p:cNvPr>
                <p:cNvPicPr/>
                <p:nvPr/>
              </p:nvPicPr>
              <p:blipFill>
                <a:blip r:embed="rId16"/>
                <a:stretch>
                  <a:fillRect/>
                </a:stretch>
              </p:blipFill>
              <p:spPr>
                <a:xfrm>
                  <a:off x="5263953" y="3040192"/>
                  <a:ext cx="108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 name="Ink 40">
                  <a:extLst>
                    <a:ext uri="{FF2B5EF4-FFF2-40B4-BE49-F238E27FC236}">
                      <a16:creationId xmlns:a16="http://schemas.microsoft.com/office/drawing/2014/main" id="{A83EE77E-E0B7-4F29-8F4E-612BFE931D69}"/>
                    </a:ext>
                  </a:extLst>
                </p14:cNvPr>
                <p14:cNvContentPartPr/>
                <p14:nvPr/>
              </p14:nvContentPartPr>
              <p14:xfrm>
                <a:off x="5214633" y="3107512"/>
                <a:ext cx="138600" cy="27000"/>
              </p14:xfrm>
            </p:contentPart>
          </mc:Choice>
          <mc:Fallback xmlns="">
            <p:pic>
              <p:nvPicPr>
                <p:cNvPr id="41" name="Ink 40">
                  <a:extLst>
                    <a:ext uri="{FF2B5EF4-FFF2-40B4-BE49-F238E27FC236}">
                      <a16:creationId xmlns:a16="http://schemas.microsoft.com/office/drawing/2014/main" id="{A83EE77E-E0B7-4F29-8F4E-612BFE931D69}"/>
                    </a:ext>
                  </a:extLst>
                </p:cNvPr>
                <p:cNvPicPr/>
                <p:nvPr/>
              </p:nvPicPr>
              <p:blipFill>
                <a:blip r:embed="rId18"/>
                <a:stretch>
                  <a:fillRect/>
                </a:stretch>
              </p:blipFill>
              <p:spPr>
                <a:xfrm>
                  <a:off x="5210313" y="3103192"/>
                  <a:ext cx="147240" cy="35640"/>
                </a:xfrm>
                <a:prstGeom prst="rect">
                  <a:avLst/>
                </a:prstGeom>
              </p:spPr>
            </p:pic>
          </mc:Fallback>
        </mc:AlternateContent>
        <p:grpSp>
          <p:nvGrpSpPr>
            <p:cNvPr id="53" name="Group 52">
              <a:extLst>
                <a:ext uri="{FF2B5EF4-FFF2-40B4-BE49-F238E27FC236}">
                  <a16:creationId xmlns:a16="http://schemas.microsoft.com/office/drawing/2014/main" id="{591F68F4-429A-468F-9F2C-A010E79319DC}"/>
                </a:ext>
              </a:extLst>
            </p:cNvPr>
            <p:cNvGrpSpPr/>
            <p:nvPr/>
          </p:nvGrpSpPr>
          <p:grpSpPr>
            <a:xfrm>
              <a:off x="4804593" y="3016792"/>
              <a:ext cx="134280" cy="169920"/>
              <a:chOff x="4804593" y="3016792"/>
              <a:chExt cx="134280" cy="169920"/>
            </a:xfrm>
          </p:grpSpPr>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8F461783-4D7D-40D0-B249-0BB64D793E58}"/>
                      </a:ext>
                    </a:extLst>
                  </p14:cNvPr>
                  <p14:cNvContentPartPr/>
                  <p14:nvPr/>
                </p14:nvContentPartPr>
                <p14:xfrm>
                  <a:off x="4850673" y="3016792"/>
                  <a:ext cx="21240" cy="169920"/>
                </p14:xfrm>
              </p:contentPart>
            </mc:Choice>
            <mc:Fallback xmlns="">
              <p:pic>
                <p:nvPicPr>
                  <p:cNvPr id="51" name="Ink 50">
                    <a:extLst>
                      <a:ext uri="{FF2B5EF4-FFF2-40B4-BE49-F238E27FC236}">
                        <a16:creationId xmlns:a16="http://schemas.microsoft.com/office/drawing/2014/main" id="{8F461783-4D7D-40D0-B249-0BB64D793E58}"/>
                      </a:ext>
                    </a:extLst>
                  </p:cNvPr>
                  <p:cNvPicPr/>
                  <p:nvPr/>
                </p:nvPicPr>
                <p:blipFill>
                  <a:blip r:embed="rId20"/>
                  <a:stretch>
                    <a:fillRect/>
                  </a:stretch>
                </p:blipFill>
                <p:spPr>
                  <a:xfrm>
                    <a:off x="4846353" y="3012472"/>
                    <a:ext cx="2988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2" name="Ink 51">
                    <a:extLst>
                      <a:ext uri="{FF2B5EF4-FFF2-40B4-BE49-F238E27FC236}">
                        <a16:creationId xmlns:a16="http://schemas.microsoft.com/office/drawing/2014/main" id="{CA04F8C2-7084-4F23-9F79-61908F9807EA}"/>
                      </a:ext>
                    </a:extLst>
                  </p14:cNvPr>
                  <p14:cNvContentPartPr/>
                  <p14:nvPr/>
                </p14:nvContentPartPr>
                <p14:xfrm>
                  <a:off x="4804593" y="3086272"/>
                  <a:ext cx="134280" cy="13320"/>
                </p14:xfrm>
              </p:contentPart>
            </mc:Choice>
            <mc:Fallback xmlns="">
              <p:pic>
                <p:nvPicPr>
                  <p:cNvPr id="52" name="Ink 51">
                    <a:extLst>
                      <a:ext uri="{FF2B5EF4-FFF2-40B4-BE49-F238E27FC236}">
                        <a16:creationId xmlns:a16="http://schemas.microsoft.com/office/drawing/2014/main" id="{CA04F8C2-7084-4F23-9F79-61908F9807EA}"/>
                      </a:ext>
                    </a:extLst>
                  </p:cNvPr>
                  <p:cNvPicPr/>
                  <p:nvPr/>
                </p:nvPicPr>
                <p:blipFill>
                  <a:blip r:embed="rId22"/>
                  <a:stretch>
                    <a:fillRect/>
                  </a:stretch>
                </p:blipFill>
                <p:spPr>
                  <a:xfrm>
                    <a:off x="4800273" y="3081952"/>
                    <a:ext cx="142920" cy="21960"/>
                  </a:xfrm>
                  <a:prstGeom prst="rect">
                    <a:avLst/>
                  </a:prstGeom>
                </p:spPr>
              </p:pic>
            </mc:Fallback>
          </mc:AlternateContent>
        </p:grpSp>
        <p:grpSp>
          <p:nvGrpSpPr>
            <p:cNvPr id="69" name="Group 68">
              <a:extLst>
                <a:ext uri="{FF2B5EF4-FFF2-40B4-BE49-F238E27FC236}">
                  <a16:creationId xmlns:a16="http://schemas.microsoft.com/office/drawing/2014/main" id="{20999298-19C2-46E5-B6C6-5FAD7B3500F1}"/>
                </a:ext>
              </a:extLst>
            </p:cNvPr>
            <p:cNvGrpSpPr/>
            <p:nvPr/>
          </p:nvGrpSpPr>
          <p:grpSpPr>
            <a:xfrm>
              <a:off x="4365033" y="3398032"/>
              <a:ext cx="958320" cy="780120"/>
              <a:chOff x="4365033" y="3398032"/>
              <a:chExt cx="958320" cy="780120"/>
            </a:xfrm>
          </p:grpSpPr>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5671149F-F7C3-462D-B11B-5D052FA11703}"/>
                      </a:ext>
                    </a:extLst>
                  </p14:cNvPr>
                  <p14:cNvContentPartPr/>
                  <p14:nvPr/>
                </p14:nvContentPartPr>
                <p14:xfrm>
                  <a:off x="4586433" y="3621232"/>
                  <a:ext cx="7920" cy="149400"/>
                </p14:xfrm>
              </p:contentPart>
            </mc:Choice>
            <mc:Fallback xmlns="">
              <p:pic>
                <p:nvPicPr>
                  <p:cNvPr id="14" name="Ink 13">
                    <a:extLst>
                      <a:ext uri="{FF2B5EF4-FFF2-40B4-BE49-F238E27FC236}">
                        <a16:creationId xmlns:a16="http://schemas.microsoft.com/office/drawing/2014/main" id="{5671149F-F7C3-462D-B11B-5D052FA11703}"/>
                      </a:ext>
                    </a:extLst>
                  </p:cNvPr>
                  <p:cNvPicPr/>
                  <p:nvPr/>
                </p:nvPicPr>
                <p:blipFill>
                  <a:blip r:embed="rId24"/>
                  <a:stretch>
                    <a:fillRect/>
                  </a:stretch>
                </p:blipFill>
                <p:spPr>
                  <a:xfrm>
                    <a:off x="4582113" y="3616912"/>
                    <a:ext cx="165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50D94A60-28FE-4932-9956-6F2DF74E8E3C}"/>
                      </a:ext>
                    </a:extLst>
                  </p14:cNvPr>
                  <p14:cNvContentPartPr/>
                  <p14:nvPr/>
                </p14:nvContentPartPr>
                <p14:xfrm>
                  <a:off x="4533873" y="3698272"/>
                  <a:ext cx="127800" cy="7560"/>
                </p14:xfrm>
              </p:contentPart>
            </mc:Choice>
            <mc:Fallback xmlns="">
              <p:pic>
                <p:nvPicPr>
                  <p:cNvPr id="24" name="Ink 23">
                    <a:extLst>
                      <a:ext uri="{FF2B5EF4-FFF2-40B4-BE49-F238E27FC236}">
                        <a16:creationId xmlns:a16="http://schemas.microsoft.com/office/drawing/2014/main" id="{50D94A60-28FE-4932-9956-6F2DF74E8E3C}"/>
                      </a:ext>
                    </a:extLst>
                  </p:cNvPr>
                  <p:cNvPicPr/>
                  <p:nvPr/>
                </p:nvPicPr>
                <p:blipFill>
                  <a:blip r:embed="rId26"/>
                  <a:stretch>
                    <a:fillRect/>
                  </a:stretch>
                </p:blipFill>
                <p:spPr>
                  <a:xfrm>
                    <a:off x="4529553" y="3693952"/>
                    <a:ext cx="13644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9BD6E4E5-9271-4F29-9E04-2F773A744CE2}"/>
                      </a:ext>
                    </a:extLst>
                  </p14:cNvPr>
                  <p14:cNvContentPartPr/>
                  <p14:nvPr/>
                </p14:nvContentPartPr>
                <p14:xfrm>
                  <a:off x="4800633" y="3811312"/>
                  <a:ext cx="5040" cy="146880"/>
                </p14:xfrm>
              </p:contentPart>
            </mc:Choice>
            <mc:Fallback xmlns="">
              <p:pic>
                <p:nvPicPr>
                  <p:cNvPr id="25" name="Ink 24">
                    <a:extLst>
                      <a:ext uri="{FF2B5EF4-FFF2-40B4-BE49-F238E27FC236}">
                        <a16:creationId xmlns:a16="http://schemas.microsoft.com/office/drawing/2014/main" id="{9BD6E4E5-9271-4F29-9E04-2F773A744CE2}"/>
                      </a:ext>
                    </a:extLst>
                  </p:cNvPr>
                  <p:cNvPicPr/>
                  <p:nvPr/>
                </p:nvPicPr>
                <p:blipFill>
                  <a:blip r:embed="rId28"/>
                  <a:stretch>
                    <a:fillRect/>
                  </a:stretch>
                </p:blipFill>
                <p:spPr>
                  <a:xfrm>
                    <a:off x="4796313" y="3806992"/>
                    <a:ext cx="136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3920BD45-B27A-4DEB-B5C8-4A45C4339D31}"/>
                      </a:ext>
                    </a:extLst>
                  </p14:cNvPr>
                  <p14:cNvContentPartPr/>
                  <p14:nvPr/>
                </p14:nvContentPartPr>
                <p14:xfrm>
                  <a:off x="4750593" y="3872512"/>
                  <a:ext cx="127440" cy="23760"/>
                </p14:xfrm>
              </p:contentPart>
            </mc:Choice>
            <mc:Fallback xmlns="">
              <p:pic>
                <p:nvPicPr>
                  <p:cNvPr id="26" name="Ink 25">
                    <a:extLst>
                      <a:ext uri="{FF2B5EF4-FFF2-40B4-BE49-F238E27FC236}">
                        <a16:creationId xmlns:a16="http://schemas.microsoft.com/office/drawing/2014/main" id="{3920BD45-B27A-4DEB-B5C8-4A45C4339D31}"/>
                      </a:ext>
                    </a:extLst>
                  </p:cNvPr>
                  <p:cNvPicPr/>
                  <p:nvPr/>
                </p:nvPicPr>
                <p:blipFill>
                  <a:blip r:embed="rId30"/>
                  <a:stretch>
                    <a:fillRect/>
                  </a:stretch>
                </p:blipFill>
                <p:spPr>
                  <a:xfrm>
                    <a:off x="4746273" y="3868192"/>
                    <a:ext cx="1360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89ABA9A6-D0A4-4406-87DB-1AED023444F6}"/>
                      </a:ext>
                    </a:extLst>
                  </p14:cNvPr>
                  <p14:cNvContentPartPr/>
                  <p14:nvPr/>
                </p14:nvContentPartPr>
                <p14:xfrm>
                  <a:off x="5051553" y="3616192"/>
                  <a:ext cx="12600" cy="142920"/>
                </p14:xfrm>
              </p:contentPart>
            </mc:Choice>
            <mc:Fallback xmlns="">
              <p:pic>
                <p:nvPicPr>
                  <p:cNvPr id="27" name="Ink 26">
                    <a:extLst>
                      <a:ext uri="{FF2B5EF4-FFF2-40B4-BE49-F238E27FC236}">
                        <a16:creationId xmlns:a16="http://schemas.microsoft.com/office/drawing/2014/main" id="{89ABA9A6-D0A4-4406-87DB-1AED023444F6}"/>
                      </a:ext>
                    </a:extLst>
                  </p:cNvPr>
                  <p:cNvPicPr/>
                  <p:nvPr/>
                </p:nvPicPr>
                <p:blipFill>
                  <a:blip r:embed="rId32"/>
                  <a:stretch>
                    <a:fillRect/>
                  </a:stretch>
                </p:blipFill>
                <p:spPr>
                  <a:xfrm>
                    <a:off x="5047233" y="3611872"/>
                    <a:ext cx="212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B41A597B-C8C2-454B-855B-0761672392B7}"/>
                      </a:ext>
                    </a:extLst>
                  </p14:cNvPr>
                  <p14:cNvContentPartPr/>
                  <p14:nvPr/>
                </p14:nvContentPartPr>
                <p14:xfrm>
                  <a:off x="4993953" y="3691432"/>
                  <a:ext cx="118800" cy="13680"/>
                </p14:xfrm>
              </p:contentPart>
            </mc:Choice>
            <mc:Fallback xmlns="">
              <p:pic>
                <p:nvPicPr>
                  <p:cNvPr id="28" name="Ink 27">
                    <a:extLst>
                      <a:ext uri="{FF2B5EF4-FFF2-40B4-BE49-F238E27FC236}">
                        <a16:creationId xmlns:a16="http://schemas.microsoft.com/office/drawing/2014/main" id="{B41A597B-C8C2-454B-855B-0761672392B7}"/>
                      </a:ext>
                    </a:extLst>
                  </p:cNvPr>
                  <p:cNvPicPr/>
                  <p:nvPr/>
                </p:nvPicPr>
                <p:blipFill>
                  <a:blip r:embed="rId34"/>
                  <a:stretch>
                    <a:fillRect/>
                  </a:stretch>
                </p:blipFill>
                <p:spPr>
                  <a:xfrm>
                    <a:off x="4989633" y="3687112"/>
                    <a:ext cx="1274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5" name="Ink 34">
                    <a:extLst>
                      <a:ext uri="{FF2B5EF4-FFF2-40B4-BE49-F238E27FC236}">
                        <a16:creationId xmlns:a16="http://schemas.microsoft.com/office/drawing/2014/main" id="{1A407D48-DFCC-4723-BFCC-E4DE5D0B28D0}"/>
                      </a:ext>
                    </a:extLst>
                  </p14:cNvPr>
                  <p14:cNvContentPartPr/>
                  <p14:nvPr/>
                </p14:nvContentPartPr>
                <p14:xfrm>
                  <a:off x="4427313" y="3398032"/>
                  <a:ext cx="13680" cy="136800"/>
                </p14:xfrm>
              </p:contentPart>
            </mc:Choice>
            <mc:Fallback xmlns="">
              <p:pic>
                <p:nvPicPr>
                  <p:cNvPr id="35" name="Ink 34">
                    <a:extLst>
                      <a:ext uri="{FF2B5EF4-FFF2-40B4-BE49-F238E27FC236}">
                        <a16:creationId xmlns:a16="http://schemas.microsoft.com/office/drawing/2014/main" id="{1A407D48-DFCC-4723-BFCC-E4DE5D0B28D0}"/>
                      </a:ext>
                    </a:extLst>
                  </p:cNvPr>
                  <p:cNvPicPr/>
                  <p:nvPr/>
                </p:nvPicPr>
                <p:blipFill>
                  <a:blip r:embed="rId36"/>
                  <a:stretch>
                    <a:fillRect/>
                  </a:stretch>
                </p:blipFill>
                <p:spPr>
                  <a:xfrm>
                    <a:off x="4422993" y="3393712"/>
                    <a:ext cx="22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id="{EA465A7F-01F0-40FB-9AD2-16FEC4B6A60A}"/>
                      </a:ext>
                    </a:extLst>
                  </p14:cNvPr>
                  <p14:cNvContentPartPr/>
                  <p14:nvPr/>
                </p14:nvContentPartPr>
                <p14:xfrm>
                  <a:off x="4384833" y="3472912"/>
                  <a:ext cx="155160" cy="8640"/>
                </p14:xfrm>
              </p:contentPart>
            </mc:Choice>
            <mc:Fallback xmlns="">
              <p:pic>
                <p:nvPicPr>
                  <p:cNvPr id="36" name="Ink 35">
                    <a:extLst>
                      <a:ext uri="{FF2B5EF4-FFF2-40B4-BE49-F238E27FC236}">
                        <a16:creationId xmlns:a16="http://schemas.microsoft.com/office/drawing/2014/main" id="{EA465A7F-01F0-40FB-9AD2-16FEC4B6A60A}"/>
                      </a:ext>
                    </a:extLst>
                  </p:cNvPr>
                  <p:cNvPicPr/>
                  <p:nvPr/>
                </p:nvPicPr>
                <p:blipFill>
                  <a:blip r:embed="rId38"/>
                  <a:stretch>
                    <a:fillRect/>
                  </a:stretch>
                </p:blipFill>
                <p:spPr>
                  <a:xfrm>
                    <a:off x="4380513" y="3468592"/>
                    <a:ext cx="1638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 name="Ink 37">
                    <a:extLst>
                      <a:ext uri="{FF2B5EF4-FFF2-40B4-BE49-F238E27FC236}">
                        <a16:creationId xmlns:a16="http://schemas.microsoft.com/office/drawing/2014/main" id="{250DFE53-4080-4D17-BB30-9F2C924401B5}"/>
                      </a:ext>
                    </a:extLst>
                  </p14:cNvPr>
                  <p14:cNvContentPartPr/>
                  <p14:nvPr/>
                </p14:nvContentPartPr>
                <p14:xfrm>
                  <a:off x="4404633" y="3987712"/>
                  <a:ext cx="11520" cy="171000"/>
                </p14:xfrm>
              </p:contentPart>
            </mc:Choice>
            <mc:Fallback xmlns="">
              <p:pic>
                <p:nvPicPr>
                  <p:cNvPr id="38" name="Ink 37">
                    <a:extLst>
                      <a:ext uri="{FF2B5EF4-FFF2-40B4-BE49-F238E27FC236}">
                        <a16:creationId xmlns:a16="http://schemas.microsoft.com/office/drawing/2014/main" id="{250DFE53-4080-4D17-BB30-9F2C924401B5}"/>
                      </a:ext>
                    </a:extLst>
                  </p:cNvPr>
                  <p:cNvPicPr/>
                  <p:nvPr/>
                </p:nvPicPr>
                <p:blipFill>
                  <a:blip r:embed="rId40"/>
                  <a:stretch>
                    <a:fillRect/>
                  </a:stretch>
                </p:blipFill>
                <p:spPr>
                  <a:xfrm>
                    <a:off x="4400313" y="3983392"/>
                    <a:ext cx="201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9" name="Ink 38">
                    <a:extLst>
                      <a:ext uri="{FF2B5EF4-FFF2-40B4-BE49-F238E27FC236}">
                        <a16:creationId xmlns:a16="http://schemas.microsoft.com/office/drawing/2014/main" id="{55D09B14-C2AA-4A78-B6DF-DFBF5326DCD7}"/>
                      </a:ext>
                    </a:extLst>
                  </p14:cNvPr>
                  <p14:cNvContentPartPr/>
                  <p14:nvPr/>
                </p14:nvContentPartPr>
                <p14:xfrm>
                  <a:off x="4365033" y="4084912"/>
                  <a:ext cx="104040" cy="19440"/>
                </p14:xfrm>
              </p:contentPart>
            </mc:Choice>
            <mc:Fallback xmlns="">
              <p:pic>
                <p:nvPicPr>
                  <p:cNvPr id="39" name="Ink 38">
                    <a:extLst>
                      <a:ext uri="{FF2B5EF4-FFF2-40B4-BE49-F238E27FC236}">
                        <a16:creationId xmlns:a16="http://schemas.microsoft.com/office/drawing/2014/main" id="{55D09B14-C2AA-4A78-B6DF-DFBF5326DCD7}"/>
                      </a:ext>
                    </a:extLst>
                  </p:cNvPr>
                  <p:cNvPicPr/>
                  <p:nvPr/>
                </p:nvPicPr>
                <p:blipFill>
                  <a:blip r:embed="rId42"/>
                  <a:stretch>
                    <a:fillRect/>
                  </a:stretch>
                </p:blipFill>
                <p:spPr>
                  <a:xfrm>
                    <a:off x="4360713" y="4080592"/>
                    <a:ext cx="11268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4" name="Ink 43">
                    <a:extLst>
                      <a:ext uri="{FF2B5EF4-FFF2-40B4-BE49-F238E27FC236}">
                        <a16:creationId xmlns:a16="http://schemas.microsoft.com/office/drawing/2014/main" id="{C7D035D3-930C-4374-B77A-BAC2B4F46232}"/>
                      </a:ext>
                    </a:extLst>
                  </p14:cNvPr>
                  <p14:cNvContentPartPr/>
                  <p14:nvPr/>
                </p14:nvContentPartPr>
                <p14:xfrm>
                  <a:off x="5246673" y="3461752"/>
                  <a:ext cx="1440" cy="117000"/>
                </p14:xfrm>
              </p:contentPart>
            </mc:Choice>
            <mc:Fallback xmlns="">
              <p:pic>
                <p:nvPicPr>
                  <p:cNvPr id="44" name="Ink 43">
                    <a:extLst>
                      <a:ext uri="{FF2B5EF4-FFF2-40B4-BE49-F238E27FC236}">
                        <a16:creationId xmlns:a16="http://schemas.microsoft.com/office/drawing/2014/main" id="{C7D035D3-930C-4374-B77A-BAC2B4F46232}"/>
                      </a:ext>
                    </a:extLst>
                  </p:cNvPr>
                  <p:cNvPicPr/>
                  <p:nvPr/>
                </p:nvPicPr>
                <p:blipFill>
                  <a:blip r:embed="rId44"/>
                  <a:stretch>
                    <a:fillRect/>
                  </a:stretch>
                </p:blipFill>
                <p:spPr>
                  <a:xfrm>
                    <a:off x="5242353" y="3457432"/>
                    <a:ext cx="100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5" name="Ink 44">
                    <a:extLst>
                      <a:ext uri="{FF2B5EF4-FFF2-40B4-BE49-F238E27FC236}">
                        <a16:creationId xmlns:a16="http://schemas.microsoft.com/office/drawing/2014/main" id="{9FA5CB7B-3031-4A8D-B594-4F1011C2C3AC}"/>
                      </a:ext>
                    </a:extLst>
                  </p14:cNvPr>
                  <p14:cNvContentPartPr/>
                  <p14:nvPr/>
                </p14:nvContentPartPr>
                <p14:xfrm>
                  <a:off x="5173953" y="3502432"/>
                  <a:ext cx="149400" cy="25200"/>
                </p14:xfrm>
              </p:contentPart>
            </mc:Choice>
            <mc:Fallback xmlns="">
              <p:pic>
                <p:nvPicPr>
                  <p:cNvPr id="45" name="Ink 44">
                    <a:extLst>
                      <a:ext uri="{FF2B5EF4-FFF2-40B4-BE49-F238E27FC236}">
                        <a16:creationId xmlns:a16="http://schemas.microsoft.com/office/drawing/2014/main" id="{9FA5CB7B-3031-4A8D-B594-4F1011C2C3AC}"/>
                      </a:ext>
                    </a:extLst>
                  </p:cNvPr>
                  <p:cNvPicPr/>
                  <p:nvPr/>
                </p:nvPicPr>
                <p:blipFill>
                  <a:blip r:embed="rId46"/>
                  <a:stretch>
                    <a:fillRect/>
                  </a:stretch>
                </p:blipFill>
                <p:spPr>
                  <a:xfrm>
                    <a:off x="5169633" y="3498112"/>
                    <a:ext cx="1580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6" name="Ink 45">
                    <a:extLst>
                      <a:ext uri="{FF2B5EF4-FFF2-40B4-BE49-F238E27FC236}">
                        <a16:creationId xmlns:a16="http://schemas.microsoft.com/office/drawing/2014/main" id="{D819FD68-8352-47C6-9EF1-6164413F74FB}"/>
                      </a:ext>
                    </a:extLst>
                  </p14:cNvPr>
                  <p14:cNvContentPartPr/>
                  <p14:nvPr/>
                </p14:nvContentPartPr>
                <p14:xfrm>
                  <a:off x="5161713" y="3857392"/>
                  <a:ext cx="9000" cy="122760"/>
                </p14:xfrm>
              </p:contentPart>
            </mc:Choice>
            <mc:Fallback xmlns="">
              <p:pic>
                <p:nvPicPr>
                  <p:cNvPr id="46" name="Ink 45">
                    <a:extLst>
                      <a:ext uri="{FF2B5EF4-FFF2-40B4-BE49-F238E27FC236}">
                        <a16:creationId xmlns:a16="http://schemas.microsoft.com/office/drawing/2014/main" id="{D819FD68-8352-47C6-9EF1-6164413F74FB}"/>
                      </a:ext>
                    </a:extLst>
                  </p:cNvPr>
                  <p:cNvPicPr/>
                  <p:nvPr/>
                </p:nvPicPr>
                <p:blipFill>
                  <a:blip r:embed="rId48"/>
                  <a:stretch>
                    <a:fillRect/>
                  </a:stretch>
                </p:blipFill>
                <p:spPr>
                  <a:xfrm>
                    <a:off x="5157393" y="3853072"/>
                    <a:ext cx="176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7" name="Ink 46">
                    <a:extLst>
                      <a:ext uri="{FF2B5EF4-FFF2-40B4-BE49-F238E27FC236}">
                        <a16:creationId xmlns:a16="http://schemas.microsoft.com/office/drawing/2014/main" id="{3B923AD8-3F3E-4CA4-AF63-D417F62CACCE}"/>
                      </a:ext>
                    </a:extLst>
                  </p14:cNvPr>
                  <p14:cNvContentPartPr/>
                  <p14:nvPr/>
                </p14:nvContentPartPr>
                <p14:xfrm>
                  <a:off x="5121393" y="3909232"/>
                  <a:ext cx="120600" cy="15840"/>
                </p14:xfrm>
              </p:contentPart>
            </mc:Choice>
            <mc:Fallback xmlns="">
              <p:pic>
                <p:nvPicPr>
                  <p:cNvPr id="47" name="Ink 46">
                    <a:extLst>
                      <a:ext uri="{FF2B5EF4-FFF2-40B4-BE49-F238E27FC236}">
                        <a16:creationId xmlns:a16="http://schemas.microsoft.com/office/drawing/2014/main" id="{3B923AD8-3F3E-4CA4-AF63-D417F62CACCE}"/>
                      </a:ext>
                    </a:extLst>
                  </p:cNvPr>
                  <p:cNvPicPr/>
                  <p:nvPr/>
                </p:nvPicPr>
                <p:blipFill>
                  <a:blip r:embed="rId50"/>
                  <a:stretch>
                    <a:fillRect/>
                  </a:stretch>
                </p:blipFill>
                <p:spPr>
                  <a:xfrm>
                    <a:off x="5117073" y="3904912"/>
                    <a:ext cx="12924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8" name="Ink 47">
                    <a:extLst>
                      <a:ext uri="{FF2B5EF4-FFF2-40B4-BE49-F238E27FC236}">
                        <a16:creationId xmlns:a16="http://schemas.microsoft.com/office/drawing/2014/main" id="{DA75B6A9-ECFF-4FAD-B0D5-D7001B99F4A6}"/>
                      </a:ext>
                    </a:extLst>
                  </p14:cNvPr>
                  <p14:cNvContentPartPr/>
                  <p14:nvPr/>
                </p14:nvContentPartPr>
                <p14:xfrm>
                  <a:off x="4941033" y="3997432"/>
                  <a:ext cx="10440" cy="180720"/>
                </p14:xfrm>
              </p:contentPart>
            </mc:Choice>
            <mc:Fallback xmlns="">
              <p:pic>
                <p:nvPicPr>
                  <p:cNvPr id="48" name="Ink 47">
                    <a:extLst>
                      <a:ext uri="{FF2B5EF4-FFF2-40B4-BE49-F238E27FC236}">
                        <a16:creationId xmlns:a16="http://schemas.microsoft.com/office/drawing/2014/main" id="{DA75B6A9-ECFF-4FAD-B0D5-D7001B99F4A6}"/>
                      </a:ext>
                    </a:extLst>
                  </p:cNvPr>
                  <p:cNvPicPr/>
                  <p:nvPr/>
                </p:nvPicPr>
                <p:blipFill>
                  <a:blip r:embed="rId52"/>
                  <a:stretch>
                    <a:fillRect/>
                  </a:stretch>
                </p:blipFill>
                <p:spPr>
                  <a:xfrm>
                    <a:off x="4936713" y="3993112"/>
                    <a:ext cx="190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9" name="Ink 48">
                    <a:extLst>
                      <a:ext uri="{FF2B5EF4-FFF2-40B4-BE49-F238E27FC236}">
                        <a16:creationId xmlns:a16="http://schemas.microsoft.com/office/drawing/2014/main" id="{778D563E-A4B6-4405-9E6D-13F998145BF8}"/>
                      </a:ext>
                    </a:extLst>
                  </p14:cNvPr>
                  <p14:cNvContentPartPr/>
                  <p14:nvPr/>
                </p14:nvContentPartPr>
                <p14:xfrm>
                  <a:off x="4876953" y="4073032"/>
                  <a:ext cx="192600" cy="28800"/>
                </p14:xfrm>
              </p:contentPart>
            </mc:Choice>
            <mc:Fallback xmlns="">
              <p:pic>
                <p:nvPicPr>
                  <p:cNvPr id="49" name="Ink 48">
                    <a:extLst>
                      <a:ext uri="{FF2B5EF4-FFF2-40B4-BE49-F238E27FC236}">
                        <a16:creationId xmlns:a16="http://schemas.microsoft.com/office/drawing/2014/main" id="{778D563E-A4B6-4405-9E6D-13F998145BF8}"/>
                      </a:ext>
                    </a:extLst>
                  </p:cNvPr>
                  <p:cNvPicPr/>
                  <p:nvPr/>
                </p:nvPicPr>
                <p:blipFill>
                  <a:blip r:embed="rId54"/>
                  <a:stretch>
                    <a:fillRect/>
                  </a:stretch>
                </p:blipFill>
                <p:spPr>
                  <a:xfrm>
                    <a:off x="4872633" y="4068712"/>
                    <a:ext cx="2012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7" name="Ink 66">
                    <a:extLst>
                      <a:ext uri="{FF2B5EF4-FFF2-40B4-BE49-F238E27FC236}">
                        <a16:creationId xmlns:a16="http://schemas.microsoft.com/office/drawing/2014/main" id="{3D81D7CC-7C0E-46B6-B145-B7B12D33DE8B}"/>
                      </a:ext>
                    </a:extLst>
                  </p14:cNvPr>
                  <p14:cNvContentPartPr/>
                  <p14:nvPr/>
                </p14:nvContentPartPr>
                <p14:xfrm>
                  <a:off x="4870473" y="3488032"/>
                  <a:ext cx="7920" cy="162000"/>
                </p14:xfrm>
              </p:contentPart>
            </mc:Choice>
            <mc:Fallback xmlns="">
              <p:pic>
                <p:nvPicPr>
                  <p:cNvPr id="67" name="Ink 66">
                    <a:extLst>
                      <a:ext uri="{FF2B5EF4-FFF2-40B4-BE49-F238E27FC236}">
                        <a16:creationId xmlns:a16="http://schemas.microsoft.com/office/drawing/2014/main" id="{3D81D7CC-7C0E-46B6-B145-B7B12D33DE8B}"/>
                      </a:ext>
                    </a:extLst>
                  </p:cNvPr>
                  <p:cNvPicPr/>
                  <p:nvPr/>
                </p:nvPicPr>
                <p:blipFill>
                  <a:blip r:embed="rId56"/>
                  <a:stretch>
                    <a:fillRect/>
                  </a:stretch>
                </p:blipFill>
                <p:spPr>
                  <a:xfrm>
                    <a:off x="4866153" y="3483712"/>
                    <a:ext cx="165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8" name="Ink 67">
                    <a:extLst>
                      <a:ext uri="{FF2B5EF4-FFF2-40B4-BE49-F238E27FC236}">
                        <a16:creationId xmlns:a16="http://schemas.microsoft.com/office/drawing/2014/main" id="{52524E21-4887-4725-8A4A-801C8A937EFC}"/>
                      </a:ext>
                    </a:extLst>
                  </p14:cNvPr>
                  <p14:cNvContentPartPr/>
                  <p14:nvPr/>
                </p14:nvContentPartPr>
                <p14:xfrm>
                  <a:off x="4803513" y="3571552"/>
                  <a:ext cx="131400" cy="9720"/>
                </p14:xfrm>
              </p:contentPart>
            </mc:Choice>
            <mc:Fallback xmlns="">
              <p:pic>
                <p:nvPicPr>
                  <p:cNvPr id="68" name="Ink 67">
                    <a:extLst>
                      <a:ext uri="{FF2B5EF4-FFF2-40B4-BE49-F238E27FC236}">
                        <a16:creationId xmlns:a16="http://schemas.microsoft.com/office/drawing/2014/main" id="{52524E21-4887-4725-8A4A-801C8A937EFC}"/>
                      </a:ext>
                    </a:extLst>
                  </p:cNvPr>
                  <p:cNvPicPr/>
                  <p:nvPr/>
                </p:nvPicPr>
                <p:blipFill>
                  <a:blip r:embed="rId58"/>
                  <a:stretch>
                    <a:fillRect/>
                  </a:stretch>
                </p:blipFill>
                <p:spPr>
                  <a:xfrm>
                    <a:off x="4799193" y="3567232"/>
                    <a:ext cx="140040" cy="18360"/>
                  </a:xfrm>
                  <a:prstGeom prst="rect">
                    <a:avLst/>
                  </a:prstGeom>
                </p:spPr>
              </p:pic>
            </mc:Fallback>
          </mc:AlternateContent>
        </p:grpSp>
      </p:grpSp>
      <p:grpSp>
        <p:nvGrpSpPr>
          <p:cNvPr id="85" name="Group 84">
            <a:extLst>
              <a:ext uri="{FF2B5EF4-FFF2-40B4-BE49-F238E27FC236}">
                <a16:creationId xmlns:a16="http://schemas.microsoft.com/office/drawing/2014/main" id="{D0E35F88-94B4-484D-A787-0609BADC689B}"/>
              </a:ext>
            </a:extLst>
          </p:cNvPr>
          <p:cNvGrpSpPr/>
          <p:nvPr/>
        </p:nvGrpSpPr>
        <p:grpSpPr>
          <a:xfrm>
            <a:off x="3772465" y="3148194"/>
            <a:ext cx="752490" cy="813510"/>
            <a:chOff x="5029953" y="3054592"/>
            <a:chExt cx="1003320" cy="1084680"/>
          </a:xfrm>
        </p:grpSpPr>
        <mc:AlternateContent xmlns:mc="http://schemas.openxmlformats.org/markup-compatibility/2006" xmlns:p14="http://schemas.microsoft.com/office/powerpoint/2010/main">
          <mc:Choice Requires="p14">
            <p:contentPart p14:bwMode="auto" r:id="rId59">
              <p14:nvContentPartPr>
                <p14:cNvPr id="72" name="Ink 71">
                  <a:extLst>
                    <a:ext uri="{FF2B5EF4-FFF2-40B4-BE49-F238E27FC236}">
                      <a16:creationId xmlns:a16="http://schemas.microsoft.com/office/drawing/2014/main" id="{6118D990-CBF5-4510-B29D-496018EA82B5}"/>
                    </a:ext>
                  </a:extLst>
                </p14:cNvPr>
                <p14:cNvContentPartPr/>
                <p14:nvPr/>
              </p14:nvContentPartPr>
              <p14:xfrm>
                <a:off x="5057313" y="3276352"/>
                <a:ext cx="145440" cy="8640"/>
              </p14:xfrm>
            </p:contentPart>
          </mc:Choice>
          <mc:Fallback xmlns="">
            <p:pic>
              <p:nvPicPr>
                <p:cNvPr id="72" name="Ink 71">
                  <a:extLst>
                    <a:ext uri="{FF2B5EF4-FFF2-40B4-BE49-F238E27FC236}">
                      <a16:creationId xmlns:a16="http://schemas.microsoft.com/office/drawing/2014/main" id="{6118D990-CBF5-4510-B29D-496018EA82B5}"/>
                    </a:ext>
                  </a:extLst>
                </p:cNvPr>
                <p:cNvPicPr/>
                <p:nvPr/>
              </p:nvPicPr>
              <p:blipFill>
                <a:blip r:embed="rId60"/>
                <a:stretch>
                  <a:fillRect/>
                </a:stretch>
              </p:blipFill>
              <p:spPr>
                <a:xfrm>
                  <a:off x="5052993" y="3272032"/>
                  <a:ext cx="15408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3" name="Ink 72">
                  <a:extLst>
                    <a:ext uri="{FF2B5EF4-FFF2-40B4-BE49-F238E27FC236}">
                      <a16:creationId xmlns:a16="http://schemas.microsoft.com/office/drawing/2014/main" id="{671C0E32-2451-4735-A759-627BC8055BBF}"/>
                    </a:ext>
                  </a:extLst>
                </p14:cNvPr>
                <p14:cNvContentPartPr/>
                <p14:nvPr/>
              </p14:nvContentPartPr>
              <p14:xfrm>
                <a:off x="5791713" y="3302992"/>
                <a:ext cx="117000" cy="12960"/>
              </p14:xfrm>
            </p:contentPart>
          </mc:Choice>
          <mc:Fallback xmlns="">
            <p:pic>
              <p:nvPicPr>
                <p:cNvPr id="73" name="Ink 72">
                  <a:extLst>
                    <a:ext uri="{FF2B5EF4-FFF2-40B4-BE49-F238E27FC236}">
                      <a16:creationId xmlns:a16="http://schemas.microsoft.com/office/drawing/2014/main" id="{671C0E32-2451-4735-A759-627BC8055BBF}"/>
                    </a:ext>
                  </a:extLst>
                </p:cNvPr>
                <p:cNvPicPr/>
                <p:nvPr/>
              </p:nvPicPr>
              <p:blipFill>
                <a:blip r:embed="rId62"/>
                <a:stretch>
                  <a:fillRect/>
                </a:stretch>
              </p:blipFill>
              <p:spPr>
                <a:xfrm>
                  <a:off x="5787393" y="3298672"/>
                  <a:ext cx="1256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4" name="Ink 73">
                  <a:extLst>
                    <a:ext uri="{FF2B5EF4-FFF2-40B4-BE49-F238E27FC236}">
                      <a16:creationId xmlns:a16="http://schemas.microsoft.com/office/drawing/2014/main" id="{B55E0F60-DB9E-4D83-8976-EA5ADE4E5D1A}"/>
                    </a:ext>
                  </a:extLst>
                </p14:cNvPr>
                <p14:cNvContentPartPr/>
                <p14:nvPr/>
              </p14:nvContentPartPr>
              <p14:xfrm>
                <a:off x="5626833" y="3054592"/>
                <a:ext cx="154080" cy="26640"/>
              </p14:xfrm>
            </p:contentPart>
          </mc:Choice>
          <mc:Fallback xmlns="">
            <p:pic>
              <p:nvPicPr>
                <p:cNvPr id="74" name="Ink 73">
                  <a:extLst>
                    <a:ext uri="{FF2B5EF4-FFF2-40B4-BE49-F238E27FC236}">
                      <a16:creationId xmlns:a16="http://schemas.microsoft.com/office/drawing/2014/main" id="{B55E0F60-DB9E-4D83-8976-EA5ADE4E5D1A}"/>
                    </a:ext>
                  </a:extLst>
                </p:cNvPr>
                <p:cNvPicPr/>
                <p:nvPr/>
              </p:nvPicPr>
              <p:blipFill>
                <a:blip r:embed="rId64"/>
                <a:stretch>
                  <a:fillRect/>
                </a:stretch>
              </p:blipFill>
              <p:spPr>
                <a:xfrm>
                  <a:off x="5622513" y="3050272"/>
                  <a:ext cx="1627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5" name="Ink 74">
                  <a:extLst>
                    <a:ext uri="{FF2B5EF4-FFF2-40B4-BE49-F238E27FC236}">
                      <a16:creationId xmlns:a16="http://schemas.microsoft.com/office/drawing/2014/main" id="{EF932CC4-433F-4181-9AED-565484B245D3}"/>
                    </a:ext>
                  </a:extLst>
                </p14:cNvPr>
                <p14:cNvContentPartPr/>
                <p14:nvPr/>
              </p14:nvContentPartPr>
              <p14:xfrm>
                <a:off x="5257113" y="3466792"/>
                <a:ext cx="142920" cy="24840"/>
              </p14:xfrm>
            </p:contentPart>
          </mc:Choice>
          <mc:Fallback xmlns="">
            <p:pic>
              <p:nvPicPr>
                <p:cNvPr id="75" name="Ink 74">
                  <a:extLst>
                    <a:ext uri="{FF2B5EF4-FFF2-40B4-BE49-F238E27FC236}">
                      <a16:creationId xmlns:a16="http://schemas.microsoft.com/office/drawing/2014/main" id="{EF932CC4-433F-4181-9AED-565484B245D3}"/>
                    </a:ext>
                  </a:extLst>
                </p:cNvPr>
                <p:cNvPicPr/>
                <p:nvPr/>
              </p:nvPicPr>
              <p:blipFill>
                <a:blip r:embed="rId66"/>
                <a:stretch>
                  <a:fillRect/>
                </a:stretch>
              </p:blipFill>
              <p:spPr>
                <a:xfrm>
                  <a:off x="5252793" y="3462472"/>
                  <a:ext cx="1515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6" name="Ink 75">
                  <a:extLst>
                    <a:ext uri="{FF2B5EF4-FFF2-40B4-BE49-F238E27FC236}">
                      <a16:creationId xmlns:a16="http://schemas.microsoft.com/office/drawing/2014/main" id="{C755559E-97F9-412E-9132-2C51F866A91D}"/>
                    </a:ext>
                  </a:extLst>
                </p14:cNvPr>
                <p14:cNvContentPartPr/>
                <p14:nvPr/>
              </p14:nvContentPartPr>
              <p14:xfrm>
                <a:off x="5029953" y="3744352"/>
                <a:ext cx="134280" cy="21240"/>
              </p14:xfrm>
            </p:contentPart>
          </mc:Choice>
          <mc:Fallback xmlns="">
            <p:pic>
              <p:nvPicPr>
                <p:cNvPr id="76" name="Ink 75">
                  <a:extLst>
                    <a:ext uri="{FF2B5EF4-FFF2-40B4-BE49-F238E27FC236}">
                      <a16:creationId xmlns:a16="http://schemas.microsoft.com/office/drawing/2014/main" id="{C755559E-97F9-412E-9132-2C51F866A91D}"/>
                    </a:ext>
                  </a:extLst>
                </p:cNvPr>
                <p:cNvPicPr/>
                <p:nvPr/>
              </p:nvPicPr>
              <p:blipFill>
                <a:blip r:embed="rId68"/>
                <a:stretch>
                  <a:fillRect/>
                </a:stretch>
              </p:blipFill>
              <p:spPr>
                <a:xfrm>
                  <a:off x="5025633" y="3740032"/>
                  <a:ext cx="142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7" name="Ink 76">
                  <a:extLst>
                    <a:ext uri="{FF2B5EF4-FFF2-40B4-BE49-F238E27FC236}">
                      <a16:creationId xmlns:a16="http://schemas.microsoft.com/office/drawing/2014/main" id="{A483F90D-7E5D-4372-9023-F7BF66EF4C3E}"/>
                    </a:ext>
                  </a:extLst>
                </p14:cNvPr>
                <p14:cNvContentPartPr/>
                <p14:nvPr/>
              </p14:nvContentPartPr>
              <p14:xfrm>
                <a:off x="5834193" y="4102912"/>
                <a:ext cx="118080" cy="29520"/>
              </p14:xfrm>
            </p:contentPart>
          </mc:Choice>
          <mc:Fallback xmlns="">
            <p:pic>
              <p:nvPicPr>
                <p:cNvPr id="77" name="Ink 76">
                  <a:extLst>
                    <a:ext uri="{FF2B5EF4-FFF2-40B4-BE49-F238E27FC236}">
                      <a16:creationId xmlns:a16="http://schemas.microsoft.com/office/drawing/2014/main" id="{A483F90D-7E5D-4372-9023-F7BF66EF4C3E}"/>
                    </a:ext>
                  </a:extLst>
                </p:cNvPr>
                <p:cNvPicPr/>
                <p:nvPr/>
              </p:nvPicPr>
              <p:blipFill>
                <a:blip r:embed="rId70"/>
                <a:stretch>
                  <a:fillRect/>
                </a:stretch>
              </p:blipFill>
              <p:spPr>
                <a:xfrm>
                  <a:off x="5829873" y="4098592"/>
                  <a:ext cx="12672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8" name="Ink 77">
                  <a:extLst>
                    <a:ext uri="{FF2B5EF4-FFF2-40B4-BE49-F238E27FC236}">
                      <a16:creationId xmlns:a16="http://schemas.microsoft.com/office/drawing/2014/main" id="{CE4F4DAC-2CE6-4092-B64C-675303F54FBE}"/>
                    </a:ext>
                  </a:extLst>
                </p14:cNvPr>
                <p14:cNvContentPartPr/>
                <p14:nvPr/>
              </p14:nvContentPartPr>
              <p14:xfrm>
                <a:off x="5855793" y="3687472"/>
                <a:ext cx="126720" cy="8640"/>
              </p14:xfrm>
            </p:contentPart>
          </mc:Choice>
          <mc:Fallback xmlns="">
            <p:pic>
              <p:nvPicPr>
                <p:cNvPr id="78" name="Ink 77">
                  <a:extLst>
                    <a:ext uri="{FF2B5EF4-FFF2-40B4-BE49-F238E27FC236}">
                      <a16:creationId xmlns:a16="http://schemas.microsoft.com/office/drawing/2014/main" id="{CE4F4DAC-2CE6-4092-B64C-675303F54FBE}"/>
                    </a:ext>
                  </a:extLst>
                </p:cNvPr>
                <p:cNvPicPr/>
                <p:nvPr/>
              </p:nvPicPr>
              <p:blipFill>
                <a:blip r:embed="rId72"/>
                <a:stretch>
                  <a:fillRect/>
                </a:stretch>
              </p:blipFill>
              <p:spPr>
                <a:xfrm>
                  <a:off x="5851473" y="3683152"/>
                  <a:ext cx="13536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9" name="Ink 78">
                  <a:extLst>
                    <a:ext uri="{FF2B5EF4-FFF2-40B4-BE49-F238E27FC236}">
                      <a16:creationId xmlns:a16="http://schemas.microsoft.com/office/drawing/2014/main" id="{DB29264E-6942-4128-894E-8C5AE09D4F04}"/>
                    </a:ext>
                  </a:extLst>
                </p14:cNvPr>
                <p14:cNvContentPartPr/>
                <p14:nvPr/>
              </p14:nvContentPartPr>
              <p14:xfrm>
                <a:off x="5439993" y="3702592"/>
                <a:ext cx="152280" cy="6120"/>
              </p14:xfrm>
            </p:contentPart>
          </mc:Choice>
          <mc:Fallback xmlns="">
            <p:pic>
              <p:nvPicPr>
                <p:cNvPr id="79" name="Ink 78">
                  <a:extLst>
                    <a:ext uri="{FF2B5EF4-FFF2-40B4-BE49-F238E27FC236}">
                      <a16:creationId xmlns:a16="http://schemas.microsoft.com/office/drawing/2014/main" id="{DB29264E-6942-4128-894E-8C5AE09D4F04}"/>
                    </a:ext>
                  </a:extLst>
                </p:cNvPr>
                <p:cNvPicPr/>
                <p:nvPr/>
              </p:nvPicPr>
              <p:blipFill>
                <a:blip r:embed="rId74"/>
                <a:stretch>
                  <a:fillRect/>
                </a:stretch>
              </p:blipFill>
              <p:spPr>
                <a:xfrm>
                  <a:off x="5435673" y="3698272"/>
                  <a:ext cx="160920" cy="14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0" name="Ink 79">
                  <a:extLst>
                    <a:ext uri="{FF2B5EF4-FFF2-40B4-BE49-F238E27FC236}">
                      <a16:creationId xmlns:a16="http://schemas.microsoft.com/office/drawing/2014/main" id="{84A6716D-5E08-4C9D-8660-1960AAB4E3C0}"/>
                    </a:ext>
                  </a:extLst>
                </p14:cNvPr>
                <p14:cNvContentPartPr/>
                <p14:nvPr/>
              </p14:nvContentPartPr>
              <p14:xfrm>
                <a:off x="5613513" y="3444112"/>
                <a:ext cx="85320" cy="34560"/>
              </p14:xfrm>
            </p:contentPart>
          </mc:Choice>
          <mc:Fallback xmlns="">
            <p:pic>
              <p:nvPicPr>
                <p:cNvPr id="80" name="Ink 79">
                  <a:extLst>
                    <a:ext uri="{FF2B5EF4-FFF2-40B4-BE49-F238E27FC236}">
                      <a16:creationId xmlns:a16="http://schemas.microsoft.com/office/drawing/2014/main" id="{84A6716D-5E08-4C9D-8660-1960AAB4E3C0}"/>
                    </a:ext>
                  </a:extLst>
                </p:cNvPr>
                <p:cNvPicPr/>
                <p:nvPr/>
              </p:nvPicPr>
              <p:blipFill>
                <a:blip r:embed="rId76"/>
                <a:stretch>
                  <a:fillRect/>
                </a:stretch>
              </p:blipFill>
              <p:spPr>
                <a:xfrm>
                  <a:off x="5609193" y="3439792"/>
                  <a:ext cx="939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1" name="Ink 80">
                  <a:extLst>
                    <a:ext uri="{FF2B5EF4-FFF2-40B4-BE49-F238E27FC236}">
                      <a16:creationId xmlns:a16="http://schemas.microsoft.com/office/drawing/2014/main" id="{4F66E36C-1BAD-4ECC-A183-0274993703C1}"/>
                    </a:ext>
                  </a:extLst>
                </p14:cNvPr>
                <p14:cNvContentPartPr/>
                <p14:nvPr/>
              </p14:nvContentPartPr>
              <p14:xfrm>
                <a:off x="5181513" y="3893752"/>
                <a:ext cx="145440" cy="8640"/>
              </p14:xfrm>
            </p:contentPart>
          </mc:Choice>
          <mc:Fallback xmlns="">
            <p:pic>
              <p:nvPicPr>
                <p:cNvPr id="81" name="Ink 80">
                  <a:extLst>
                    <a:ext uri="{FF2B5EF4-FFF2-40B4-BE49-F238E27FC236}">
                      <a16:creationId xmlns:a16="http://schemas.microsoft.com/office/drawing/2014/main" id="{4F66E36C-1BAD-4ECC-A183-0274993703C1}"/>
                    </a:ext>
                  </a:extLst>
                </p:cNvPr>
                <p:cNvPicPr/>
                <p:nvPr/>
              </p:nvPicPr>
              <p:blipFill>
                <a:blip r:embed="rId78"/>
                <a:stretch>
                  <a:fillRect/>
                </a:stretch>
              </p:blipFill>
              <p:spPr>
                <a:xfrm>
                  <a:off x="5177193" y="3889432"/>
                  <a:ext cx="15408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 name="Ink 81">
                  <a:extLst>
                    <a:ext uri="{FF2B5EF4-FFF2-40B4-BE49-F238E27FC236}">
                      <a16:creationId xmlns:a16="http://schemas.microsoft.com/office/drawing/2014/main" id="{62A0D7BA-E13D-46F2-BEA1-024D7373721C}"/>
                    </a:ext>
                  </a:extLst>
                </p14:cNvPr>
                <p14:cNvContentPartPr/>
                <p14:nvPr/>
              </p14:nvContentPartPr>
              <p14:xfrm>
                <a:off x="5280513" y="4109752"/>
                <a:ext cx="138960" cy="29520"/>
              </p14:xfrm>
            </p:contentPart>
          </mc:Choice>
          <mc:Fallback xmlns="">
            <p:pic>
              <p:nvPicPr>
                <p:cNvPr id="82" name="Ink 81">
                  <a:extLst>
                    <a:ext uri="{FF2B5EF4-FFF2-40B4-BE49-F238E27FC236}">
                      <a16:creationId xmlns:a16="http://schemas.microsoft.com/office/drawing/2014/main" id="{62A0D7BA-E13D-46F2-BEA1-024D7373721C}"/>
                    </a:ext>
                  </a:extLst>
                </p:cNvPr>
                <p:cNvPicPr/>
                <p:nvPr/>
              </p:nvPicPr>
              <p:blipFill>
                <a:blip r:embed="rId80"/>
                <a:stretch>
                  <a:fillRect/>
                </a:stretch>
              </p:blipFill>
              <p:spPr>
                <a:xfrm>
                  <a:off x="5276193" y="4105432"/>
                  <a:ext cx="1476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3" name="Ink 82">
                  <a:extLst>
                    <a:ext uri="{FF2B5EF4-FFF2-40B4-BE49-F238E27FC236}">
                      <a16:creationId xmlns:a16="http://schemas.microsoft.com/office/drawing/2014/main" id="{9D7D2448-34DD-4876-9A58-75EEDD04C8CF}"/>
                    </a:ext>
                  </a:extLst>
                </p14:cNvPr>
                <p14:cNvContentPartPr/>
                <p14:nvPr/>
              </p14:nvContentPartPr>
              <p14:xfrm>
                <a:off x="5877393" y="3229552"/>
                <a:ext cx="155880" cy="19080"/>
              </p14:xfrm>
            </p:contentPart>
          </mc:Choice>
          <mc:Fallback xmlns="">
            <p:pic>
              <p:nvPicPr>
                <p:cNvPr id="83" name="Ink 82">
                  <a:extLst>
                    <a:ext uri="{FF2B5EF4-FFF2-40B4-BE49-F238E27FC236}">
                      <a16:creationId xmlns:a16="http://schemas.microsoft.com/office/drawing/2014/main" id="{9D7D2448-34DD-4876-9A58-75EEDD04C8CF}"/>
                    </a:ext>
                  </a:extLst>
                </p:cNvPr>
                <p:cNvPicPr/>
                <p:nvPr/>
              </p:nvPicPr>
              <p:blipFill>
                <a:blip r:embed="rId82"/>
                <a:stretch>
                  <a:fillRect/>
                </a:stretch>
              </p:blipFill>
              <p:spPr>
                <a:xfrm>
                  <a:off x="5873073" y="3225232"/>
                  <a:ext cx="1645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4" name="Ink 83">
                  <a:extLst>
                    <a:ext uri="{FF2B5EF4-FFF2-40B4-BE49-F238E27FC236}">
                      <a16:creationId xmlns:a16="http://schemas.microsoft.com/office/drawing/2014/main" id="{AD4B82B1-B7A7-44A2-96D6-295D70EF87A2}"/>
                    </a:ext>
                  </a:extLst>
                </p14:cNvPr>
                <p14:cNvContentPartPr/>
                <p14:nvPr/>
              </p14:nvContentPartPr>
              <p14:xfrm>
                <a:off x="5585793" y="3828232"/>
                <a:ext cx="137880" cy="28800"/>
              </p14:xfrm>
            </p:contentPart>
          </mc:Choice>
          <mc:Fallback xmlns="">
            <p:pic>
              <p:nvPicPr>
                <p:cNvPr id="84" name="Ink 83">
                  <a:extLst>
                    <a:ext uri="{FF2B5EF4-FFF2-40B4-BE49-F238E27FC236}">
                      <a16:creationId xmlns:a16="http://schemas.microsoft.com/office/drawing/2014/main" id="{AD4B82B1-B7A7-44A2-96D6-295D70EF87A2}"/>
                    </a:ext>
                  </a:extLst>
                </p:cNvPr>
                <p:cNvPicPr/>
                <p:nvPr/>
              </p:nvPicPr>
              <p:blipFill>
                <a:blip r:embed="rId84"/>
                <a:stretch>
                  <a:fillRect/>
                </a:stretch>
              </p:blipFill>
              <p:spPr>
                <a:xfrm>
                  <a:off x="5581473" y="3823912"/>
                  <a:ext cx="146520" cy="37440"/>
                </a:xfrm>
                <a:prstGeom prst="rect">
                  <a:avLst/>
                </a:prstGeom>
              </p:spPr>
            </p:pic>
          </mc:Fallback>
        </mc:AlternateContent>
      </p:grpSp>
    </p:spTree>
    <p:extLst>
      <p:ext uri="{BB962C8B-B14F-4D97-AF65-F5344CB8AC3E}">
        <p14:creationId xmlns:p14="http://schemas.microsoft.com/office/powerpoint/2010/main" val="1622277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oscillations</a:t>
            </a:r>
          </a:p>
        </p:txBody>
      </p:sp>
      <p:sp>
        <p:nvSpPr>
          <p:cNvPr id="3" name="Content Placeholder 2"/>
          <p:cNvSpPr>
            <a:spLocks noGrp="1"/>
          </p:cNvSpPr>
          <p:nvPr>
            <p:ph idx="1"/>
          </p:nvPr>
        </p:nvSpPr>
        <p:spPr>
          <a:xfrm>
            <a:off x="628650" y="2226469"/>
            <a:ext cx="7886700" cy="442264"/>
          </a:xfrm>
        </p:spPr>
        <p:txBody>
          <a:bodyPr>
            <a:normAutofit fontScale="85000" lnSpcReduction="20000"/>
          </a:bodyPr>
          <a:lstStyle/>
          <a:p>
            <a:r>
              <a:rPr lang="en-US" dirty="0"/>
              <a:t>Plasma frequency</a:t>
            </a:r>
          </a:p>
          <a:p>
            <a:pPr marL="61913" lvl="1" indent="0" algn="ctr">
              <a:spcBef>
                <a:spcPts val="450"/>
              </a:spcBef>
              <a:buSzPct val="80000"/>
              <a:buNone/>
            </a:pPr>
            <a:endParaRPr lang="en-US" dirty="0"/>
          </a:p>
        </p:txBody>
      </p:sp>
      <p:grpSp>
        <p:nvGrpSpPr>
          <p:cNvPr id="4" name="Group 3">
            <a:extLst>
              <a:ext uri="{FF2B5EF4-FFF2-40B4-BE49-F238E27FC236}">
                <a16:creationId xmlns:a16="http://schemas.microsoft.com/office/drawing/2014/main" id="{6941D249-2B2B-441D-964C-F2563C775F6F}"/>
              </a:ext>
            </a:extLst>
          </p:cNvPr>
          <p:cNvGrpSpPr/>
          <p:nvPr/>
        </p:nvGrpSpPr>
        <p:grpSpPr>
          <a:xfrm>
            <a:off x="4572000" y="2826931"/>
            <a:ext cx="1068572" cy="1204138"/>
            <a:chOff x="4973617" y="2626241"/>
            <a:chExt cx="1424762" cy="1605517"/>
          </a:xfrm>
        </p:grpSpPr>
        <p:sp>
          <p:nvSpPr>
            <p:cNvPr id="7" name="Cube 6">
              <a:extLst>
                <a:ext uri="{FF2B5EF4-FFF2-40B4-BE49-F238E27FC236}">
                  <a16:creationId xmlns:a16="http://schemas.microsoft.com/office/drawing/2014/main" id="{57CE2A85-237C-4C91-9A3B-B746E289431A}"/>
                </a:ext>
              </a:extLst>
            </p:cNvPr>
            <p:cNvSpPr/>
            <p:nvPr/>
          </p:nvSpPr>
          <p:spPr>
            <a:xfrm>
              <a:off x="4973617" y="2626241"/>
              <a:ext cx="1424762" cy="1605517"/>
            </a:xfrm>
            <a:prstGeom prst="cube">
              <a:avLst/>
            </a:prstGeom>
            <a:solidFill>
              <a:srgbClr val="23B790">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5" name="Group 84">
              <a:extLst>
                <a:ext uri="{FF2B5EF4-FFF2-40B4-BE49-F238E27FC236}">
                  <a16:creationId xmlns:a16="http://schemas.microsoft.com/office/drawing/2014/main" id="{D0E35F88-94B4-484D-A787-0609BADC689B}"/>
                </a:ext>
              </a:extLst>
            </p:cNvPr>
            <p:cNvGrpSpPr/>
            <p:nvPr/>
          </p:nvGrpSpPr>
          <p:grpSpPr>
            <a:xfrm>
              <a:off x="5029953" y="3054592"/>
              <a:ext cx="1003320" cy="1084680"/>
              <a:chOff x="5029953" y="3054592"/>
              <a:chExt cx="1003320" cy="1084680"/>
            </a:xfrm>
          </p:grpSpPr>
          <mc:AlternateContent xmlns:mc="http://schemas.openxmlformats.org/markup-compatibility/2006" xmlns:p14="http://schemas.microsoft.com/office/powerpoint/2010/main">
            <mc:Choice Requires="p14">
              <p:contentPart p14:bwMode="auto" r:id="rId3">
                <p14:nvContentPartPr>
                  <p14:cNvPr id="72" name="Ink 71">
                    <a:extLst>
                      <a:ext uri="{FF2B5EF4-FFF2-40B4-BE49-F238E27FC236}">
                        <a16:creationId xmlns:a16="http://schemas.microsoft.com/office/drawing/2014/main" id="{6118D990-CBF5-4510-B29D-496018EA82B5}"/>
                      </a:ext>
                    </a:extLst>
                  </p14:cNvPr>
                  <p14:cNvContentPartPr/>
                  <p14:nvPr/>
                </p14:nvContentPartPr>
                <p14:xfrm>
                  <a:off x="5057313" y="3276352"/>
                  <a:ext cx="145440" cy="8640"/>
                </p14:xfrm>
              </p:contentPart>
            </mc:Choice>
            <mc:Fallback xmlns="">
              <p:pic>
                <p:nvPicPr>
                  <p:cNvPr id="72" name="Ink 71">
                    <a:extLst>
                      <a:ext uri="{FF2B5EF4-FFF2-40B4-BE49-F238E27FC236}">
                        <a16:creationId xmlns:a16="http://schemas.microsoft.com/office/drawing/2014/main" id="{6118D990-CBF5-4510-B29D-496018EA82B5}"/>
                      </a:ext>
                    </a:extLst>
                  </p:cNvPr>
                  <p:cNvPicPr/>
                  <p:nvPr/>
                </p:nvPicPr>
                <p:blipFill>
                  <a:blip r:embed="rId4"/>
                  <a:stretch>
                    <a:fillRect/>
                  </a:stretch>
                </p:blipFill>
                <p:spPr>
                  <a:xfrm>
                    <a:off x="5052993" y="3272032"/>
                    <a:ext cx="15408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3" name="Ink 72">
                    <a:extLst>
                      <a:ext uri="{FF2B5EF4-FFF2-40B4-BE49-F238E27FC236}">
                        <a16:creationId xmlns:a16="http://schemas.microsoft.com/office/drawing/2014/main" id="{671C0E32-2451-4735-A759-627BC8055BBF}"/>
                      </a:ext>
                    </a:extLst>
                  </p14:cNvPr>
                  <p14:cNvContentPartPr/>
                  <p14:nvPr/>
                </p14:nvContentPartPr>
                <p14:xfrm>
                  <a:off x="5791713" y="3302992"/>
                  <a:ext cx="117000" cy="12960"/>
                </p14:xfrm>
              </p:contentPart>
            </mc:Choice>
            <mc:Fallback xmlns="">
              <p:pic>
                <p:nvPicPr>
                  <p:cNvPr id="73" name="Ink 72">
                    <a:extLst>
                      <a:ext uri="{FF2B5EF4-FFF2-40B4-BE49-F238E27FC236}">
                        <a16:creationId xmlns:a16="http://schemas.microsoft.com/office/drawing/2014/main" id="{671C0E32-2451-4735-A759-627BC8055BBF}"/>
                      </a:ext>
                    </a:extLst>
                  </p:cNvPr>
                  <p:cNvPicPr/>
                  <p:nvPr/>
                </p:nvPicPr>
                <p:blipFill>
                  <a:blip r:embed="rId6"/>
                  <a:stretch>
                    <a:fillRect/>
                  </a:stretch>
                </p:blipFill>
                <p:spPr>
                  <a:xfrm>
                    <a:off x="5787393" y="3298672"/>
                    <a:ext cx="1256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4" name="Ink 73">
                    <a:extLst>
                      <a:ext uri="{FF2B5EF4-FFF2-40B4-BE49-F238E27FC236}">
                        <a16:creationId xmlns:a16="http://schemas.microsoft.com/office/drawing/2014/main" id="{B55E0F60-DB9E-4D83-8976-EA5ADE4E5D1A}"/>
                      </a:ext>
                    </a:extLst>
                  </p14:cNvPr>
                  <p14:cNvContentPartPr/>
                  <p14:nvPr/>
                </p14:nvContentPartPr>
                <p14:xfrm>
                  <a:off x="5626833" y="3054592"/>
                  <a:ext cx="154080" cy="26640"/>
                </p14:xfrm>
              </p:contentPart>
            </mc:Choice>
            <mc:Fallback xmlns="">
              <p:pic>
                <p:nvPicPr>
                  <p:cNvPr id="74" name="Ink 73">
                    <a:extLst>
                      <a:ext uri="{FF2B5EF4-FFF2-40B4-BE49-F238E27FC236}">
                        <a16:creationId xmlns:a16="http://schemas.microsoft.com/office/drawing/2014/main" id="{B55E0F60-DB9E-4D83-8976-EA5ADE4E5D1A}"/>
                      </a:ext>
                    </a:extLst>
                  </p:cNvPr>
                  <p:cNvPicPr/>
                  <p:nvPr/>
                </p:nvPicPr>
                <p:blipFill>
                  <a:blip r:embed="rId8"/>
                  <a:stretch>
                    <a:fillRect/>
                  </a:stretch>
                </p:blipFill>
                <p:spPr>
                  <a:xfrm>
                    <a:off x="5622513" y="3050272"/>
                    <a:ext cx="1627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5" name="Ink 74">
                    <a:extLst>
                      <a:ext uri="{FF2B5EF4-FFF2-40B4-BE49-F238E27FC236}">
                        <a16:creationId xmlns:a16="http://schemas.microsoft.com/office/drawing/2014/main" id="{EF932CC4-433F-4181-9AED-565484B245D3}"/>
                      </a:ext>
                    </a:extLst>
                  </p14:cNvPr>
                  <p14:cNvContentPartPr/>
                  <p14:nvPr/>
                </p14:nvContentPartPr>
                <p14:xfrm>
                  <a:off x="5257113" y="3466792"/>
                  <a:ext cx="142920" cy="24840"/>
                </p14:xfrm>
              </p:contentPart>
            </mc:Choice>
            <mc:Fallback xmlns="">
              <p:pic>
                <p:nvPicPr>
                  <p:cNvPr id="75" name="Ink 74">
                    <a:extLst>
                      <a:ext uri="{FF2B5EF4-FFF2-40B4-BE49-F238E27FC236}">
                        <a16:creationId xmlns:a16="http://schemas.microsoft.com/office/drawing/2014/main" id="{EF932CC4-433F-4181-9AED-565484B245D3}"/>
                      </a:ext>
                    </a:extLst>
                  </p:cNvPr>
                  <p:cNvPicPr/>
                  <p:nvPr/>
                </p:nvPicPr>
                <p:blipFill>
                  <a:blip r:embed="rId10"/>
                  <a:stretch>
                    <a:fillRect/>
                  </a:stretch>
                </p:blipFill>
                <p:spPr>
                  <a:xfrm>
                    <a:off x="5252793" y="3462472"/>
                    <a:ext cx="1515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6" name="Ink 75">
                    <a:extLst>
                      <a:ext uri="{FF2B5EF4-FFF2-40B4-BE49-F238E27FC236}">
                        <a16:creationId xmlns:a16="http://schemas.microsoft.com/office/drawing/2014/main" id="{C755559E-97F9-412E-9132-2C51F866A91D}"/>
                      </a:ext>
                    </a:extLst>
                  </p14:cNvPr>
                  <p14:cNvContentPartPr/>
                  <p14:nvPr/>
                </p14:nvContentPartPr>
                <p14:xfrm>
                  <a:off x="5029953" y="3744352"/>
                  <a:ext cx="134280" cy="21240"/>
                </p14:xfrm>
              </p:contentPart>
            </mc:Choice>
            <mc:Fallback xmlns="">
              <p:pic>
                <p:nvPicPr>
                  <p:cNvPr id="76" name="Ink 75">
                    <a:extLst>
                      <a:ext uri="{FF2B5EF4-FFF2-40B4-BE49-F238E27FC236}">
                        <a16:creationId xmlns:a16="http://schemas.microsoft.com/office/drawing/2014/main" id="{C755559E-97F9-412E-9132-2C51F866A91D}"/>
                      </a:ext>
                    </a:extLst>
                  </p:cNvPr>
                  <p:cNvPicPr/>
                  <p:nvPr/>
                </p:nvPicPr>
                <p:blipFill>
                  <a:blip r:embed="rId12"/>
                  <a:stretch>
                    <a:fillRect/>
                  </a:stretch>
                </p:blipFill>
                <p:spPr>
                  <a:xfrm>
                    <a:off x="5025633" y="3740032"/>
                    <a:ext cx="142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7" name="Ink 76">
                    <a:extLst>
                      <a:ext uri="{FF2B5EF4-FFF2-40B4-BE49-F238E27FC236}">
                        <a16:creationId xmlns:a16="http://schemas.microsoft.com/office/drawing/2014/main" id="{A483F90D-7E5D-4372-9023-F7BF66EF4C3E}"/>
                      </a:ext>
                    </a:extLst>
                  </p14:cNvPr>
                  <p14:cNvContentPartPr/>
                  <p14:nvPr/>
                </p14:nvContentPartPr>
                <p14:xfrm>
                  <a:off x="5834193" y="4102912"/>
                  <a:ext cx="118080" cy="29520"/>
                </p14:xfrm>
              </p:contentPart>
            </mc:Choice>
            <mc:Fallback xmlns="">
              <p:pic>
                <p:nvPicPr>
                  <p:cNvPr id="77" name="Ink 76">
                    <a:extLst>
                      <a:ext uri="{FF2B5EF4-FFF2-40B4-BE49-F238E27FC236}">
                        <a16:creationId xmlns:a16="http://schemas.microsoft.com/office/drawing/2014/main" id="{A483F90D-7E5D-4372-9023-F7BF66EF4C3E}"/>
                      </a:ext>
                    </a:extLst>
                  </p:cNvPr>
                  <p:cNvPicPr/>
                  <p:nvPr/>
                </p:nvPicPr>
                <p:blipFill>
                  <a:blip r:embed="rId14"/>
                  <a:stretch>
                    <a:fillRect/>
                  </a:stretch>
                </p:blipFill>
                <p:spPr>
                  <a:xfrm>
                    <a:off x="5829873" y="4098592"/>
                    <a:ext cx="12672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8" name="Ink 77">
                    <a:extLst>
                      <a:ext uri="{FF2B5EF4-FFF2-40B4-BE49-F238E27FC236}">
                        <a16:creationId xmlns:a16="http://schemas.microsoft.com/office/drawing/2014/main" id="{CE4F4DAC-2CE6-4092-B64C-675303F54FBE}"/>
                      </a:ext>
                    </a:extLst>
                  </p14:cNvPr>
                  <p14:cNvContentPartPr/>
                  <p14:nvPr/>
                </p14:nvContentPartPr>
                <p14:xfrm>
                  <a:off x="5855793" y="3687472"/>
                  <a:ext cx="126720" cy="8640"/>
                </p14:xfrm>
              </p:contentPart>
            </mc:Choice>
            <mc:Fallback xmlns="">
              <p:pic>
                <p:nvPicPr>
                  <p:cNvPr id="78" name="Ink 77">
                    <a:extLst>
                      <a:ext uri="{FF2B5EF4-FFF2-40B4-BE49-F238E27FC236}">
                        <a16:creationId xmlns:a16="http://schemas.microsoft.com/office/drawing/2014/main" id="{CE4F4DAC-2CE6-4092-B64C-675303F54FBE}"/>
                      </a:ext>
                    </a:extLst>
                  </p:cNvPr>
                  <p:cNvPicPr/>
                  <p:nvPr/>
                </p:nvPicPr>
                <p:blipFill>
                  <a:blip r:embed="rId16"/>
                  <a:stretch>
                    <a:fillRect/>
                  </a:stretch>
                </p:blipFill>
                <p:spPr>
                  <a:xfrm>
                    <a:off x="5851473" y="3683152"/>
                    <a:ext cx="13536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9" name="Ink 78">
                    <a:extLst>
                      <a:ext uri="{FF2B5EF4-FFF2-40B4-BE49-F238E27FC236}">
                        <a16:creationId xmlns:a16="http://schemas.microsoft.com/office/drawing/2014/main" id="{DB29264E-6942-4128-894E-8C5AE09D4F04}"/>
                      </a:ext>
                    </a:extLst>
                  </p14:cNvPr>
                  <p14:cNvContentPartPr/>
                  <p14:nvPr/>
                </p14:nvContentPartPr>
                <p14:xfrm>
                  <a:off x="5439993" y="3702592"/>
                  <a:ext cx="152280" cy="6120"/>
                </p14:xfrm>
              </p:contentPart>
            </mc:Choice>
            <mc:Fallback xmlns="">
              <p:pic>
                <p:nvPicPr>
                  <p:cNvPr id="79" name="Ink 78">
                    <a:extLst>
                      <a:ext uri="{FF2B5EF4-FFF2-40B4-BE49-F238E27FC236}">
                        <a16:creationId xmlns:a16="http://schemas.microsoft.com/office/drawing/2014/main" id="{DB29264E-6942-4128-894E-8C5AE09D4F04}"/>
                      </a:ext>
                    </a:extLst>
                  </p:cNvPr>
                  <p:cNvPicPr/>
                  <p:nvPr/>
                </p:nvPicPr>
                <p:blipFill>
                  <a:blip r:embed="rId18"/>
                  <a:stretch>
                    <a:fillRect/>
                  </a:stretch>
                </p:blipFill>
                <p:spPr>
                  <a:xfrm>
                    <a:off x="5435673" y="3698272"/>
                    <a:ext cx="160920" cy="14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0" name="Ink 79">
                    <a:extLst>
                      <a:ext uri="{FF2B5EF4-FFF2-40B4-BE49-F238E27FC236}">
                        <a16:creationId xmlns:a16="http://schemas.microsoft.com/office/drawing/2014/main" id="{84A6716D-5E08-4C9D-8660-1960AAB4E3C0}"/>
                      </a:ext>
                    </a:extLst>
                  </p14:cNvPr>
                  <p14:cNvContentPartPr/>
                  <p14:nvPr/>
                </p14:nvContentPartPr>
                <p14:xfrm>
                  <a:off x="5613513" y="3444112"/>
                  <a:ext cx="85320" cy="34560"/>
                </p14:xfrm>
              </p:contentPart>
            </mc:Choice>
            <mc:Fallback xmlns="">
              <p:pic>
                <p:nvPicPr>
                  <p:cNvPr id="80" name="Ink 79">
                    <a:extLst>
                      <a:ext uri="{FF2B5EF4-FFF2-40B4-BE49-F238E27FC236}">
                        <a16:creationId xmlns:a16="http://schemas.microsoft.com/office/drawing/2014/main" id="{84A6716D-5E08-4C9D-8660-1960AAB4E3C0}"/>
                      </a:ext>
                    </a:extLst>
                  </p:cNvPr>
                  <p:cNvPicPr/>
                  <p:nvPr/>
                </p:nvPicPr>
                <p:blipFill>
                  <a:blip r:embed="rId20"/>
                  <a:stretch>
                    <a:fillRect/>
                  </a:stretch>
                </p:blipFill>
                <p:spPr>
                  <a:xfrm>
                    <a:off x="5609193" y="3439792"/>
                    <a:ext cx="939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1" name="Ink 80">
                    <a:extLst>
                      <a:ext uri="{FF2B5EF4-FFF2-40B4-BE49-F238E27FC236}">
                        <a16:creationId xmlns:a16="http://schemas.microsoft.com/office/drawing/2014/main" id="{4F66E36C-1BAD-4ECC-A183-0274993703C1}"/>
                      </a:ext>
                    </a:extLst>
                  </p14:cNvPr>
                  <p14:cNvContentPartPr/>
                  <p14:nvPr/>
                </p14:nvContentPartPr>
                <p14:xfrm>
                  <a:off x="5181513" y="3893752"/>
                  <a:ext cx="145440" cy="8640"/>
                </p14:xfrm>
              </p:contentPart>
            </mc:Choice>
            <mc:Fallback xmlns="">
              <p:pic>
                <p:nvPicPr>
                  <p:cNvPr id="81" name="Ink 80">
                    <a:extLst>
                      <a:ext uri="{FF2B5EF4-FFF2-40B4-BE49-F238E27FC236}">
                        <a16:creationId xmlns:a16="http://schemas.microsoft.com/office/drawing/2014/main" id="{4F66E36C-1BAD-4ECC-A183-0274993703C1}"/>
                      </a:ext>
                    </a:extLst>
                  </p:cNvPr>
                  <p:cNvPicPr/>
                  <p:nvPr/>
                </p:nvPicPr>
                <p:blipFill>
                  <a:blip r:embed="rId22"/>
                  <a:stretch>
                    <a:fillRect/>
                  </a:stretch>
                </p:blipFill>
                <p:spPr>
                  <a:xfrm>
                    <a:off x="5177193" y="3889432"/>
                    <a:ext cx="15408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 name="Ink 81">
                    <a:extLst>
                      <a:ext uri="{FF2B5EF4-FFF2-40B4-BE49-F238E27FC236}">
                        <a16:creationId xmlns:a16="http://schemas.microsoft.com/office/drawing/2014/main" id="{62A0D7BA-E13D-46F2-BEA1-024D7373721C}"/>
                      </a:ext>
                    </a:extLst>
                  </p14:cNvPr>
                  <p14:cNvContentPartPr/>
                  <p14:nvPr/>
                </p14:nvContentPartPr>
                <p14:xfrm>
                  <a:off x="5280513" y="4109752"/>
                  <a:ext cx="138960" cy="29520"/>
                </p14:xfrm>
              </p:contentPart>
            </mc:Choice>
            <mc:Fallback xmlns="">
              <p:pic>
                <p:nvPicPr>
                  <p:cNvPr id="82" name="Ink 81">
                    <a:extLst>
                      <a:ext uri="{FF2B5EF4-FFF2-40B4-BE49-F238E27FC236}">
                        <a16:creationId xmlns:a16="http://schemas.microsoft.com/office/drawing/2014/main" id="{62A0D7BA-E13D-46F2-BEA1-024D7373721C}"/>
                      </a:ext>
                    </a:extLst>
                  </p:cNvPr>
                  <p:cNvPicPr/>
                  <p:nvPr/>
                </p:nvPicPr>
                <p:blipFill>
                  <a:blip r:embed="rId24"/>
                  <a:stretch>
                    <a:fillRect/>
                  </a:stretch>
                </p:blipFill>
                <p:spPr>
                  <a:xfrm>
                    <a:off x="5276193" y="4105432"/>
                    <a:ext cx="1476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3" name="Ink 82">
                    <a:extLst>
                      <a:ext uri="{FF2B5EF4-FFF2-40B4-BE49-F238E27FC236}">
                        <a16:creationId xmlns:a16="http://schemas.microsoft.com/office/drawing/2014/main" id="{9D7D2448-34DD-4876-9A58-75EEDD04C8CF}"/>
                      </a:ext>
                    </a:extLst>
                  </p14:cNvPr>
                  <p14:cNvContentPartPr/>
                  <p14:nvPr/>
                </p14:nvContentPartPr>
                <p14:xfrm>
                  <a:off x="5877393" y="3229552"/>
                  <a:ext cx="155880" cy="19080"/>
                </p14:xfrm>
              </p:contentPart>
            </mc:Choice>
            <mc:Fallback xmlns="">
              <p:pic>
                <p:nvPicPr>
                  <p:cNvPr id="83" name="Ink 82">
                    <a:extLst>
                      <a:ext uri="{FF2B5EF4-FFF2-40B4-BE49-F238E27FC236}">
                        <a16:creationId xmlns:a16="http://schemas.microsoft.com/office/drawing/2014/main" id="{9D7D2448-34DD-4876-9A58-75EEDD04C8CF}"/>
                      </a:ext>
                    </a:extLst>
                  </p:cNvPr>
                  <p:cNvPicPr/>
                  <p:nvPr/>
                </p:nvPicPr>
                <p:blipFill>
                  <a:blip r:embed="rId26"/>
                  <a:stretch>
                    <a:fillRect/>
                  </a:stretch>
                </p:blipFill>
                <p:spPr>
                  <a:xfrm>
                    <a:off x="5873073" y="3225232"/>
                    <a:ext cx="1645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4" name="Ink 83">
                    <a:extLst>
                      <a:ext uri="{FF2B5EF4-FFF2-40B4-BE49-F238E27FC236}">
                        <a16:creationId xmlns:a16="http://schemas.microsoft.com/office/drawing/2014/main" id="{AD4B82B1-B7A7-44A2-96D6-295D70EF87A2}"/>
                      </a:ext>
                    </a:extLst>
                  </p14:cNvPr>
                  <p14:cNvContentPartPr/>
                  <p14:nvPr/>
                </p14:nvContentPartPr>
                <p14:xfrm>
                  <a:off x="5585793" y="3828232"/>
                  <a:ext cx="137880" cy="28800"/>
                </p14:xfrm>
              </p:contentPart>
            </mc:Choice>
            <mc:Fallback xmlns="">
              <p:pic>
                <p:nvPicPr>
                  <p:cNvPr id="84" name="Ink 83">
                    <a:extLst>
                      <a:ext uri="{FF2B5EF4-FFF2-40B4-BE49-F238E27FC236}">
                        <a16:creationId xmlns:a16="http://schemas.microsoft.com/office/drawing/2014/main" id="{AD4B82B1-B7A7-44A2-96D6-295D70EF87A2}"/>
                      </a:ext>
                    </a:extLst>
                  </p:cNvPr>
                  <p:cNvPicPr/>
                  <p:nvPr/>
                </p:nvPicPr>
                <p:blipFill>
                  <a:blip r:embed="rId28"/>
                  <a:stretch>
                    <a:fillRect/>
                  </a:stretch>
                </p:blipFill>
                <p:spPr>
                  <a:xfrm>
                    <a:off x="5581473" y="3823912"/>
                    <a:ext cx="146520" cy="37440"/>
                  </a:xfrm>
                  <a:prstGeom prst="rect">
                    <a:avLst/>
                  </a:prstGeom>
                </p:spPr>
              </p:pic>
            </mc:Fallback>
          </mc:AlternateContent>
        </p:grpSp>
      </p:grpSp>
      <p:grpSp>
        <p:nvGrpSpPr>
          <p:cNvPr id="5" name="Group 4">
            <a:extLst>
              <a:ext uri="{FF2B5EF4-FFF2-40B4-BE49-F238E27FC236}">
                <a16:creationId xmlns:a16="http://schemas.microsoft.com/office/drawing/2014/main" id="{3217198E-4F85-4A38-8DB0-2BD8B7376FE8}"/>
              </a:ext>
            </a:extLst>
          </p:cNvPr>
          <p:cNvGrpSpPr/>
          <p:nvPr/>
        </p:nvGrpSpPr>
        <p:grpSpPr>
          <a:xfrm>
            <a:off x="4237420" y="2828262"/>
            <a:ext cx="1068572" cy="1204138"/>
            <a:chOff x="5360117" y="2641353"/>
            <a:chExt cx="1424762" cy="1605517"/>
          </a:xfrm>
        </p:grpSpPr>
        <p:sp>
          <p:nvSpPr>
            <p:cNvPr id="23" name="Cube 22">
              <a:extLst>
                <a:ext uri="{FF2B5EF4-FFF2-40B4-BE49-F238E27FC236}">
                  <a16:creationId xmlns:a16="http://schemas.microsoft.com/office/drawing/2014/main" id="{1A897BC2-160B-4652-BECF-F67277B696C3}"/>
                </a:ext>
              </a:extLst>
            </p:cNvPr>
            <p:cNvSpPr/>
            <p:nvPr/>
          </p:nvSpPr>
          <p:spPr>
            <a:xfrm>
              <a:off x="5360117" y="2641353"/>
              <a:ext cx="1424762" cy="1605517"/>
            </a:xfrm>
            <a:prstGeom prst="cube">
              <a:avLst/>
            </a:prstGeom>
            <a:solidFill>
              <a:schemeClr val="accent4">
                <a:lumMod val="60000"/>
                <a:lumOff val="40000"/>
                <a:alpha val="45882"/>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0" name="Group 69">
              <a:extLst>
                <a:ext uri="{FF2B5EF4-FFF2-40B4-BE49-F238E27FC236}">
                  <a16:creationId xmlns:a16="http://schemas.microsoft.com/office/drawing/2014/main" id="{7B303F1E-0D8B-4DEB-BFFA-E1C8600B19A5}"/>
                </a:ext>
              </a:extLst>
            </p:cNvPr>
            <p:cNvGrpSpPr/>
            <p:nvPr/>
          </p:nvGrpSpPr>
          <p:grpSpPr>
            <a:xfrm>
              <a:off x="5410541" y="3054592"/>
              <a:ext cx="988200" cy="1161360"/>
              <a:chOff x="4365033" y="3016792"/>
              <a:chExt cx="988200" cy="1161360"/>
            </a:xfrm>
          </p:grpSpPr>
          <mc:AlternateContent xmlns:mc="http://schemas.openxmlformats.org/markup-compatibility/2006" xmlns:p14="http://schemas.microsoft.com/office/powerpoint/2010/main">
            <mc:Choice Requires="p14">
              <p:contentPart p14:bwMode="auto" r:id="rId29">
                <p14:nvContentPartPr>
                  <p14:cNvPr id="8" name="Ink 7">
                    <a:extLst>
                      <a:ext uri="{FF2B5EF4-FFF2-40B4-BE49-F238E27FC236}">
                        <a16:creationId xmlns:a16="http://schemas.microsoft.com/office/drawing/2014/main" id="{AE5364B1-0902-4659-879F-99151B427CBA}"/>
                      </a:ext>
                    </a:extLst>
                  </p14:cNvPr>
                  <p14:cNvContentPartPr/>
                  <p14:nvPr/>
                </p14:nvContentPartPr>
                <p14:xfrm>
                  <a:off x="4510113" y="3047032"/>
                  <a:ext cx="23040" cy="170640"/>
                </p14:xfrm>
              </p:contentPart>
            </mc:Choice>
            <mc:Fallback xmlns="">
              <p:pic>
                <p:nvPicPr>
                  <p:cNvPr id="8" name="Ink 7">
                    <a:extLst>
                      <a:ext uri="{FF2B5EF4-FFF2-40B4-BE49-F238E27FC236}">
                        <a16:creationId xmlns:a16="http://schemas.microsoft.com/office/drawing/2014/main" id="{AE5364B1-0902-4659-879F-99151B427CBA}"/>
                      </a:ext>
                    </a:extLst>
                  </p:cNvPr>
                  <p:cNvPicPr/>
                  <p:nvPr/>
                </p:nvPicPr>
                <p:blipFill>
                  <a:blip r:embed="rId30"/>
                  <a:stretch>
                    <a:fillRect/>
                  </a:stretch>
                </p:blipFill>
                <p:spPr>
                  <a:xfrm>
                    <a:off x="4505793" y="3042712"/>
                    <a:ext cx="31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 name="Ink 8">
                    <a:extLst>
                      <a:ext uri="{FF2B5EF4-FFF2-40B4-BE49-F238E27FC236}">
                        <a16:creationId xmlns:a16="http://schemas.microsoft.com/office/drawing/2014/main" id="{121608FD-0997-4016-8301-0385FCEC740A}"/>
                      </a:ext>
                    </a:extLst>
                  </p14:cNvPr>
                  <p14:cNvContentPartPr/>
                  <p14:nvPr/>
                </p14:nvContentPartPr>
                <p14:xfrm>
                  <a:off x="4447113" y="3111472"/>
                  <a:ext cx="140760" cy="13680"/>
                </p14:xfrm>
              </p:contentPart>
            </mc:Choice>
            <mc:Fallback xmlns="">
              <p:pic>
                <p:nvPicPr>
                  <p:cNvPr id="9" name="Ink 8">
                    <a:extLst>
                      <a:ext uri="{FF2B5EF4-FFF2-40B4-BE49-F238E27FC236}">
                        <a16:creationId xmlns:a16="http://schemas.microsoft.com/office/drawing/2014/main" id="{121608FD-0997-4016-8301-0385FCEC740A}"/>
                      </a:ext>
                    </a:extLst>
                  </p:cNvPr>
                  <p:cNvPicPr/>
                  <p:nvPr/>
                </p:nvPicPr>
                <p:blipFill>
                  <a:blip r:embed="rId32"/>
                  <a:stretch>
                    <a:fillRect/>
                  </a:stretch>
                </p:blipFill>
                <p:spPr>
                  <a:xfrm>
                    <a:off x="4442793" y="3107152"/>
                    <a:ext cx="1494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 name="Ink 9">
                    <a:extLst>
                      <a:ext uri="{FF2B5EF4-FFF2-40B4-BE49-F238E27FC236}">
                        <a16:creationId xmlns:a16="http://schemas.microsoft.com/office/drawing/2014/main" id="{4E64940D-0D08-48EF-B426-108FAA6AA5E3}"/>
                      </a:ext>
                    </a:extLst>
                  </p14:cNvPr>
                  <p14:cNvContentPartPr/>
                  <p14:nvPr/>
                </p14:nvContentPartPr>
                <p14:xfrm>
                  <a:off x="4743033" y="3263392"/>
                  <a:ext cx="7920" cy="156960"/>
                </p14:xfrm>
              </p:contentPart>
            </mc:Choice>
            <mc:Fallback xmlns="">
              <p:pic>
                <p:nvPicPr>
                  <p:cNvPr id="10" name="Ink 9">
                    <a:extLst>
                      <a:ext uri="{FF2B5EF4-FFF2-40B4-BE49-F238E27FC236}">
                        <a16:creationId xmlns:a16="http://schemas.microsoft.com/office/drawing/2014/main" id="{4E64940D-0D08-48EF-B426-108FAA6AA5E3}"/>
                      </a:ext>
                    </a:extLst>
                  </p:cNvPr>
                  <p:cNvPicPr/>
                  <p:nvPr/>
                </p:nvPicPr>
                <p:blipFill>
                  <a:blip r:embed="rId34"/>
                  <a:stretch>
                    <a:fillRect/>
                  </a:stretch>
                </p:blipFill>
                <p:spPr>
                  <a:xfrm>
                    <a:off x="4738713" y="3259072"/>
                    <a:ext cx="165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1" name="Ink 10">
                    <a:extLst>
                      <a:ext uri="{FF2B5EF4-FFF2-40B4-BE49-F238E27FC236}">
                        <a16:creationId xmlns:a16="http://schemas.microsoft.com/office/drawing/2014/main" id="{0FDDF90E-1F85-4E89-8EB3-B1B2CA58A0D2}"/>
                      </a:ext>
                    </a:extLst>
                  </p14:cNvPr>
                  <p14:cNvContentPartPr/>
                  <p14:nvPr/>
                </p14:nvContentPartPr>
                <p14:xfrm>
                  <a:off x="4674273" y="3326032"/>
                  <a:ext cx="136080" cy="18000"/>
                </p14:xfrm>
              </p:contentPart>
            </mc:Choice>
            <mc:Fallback xmlns="">
              <p:pic>
                <p:nvPicPr>
                  <p:cNvPr id="11" name="Ink 10">
                    <a:extLst>
                      <a:ext uri="{FF2B5EF4-FFF2-40B4-BE49-F238E27FC236}">
                        <a16:creationId xmlns:a16="http://schemas.microsoft.com/office/drawing/2014/main" id="{0FDDF90E-1F85-4E89-8EB3-B1B2CA58A0D2}"/>
                      </a:ext>
                    </a:extLst>
                  </p:cNvPr>
                  <p:cNvPicPr/>
                  <p:nvPr/>
                </p:nvPicPr>
                <p:blipFill>
                  <a:blip r:embed="rId36"/>
                  <a:stretch>
                    <a:fillRect/>
                  </a:stretch>
                </p:blipFill>
                <p:spPr>
                  <a:xfrm>
                    <a:off x="4669953" y="3321712"/>
                    <a:ext cx="144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 name="Ink 11">
                    <a:extLst>
                      <a:ext uri="{FF2B5EF4-FFF2-40B4-BE49-F238E27FC236}">
                        <a16:creationId xmlns:a16="http://schemas.microsoft.com/office/drawing/2014/main" id="{0B9495EA-519D-456F-AF82-84EB82B84093}"/>
                      </a:ext>
                    </a:extLst>
                  </p14:cNvPr>
                  <p14:cNvContentPartPr/>
                  <p14:nvPr/>
                </p14:nvContentPartPr>
                <p14:xfrm>
                  <a:off x="5006193" y="3198592"/>
                  <a:ext cx="18360" cy="139320"/>
                </p14:xfrm>
              </p:contentPart>
            </mc:Choice>
            <mc:Fallback xmlns="">
              <p:pic>
                <p:nvPicPr>
                  <p:cNvPr id="12" name="Ink 11">
                    <a:extLst>
                      <a:ext uri="{FF2B5EF4-FFF2-40B4-BE49-F238E27FC236}">
                        <a16:creationId xmlns:a16="http://schemas.microsoft.com/office/drawing/2014/main" id="{0B9495EA-519D-456F-AF82-84EB82B84093}"/>
                      </a:ext>
                    </a:extLst>
                  </p:cNvPr>
                  <p:cNvPicPr/>
                  <p:nvPr/>
                </p:nvPicPr>
                <p:blipFill>
                  <a:blip r:embed="rId38"/>
                  <a:stretch>
                    <a:fillRect/>
                  </a:stretch>
                </p:blipFill>
                <p:spPr>
                  <a:xfrm>
                    <a:off x="5001873" y="3194272"/>
                    <a:ext cx="27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3" name="Ink 12">
                    <a:extLst>
                      <a:ext uri="{FF2B5EF4-FFF2-40B4-BE49-F238E27FC236}">
                        <a16:creationId xmlns:a16="http://schemas.microsoft.com/office/drawing/2014/main" id="{E9DDD2C1-5884-4B74-AD39-3FDDDDA2C407}"/>
                      </a:ext>
                    </a:extLst>
                  </p14:cNvPr>
                  <p14:cNvContentPartPr/>
                  <p14:nvPr/>
                </p14:nvContentPartPr>
                <p14:xfrm>
                  <a:off x="4943193" y="3256552"/>
                  <a:ext cx="139320" cy="18720"/>
                </p14:xfrm>
              </p:contentPart>
            </mc:Choice>
            <mc:Fallback xmlns="">
              <p:pic>
                <p:nvPicPr>
                  <p:cNvPr id="13" name="Ink 12">
                    <a:extLst>
                      <a:ext uri="{FF2B5EF4-FFF2-40B4-BE49-F238E27FC236}">
                        <a16:creationId xmlns:a16="http://schemas.microsoft.com/office/drawing/2014/main" id="{E9DDD2C1-5884-4B74-AD39-3FDDDDA2C407}"/>
                      </a:ext>
                    </a:extLst>
                  </p:cNvPr>
                  <p:cNvPicPr/>
                  <p:nvPr/>
                </p:nvPicPr>
                <p:blipFill>
                  <a:blip r:embed="rId40"/>
                  <a:stretch>
                    <a:fillRect/>
                  </a:stretch>
                </p:blipFill>
                <p:spPr>
                  <a:xfrm>
                    <a:off x="4938873" y="3252232"/>
                    <a:ext cx="1479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 name="Ink 39">
                    <a:extLst>
                      <a:ext uri="{FF2B5EF4-FFF2-40B4-BE49-F238E27FC236}">
                        <a16:creationId xmlns:a16="http://schemas.microsoft.com/office/drawing/2014/main" id="{97A34B50-F400-43BF-BCBD-B52372D2237A}"/>
                      </a:ext>
                    </a:extLst>
                  </p14:cNvPr>
                  <p14:cNvContentPartPr/>
                  <p14:nvPr/>
                </p14:nvContentPartPr>
                <p14:xfrm>
                  <a:off x="5268273" y="3044512"/>
                  <a:ext cx="2160" cy="141480"/>
                </p14:xfrm>
              </p:contentPart>
            </mc:Choice>
            <mc:Fallback xmlns="">
              <p:pic>
                <p:nvPicPr>
                  <p:cNvPr id="40" name="Ink 39">
                    <a:extLst>
                      <a:ext uri="{FF2B5EF4-FFF2-40B4-BE49-F238E27FC236}">
                        <a16:creationId xmlns:a16="http://schemas.microsoft.com/office/drawing/2014/main" id="{97A34B50-F400-43BF-BCBD-B52372D2237A}"/>
                      </a:ext>
                    </a:extLst>
                  </p:cNvPr>
                  <p:cNvPicPr/>
                  <p:nvPr/>
                </p:nvPicPr>
                <p:blipFill>
                  <a:blip r:embed="rId42"/>
                  <a:stretch>
                    <a:fillRect/>
                  </a:stretch>
                </p:blipFill>
                <p:spPr>
                  <a:xfrm>
                    <a:off x="5263953" y="3040192"/>
                    <a:ext cx="108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1" name="Ink 40">
                    <a:extLst>
                      <a:ext uri="{FF2B5EF4-FFF2-40B4-BE49-F238E27FC236}">
                        <a16:creationId xmlns:a16="http://schemas.microsoft.com/office/drawing/2014/main" id="{A83EE77E-E0B7-4F29-8F4E-612BFE931D69}"/>
                      </a:ext>
                    </a:extLst>
                  </p14:cNvPr>
                  <p14:cNvContentPartPr/>
                  <p14:nvPr/>
                </p14:nvContentPartPr>
                <p14:xfrm>
                  <a:off x="5214633" y="3107512"/>
                  <a:ext cx="138600" cy="27000"/>
                </p14:xfrm>
              </p:contentPart>
            </mc:Choice>
            <mc:Fallback xmlns="">
              <p:pic>
                <p:nvPicPr>
                  <p:cNvPr id="41" name="Ink 40">
                    <a:extLst>
                      <a:ext uri="{FF2B5EF4-FFF2-40B4-BE49-F238E27FC236}">
                        <a16:creationId xmlns:a16="http://schemas.microsoft.com/office/drawing/2014/main" id="{A83EE77E-E0B7-4F29-8F4E-612BFE931D69}"/>
                      </a:ext>
                    </a:extLst>
                  </p:cNvPr>
                  <p:cNvPicPr/>
                  <p:nvPr/>
                </p:nvPicPr>
                <p:blipFill>
                  <a:blip r:embed="rId44"/>
                  <a:stretch>
                    <a:fillRect/>
                  </a:stretch>
                </p:blipFill>
                <p:spPr>
                  <a:xfrm>
                    <a:off x="5210313" y="3103192"/>
                    <a:ext cx="147240" cy="35640"/>
                  </a:xfrm>
                  <a:prstGeom prst="rect">
                    <a:avLst/>
                  </a:prstGeom>
                </p:spPr>
              </p:pic>
            </mc:Fallback>
          </mc:AlternateContent>
          <p:grpSp>
            <p:nvGrpSpPr>
              <p:cNvPr id="53" name="Group 52">
                <a:extLst>
                  <a:ext uri="{FF2B5EF4-FFF2-40B4-BE49-F238E27FC236}">
                    <a16:creationId xmlns:a16="http://schemas.microsoft.com/office/drawing/2014/main" id="{591F68F4-429A-468F-9F2C-A010E79319DC}"/>
                  </a:ext>
                </a:extLst>
              </p:cNvPr>
              <p:cNvGrpSpPr/>
              <p:nvPr/>
            </p:nvGrpSpPr>
            <p:grpSpPr>
              <a:xfrm>
                <a:off x="4804593" y="3016792"/>
                <a:ext cx="134280" cy="169920"/>
                <a:chOff x="4804593" y="3016792"/>
                <a:chExt cx="134280" cy="169920"/>
              </a:xfrm>
            </p:grpSpPr>
            <mc:AlternateContent xmlns:mc="http://schemas.openxmlformats.org/markup-compatibility/2006" xmlns:p14="http://schemas.microsoft.com/office/powerpoint/2010/main">
              <mc:Choice Requires="p14">
                <p:contentPart p14:bwMode="auto" r:id="rId45">
                  <p14:nvContentPartPr>
                    <p14:cNvPr id="51" name="Ink 50">
                      <a:extLst>
                        <a:ext uri="{FF2B5EF4-FFF2-40B4-BE49-F238E27FC236}">
                          <a16:creationId xmlns:a16="http://schemas.microsoft.com/office/drawing/2014/main" id="{8F461783-4D7D-40D0-B249-0BB64D793E58}"/>
                        </a:ext>
                      </a:extLst>
                    </p14:cNvPr>
                    <p14:cNvContentPartPr/>
                    <p14:nvPr/>
                  </p14:nvContentPartPr>
                  <p14:xfrm>
                    <a:off x="4850673" y="3016792"/>
                    <a:ext cx="21240" cy="169920"/>
                  </p14:xfrm>
                </p:contentPart>
              </mc:Choice>
              <mc:Fallback xmlns="">
                <p:pic>
                  <p:nvPicPr>
                    <p:cNvPr id="51" name="Ink 50">
                      <a:extLst>
                        <a:ext uri="{FF2B5EF4-FFF2-40B4-BE49-F238E27FC236}">
                          <a16:creationId xmlns:a16="http://schemas.microsoft.com/office/drawing/2014/main" id="{8F461783-4D7D-40D0-B249-0BB64D793E58}"/>
                        </a:ext>
                      </a:extLst>
                    </p:cNvPr>
                    <p:cNvPicPr/>
                    <p:nvPr/>
                  </p:nvPicPr>
                  <p:blipFill>
                    <a:blip r:embed="rId46"/>
                    <a:stretch>
                      <a:fillRect/>
                    </a:stretch>
                  </p:blipFill>
                  <p:spPr>
                    <a:xfrm>
                      <a:off x="4846353" y="3012472"/>
                      <a:ext cx="2988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2" name="Ink 51">
                      <a:extLst>
                        <a:ext uri="{FF2B5EF4-FFF2-40B4-BE49-F238E27FC236}">
                          <a16:creationId xmlns:a16="http://schemas.microsoft.com/office/drawing/2014/main" id="{CA04F8C2-7084-4F23-9F79-61908F9807EA}"/>
                        </a:ext>
                      </a:extLst>
                    </p14:cNvPr>
                    <p14:cNvContentPartPr/>
                    <p14:nvPr/>
                  </p14:nvContentPartPr>
                  <p14:xfrm>
                    <a:off x="4804593" y="3086272"/>
                    <a:ext cx="134280" cy="13320"/>
                  </p14:xfrm>
                </p:contentPart>
              </mc:Choice>
              <mc:Fallback xmlns="">
                <p:pic>
                  <p:nvPicPr>
                    <p:cNvPr id="52" name="Ink 51">
                      <a:extLst>
                        <a:ext uri="{FF2B5EF4-FFF2-40B4-BE49-F238E27FC236}">
                          <a16:creationId xmlns:a16="http://schemas.microsoft.com/office/drawing/2014/main" id="{CA04F8C2-7084-4F23-9F79-61908F9807EA}"/>
                        </a:ext>
                      </a:extLst>
                    </p:cNvPr>
                    <p:cNvPicPr/>
                    <p:nvPr/>
                  </p:nvPicPr>
                  <p:blipFill>
                    <a:blip r:embed="rId48"/>
                    <a:stretch>
                      <a:fillRect/>
                    </a:stretch>
                  </p:blipFill>
                  <p:spPr>
                    <a:xfrm>
                      <a:off x="4800273" y="3081952"/>
                      <a:ext cx="142920" cy="21960"/>
                    </a:xfrm>
                    <a:prstGeom prst="rect">
                      <a:avLst/>
                    </a:prstGeom>
                  </p:spPr>
                </p:pic>
              </mc:Fallback>
            </mc:AlternateContent>
          </p:grpSp>
          <p:grpSp>
            <p:nvGrpSpPr>
              <p:cNvPr id="69" name="Group 68">
                <a:extLst>
                  <a:ext uri="{FF2B5EF4-FFF2-40B4-BE49-F238E27FC236}">
                    <a16:creationId xmlns:a16="http://schemas.microsoft.com/office/drawing/2014/main" id="{20999298-19C2-46E5-B6C6-5FAD7B3500F1}"/>
                  </a:ext>
                </a:extLst>
              </p:cNvPr>
              <p:cNvGrpSpPr/>
              <p:nvPr/>
            </p:nvGrpSpPr>
            <p:grpSpPr>
              <a:xfrm>
                <a:off x="4365033" y="3398032"/>
                <a:ext cx="958320" cy="780120"/>
                <a:chOff x="4365033" y="3398032"/>
                <a:chExt cx="958320" cy="780120"/>
              </a:xfrm>
            </p:grpSpPr>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5671149F-F7C3-462D-B11B-5D052FA11703}"/>
                        </a:ext>
                      </a:extLst>
                    </p14:cNvPr>
                    <p14:cNvContentPartPr/>
                    <p14:nvPr/>
                  </p14:nvContentPartPr>
                  <p14:xfrm>
                    <a:off x="4586433" y="3621232"/>
                    <a:ext cx="7920" cy="149400"/>
                  </p14:xfrm>
                </p:contentPart>
              </mc:Choice>
              <mc:Fallback xmlns="">
                <p:pic>
                  <p:nvPicPr>
                    <p:cNvPr id="14" name="Ink 13">
                      <a:extLst>
                        <a:ext uri="{FF2B5EF4-FFF2-40B4-BE49-F238E27FC236}">
                          <a16:creationId xmlns:a16="http://schemas.microsoft.com/office/drawing/2014/main" id="{5671149F-F7C3-462D-B11B-5D052FA11703}"/>
                        </a:ext>
                      </a:extLst>
                    </p:cNvPr>
                    <p:cNvPicPr/>
                    <p:nvPr/>
                  </p:nvPicPr>
                  <p:blipFill>
                    <a:blip r:embed="rId50"/>
                    <a:stretch>
                      <a:fillRect/>
                    </a:stretch>
                  </p:blipFill>
                  <p:spPr>
                    <a:xfrm>
                      <a:off x="4582113" y="3616912"/>
                      <a:ext cx="165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4" name="Ink 23">
                      <a:extLst>
                        <a:ext uri="{FF2B5EF4-FFF2-40B4-BE49-F238E27FC236}">
                          <a16:creationId xmlns:a16="http://schemas.microsoft.com/office/drawing/2014/main" id="{50D94A60-28FE-4932-9956-6F2DF74E8E3C}"/>
                        </a:ext>
                      </a:extLst>
                    </p14:cNvPr>
                    <p14:cNvContentPartPr/>
                    <p14:nvPr/>
                  </p14:nvContentPartPr>
                  <p14:xfrm>
                    <a:off x="4533873" y="3698272"/>
                    <a:ext cx="127800" cy="7560"/>
                  </p14:xfrm>
                </p:contentPart>
              </mc:Choice>
              <mc:Fallback xmlns="">
                <p:pic>
                  <p:nvPicPr>
                    <p:cNvPr id="24" name="Ink 23">
                      <a:extLst>
                        <a:ext uri="{FF2B5EF4-FFF2-40B4-BE49-F238E27FC236}">
                          <a16:creationId xmlns:a16="http://schemas.microsoft.com/office/drawing/2014/main" id="{50D94A60-28FE-4932-9956-6F2DF74E8E3C}"/>
                        </a:ext>
                      </a:extLst>
                    </p:cNvPr>
                    <p:cNvPicPr/>
                    <p:nvPr/>
                  </p:nvPicPr>
                  <p:blipFill>
                    <a:blip r:embed="rId52"/>
                    <a:stretch>
                      <a:fillRect/>
                    </a:stretch>
                  </p:blipFill>
                  <p:spPr>
                    <a:xfrm>
                      <a:off x="4529553" y="3693952"/>
                      <a:ext cx="13644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5" name="Ink 24">
                      <a:extLst>
                        <a:ext uri="{FF2B5EF4-FFF2-40B4-BE49-F238E27FC236}">
                          <a16:creationId xmlns:a16="http://schemas.microsoft.com/office/drawing/2014/main" id="{9BD6E4E5-9271-4F29-9E04-2F773A744CE2}"/>
                        </a:ext>
                      </a:extLst>
                    </p14:cNvPr>
                    <p14:cNvContentPartPr/>
                    <p14:nvPr/>
                  </p14:nvContentPartPr>
                  <p14:xfrm>
                    <a:off x="4800633" y="3811312"/>
                    <a:ext cx="5040" cy="146880"/>
                  </p14:xfrm>
                </p:contentPart>
              </mc:Choice>
              <mc:Fallback xmlns="">
                <p:pic>
                  <p:nvPicPr>
                    <p:cNvPr id="25" name="Ink 24">
                      <a:extLst>
                        <a:ext uri="{FF2B5EF4-FFF2-40B4-BE49-F238E27FC236}">
                          <a16:creationId xmlns:a16="http://schemas.microsoft.com/office/drawing/2014/main" id="{9BD6E4E5-9271-4F29-9E04-2F773A744CE2}"/>
                        </a:ext>
                      </a:extLst>
                    </p:cNvPr>
                    <p:cNvPicPr/>
                    <p:nvPr/>
                  </p:nvPicPr>
                  <p:blipFill>
                    <a:blip r:embed="rId54"/>
                    <a:stretch>
                      <a:fillRect/>
                    </a:stretch>
                  </p:blipFill>
                  <p:spPr>
                    <a:xfrm>
                      <a:off x="4796313" y="3806992"/>
                      <a:ext cx="136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6" name="Ink 25">
                      <a:extLst>
                        <a:ext uri="{FF2B5EF4-FFF2-40B4-BE49-F238E27FC236}">
                          <a16:creationId xmlns:a16="http://schemas.microsoft.com/office/drawing/2014/main" id="{3920BD45-B27A-4DEB-B5C8-4A45C4339D31}"/>
                        </a:ext>
                      </a:extLst>
                    </p14:cNvPr>
                    <p14:cNvContentPartPr/>
                    <p14:nvPr/>
                  </p14:nvContentPartPr>
                  <p14:xfrm>
                    <a:off x="4750593" y="3872512"/>
                    <a:ext cx="127440" cy="23760"/>
                  </p14:xfrm>
                </p:contentPart>
              </mc:Choice>
              <mc:Fallback xmlns="">
                <p:pic>
                  <p:nvPicPr>
                    <p:cNvPr id="26" name="Ink 25">
                      <a:extLst>
                        <a:ext uri="{FF2B5EF4-FFF2-40B4-BE49-F238E27FC236}">
                          <a16:creationId xmlns:a16="http://schemas.microsoft.com/office/drawing/2014/main" id="{3920BD45-B27A-4DEB-B5C8-4A45C4339D31}"/>
                        </a:ext>
                      </a:extLst>
                    </p:cNvPr>
                    <p:cNvPicPr/>
                    <p:nvPr/>
                  </p:nvPicPr>
                  <p:blipFill>
                    <a:blip r:embed="rId56"/>
                    <a:stretch>
                      <a:fillRect/>
                    </a:stretch>
                  </p:blipFill>
                  <p:spPr>
                    <a:xfrm>
                      <a:off x="4746273" y="3868192"/>
                      <a:ext cx="1360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7" name="Ink 26">
                      <a:extLst>
                        <a:ext uri="{FF2B5EF4-FFF2-40B4-BE49-F238E27FC236}">
                          <a16:creationId xmlns:a16="http://schemas.microsoft.com/office/drawing/2014/main" id="{89ABA9A6-D0A4-4406-87DB-1AED023444F6}"/>
                        </a:ext>
                      </a:extLst>
                    </p14:cNvPr>
                    <p14:cNvContentPartPr/>
                    <p14:nvPr/>
                  </p14:nvContentPartPr>
                  <p14:xfrm>
                    <a:off x="5051553" y="3616192"/>
                    <a:ext cx="12600" cy="142920"/>
                  </p14:xfrm>
                </p:contentPart>
              </mc:Choice>
              <mc:Fallback xmlns="">
                <p:pic>
                  <p:nvPicPr>
                    <p:cNvPr id="27" name="Ink 26">
                      <a:extLst>
                        <a:ext uri="{FF2B5EF4-FFF2-40B4-BE49-F238E27FC236}">
                          <a16:creationId xmlns:a16="http://schemas.microsoft.com/office/drawing/2014/main" id="{89ABA9A6-D0A4-4406-87DB-1AED023444F6}"/>
                        </a:ext>
                      </a:extLst>
                    </p:cNvPr>
                    <p:cNvPicPr/>
                    <p:nvPr/>
                  </p:nvPicPr>
                  <p:blipFill>
                    <a:blip r:embed="rId58"/>
                    <a:stretch>
                      <a:fillRect/>
                    </a:stretch>
                  </p:blipFill>
                  <p:spPr>
                    <a:xfrm>
                      <a:off x="5047233" y="3611872"/>
                      <a:ext cx="212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8" name="Ink 27">
                      <a:extLst>
                        <a:ext uri="{FF2B5EF4-FFF2-40B4-BE49-F238E27FC236}">
                          <a16:creationId xmlns:a16="http://schemas.microsoft.com/office/drawing/2014/main" id="{B41A597B-C8C2-454B-855B-0761672392B7}"/>
                        </a:ext>
                      </a:extLst>
                    </p14:cNvPr>
                    <p14:cNvContentPartPr/>
                    <p14:nvPr/>
                  </p14:nvContentPartPr>
                  <p14:xfrm>
                    <a:off x="4993953" y="3691432"/>
                    <a:ext cx="118800" cy="13680"/>
                  </p14:xfrm>
                </p:contentPart>
              </mc:Choice>
              <mc:Fallback xmlns="">
                <p:pic>
                  <p:nvPicPr>
                    <p:cNvPr id="28" name="Ink 27">
                      <a:extLst>
                        <a:ext uri="{FF2B5EF4-FFF2-40B4-BE49-F238E27FC236}">
                          <a16:creationId xmlns:a16="http://schemas.microsoft.com/office/drawing/2014/main" id="{B41A597B-C8C2-454B-855B-0761672392B7}"/>
                        </a:ext>
                      </a:extLst>
                    </p:cNvPr>
                    <p:cNvPicPr/>
                    <p:nvPr/>
                  </p:nvPicPr>
                  <p:blipFill>
                    <a:blip r:embed="rId60"/>
                    <a:stretch>
                      <a:fillRect/>
                    </a:stretch>
                  </p:blipFill>
                  <p:spPr>
                    <a:xfrm>
                      <a:off x="4989633" y="3687112"/>
                      <a:ext cx="1274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5" name="Ink 34">
                      <a:extLst>
                        <a:ext uri="{FF2B5EF4-FFF2-40B4-BE49-F238E27FC236}">
                          <a16:creationId xmlns:a16="http://schemas.microsoft.com/office/drawing/2014/main" id="{1A407D48-DFCC-4723-BFCC-E4DE5D0B28D0}"/>
                        </a:ext>
                      </a:extLst>
                    </p14:cNvPr>
                    <p14:cNvContentPartPr/>
                    <p14:nvPr/>
                  </p14:nvContentPartPr>
                  <p14:xfrm>
                    <a:off x="4427313" y="3398032"/>
                    <a:ext cx="13680" cy="136800"/>
                  </p14:xfrm>
                </p:contentPart>
              </mc:Choice>
              <mc:Fallback xmlns="">
                <p:pic>
                  <p:nvPicPr>
                    <p:cNvPr id="35" name="Ink 34">
                      <a:extLst>
                        <a:ext uri="{FF2B5EF4-FFF2-40B4-BE49-F238E27FC236}">
                          <a16:creationId xmlns:a16="http://schemas.microsoft.com/office/drawing/2014/main" id="{1A407D48-DFCC-4723-BFCC-E4DE5D0B28D0}"/>
                        </a:ext>
                      </a:extLst>
                    </p:cNvPr>
                    <p:cNvPicPr/>
                    <p:nvPr/>
                  </p:nvPicPr>
                  <p:blipFill>
                    <a:blip r:embed="rId62"/>
                    <a:stretch>
                      <a:fillRect/>
                    </a:stretch>
                  </p:blipFill>
                  <p:spPr>
                    <a:xfrm>
                      <a:off x="4422993" y="3393712"/>
                      <a:ext cx="22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6" name="Ink 35">
                      <a:extLst>
                        <a:ext uri="{FF2B5EF4-FFF2-40B4-BE49-F238E27FC236}">
                          <a16:creationId xmlns:a16="http://schemas.microsoft.com/office/drawing/2014/main" id="{EA465A7F-01F0-40FB-9AD2-16FEC4B6A60A}"/>
                        </a:ext>
                      </a:extLst>
                    </p14:cNvPr>
                    <p14:cNvContentPartPr/>
                    <p14:nvPr/>
                  </p14:nvContentPartPr>
                  <p14:xfrm>
                    <a:off x="4384833" y="3472912"/>
                    <a:ext cx="155160" cy="8640"/>
                  </p14:xfrm>
                </p:contentPart>
              </mc:Choice>
              <mc:Fallback xmlns="">
                <p:pic>
                  <p:nvPicPr>
                    <p:cNvPr id="36" name="Ink 35">
                      <a:extLst>
                        <a:ext uri="{FF2B5EF4-FFF2-40B4-BE49-F238E27FC236}">
                          <a16:creationId xmlns:a16="http://schemas.microsoft.com/office/drawing/2014/main" id="{EA465A7F-01F0-40FB-9AD2-16FEC4B6A60A}"/>
                        </a:ext>
                      </a:extLst>
                    </p:cNvPr>
                    <p:cNvPicPr/>
                    <p:nvPr/>
                  </p:nvPicPr>
                  <p:blipFill>
                    <a:blip r:embed="rId64"/>
                    <a:stretch>
                      <a:fillRect/>
                    </a:stretch>
                  </p:blipFill>
                  <p:spPr>
                    <a:xfrm>
                      <a:off x="4380513" y="3468592"/>
                      <a:ext cx="1638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8" name="Ink 37">
                      <a:extLst>
                        <a:ext uri="{FF2B5EF4-FFF2-40B4-BE49-F238E27FC236}">
                          <a16:creationId xmlns:a16="http://schemas.microsoft.com/office/drawing/2014/main" id="{250DFE53-4080-4D17-BB30-9F2C924401B5}"/>
                        </a:ext>
                      </a:extLst>
                    </p14:cNvPr>
                    <p14:cNvContentPartPr/>
                    <p14:nvPr/>
                  </p14:nvContentPartPr>
                  <p14:xfrm>
                    <a:off x="4404633" y="3987712"/>
                    <a:ext cx="11520" cy="171000"/>
                  </p14:xfrm>
                </p:contentPart>
              </mc:Choice>
              <mc:Fallback xmlns="">
                <p:pic>
                  <p:nvPicPr>
                    <p:cNvPr id="38" name="Ink 37">
                      <a:extLst>
                        <a:ext uri="{FF2B5EF4-FFF2-40B4-BE49-F238E27FC236}">
                          <a16:creationId xmlns:a16="http://schemas.microsoft.com/office/drawing/2014/main" id="{250DFE53-4080-4D17-BB30-9F2C924401B5}"/>
                        </a:ext>
                      </a:extLst>
                    </p:cNvPr>
                    <p:cNvPicPr/>
                    <p:nvPr/>
                  </p:nvPicPr>
                  <p:blipFill>
                    <a:blip r:embed="rId66"/>
                    <a:stretch>
                      <a:fillRect/>
                    </a:stretch>
                  </p:blipFill>
                  <p:spPr>
                    <a:xfrm>
                      <a:off x="4400313" y="3983392"/>
                      <a:ext cx="201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9" name="Ink 38">
                      <a:extLst>
                        <a:ext uri="{FF2B5EF4-FFF2-40B4-BE49-F238E27FC236}">
                          <a16:creationId xmlns:a16="http://schemas.microsoft.com/office/drawing/2014/main" id="{55D09B14-C2AA-4A78-B6DF-DFBF5326DCD7}"/>
                        </a:ext>
                      </a:extLst>
                    </p14:cNvPr>
                    <p14:cNvContentPartPr/>
                    <p14:nvPr/>
                  </p14:nvContentPartPr>
                  <p14:xfrm>
                    <a:off x="4365033" y="4084912"/>
                    <a:ext cx="104040" cy="19440"/>
                  </p14:xfrm>
                </p:contentPart>
              </mc:Choice>
              <mc:Fallback xmlns="">
                <p:pic>
                  <p:nvPicPr>
                    <p:cNvPr id="39" name="Ink 38">
                      <a:extLst>
                        <a:ext uri="{FF2B5EF4-FFF2-40B4-BE49-F238E27FC236}">
                          <a16:creationId xmlns:a16="http://schemas.microsoft.com/office/drawing/2014/main" id="{55D09B14-C2AA-4A78-B6DF-DFBF5326DCD7}"/>
                        </a:ext>
                      </a:extLst>
                    </p:cNvPr>
                    <p:cNvPicPr/>
                    <p:nvPr/>
                  </p:nvPicPr>
                  <p:blipFill>
                    <a:blip r:embed="rId68"/>
                    <a:stretch>
                      <a:fillRect/>
                    </a:stretch>
                  </p:blipFill>
                  <p:spPr>
                    <a:xfrm>
                      <a:off x="4360713" y="4080592"/>
                      <a:ext cx="11268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4" name="Ink 43">
                      <a:extLst>
                        <a:ext uri="{FF2B5EF4-FFF2-40B4-BE49-F238E27FC236}">
                          <a16:creationId xmlns:a16="http://schemas.microsoft.com/office/drawing/2014/main" id="{C7D035D3-930C-4374-B77A-BAC2B4F46232}"/>
                        </a:ext>
                      </a:extLst>
                    </p14:cNvPr>
                    <p14:cNvContentPartPr/>
                    <p14:nvPr/>
                  </p14:nvContentPartPr>
                  <p14:xfrm>
                    <a:off x="5246673" y="3461752"/>
                    <a:ext cx="1440" cy="117000"/>
                  </p14:xfrm>
                </p:contentPart>
              </mc:Choice>
              <mc:Fallback xmlns="">
                <p:pic>
                  <p:nvPicPr>
                    <p:cNvPr id="44" name="Ink 43">
                      <a:extLst>
                        <a:ext uri="{FF2B5EF4-FFF2-40B4-BE49-F238E27FC236}">
                          <a16:creationId xmlns:a16="http://schemas.microsoft.com/office/drawing/2014/main" id="{C7D035D3-930C-4374-B77A-BAC2B4F46232}"/>
                        </a:ext>
                      </a:extLst>
                    </p:cNvPr>
                    <p:cNvPicPr/>
                    <p:nvPr/>
                  </p:nvPicPr>
                  <p:blipFill>
                    <a:blip r:embed="rId70"/>
                    <a:stretch>
                      <a:fillRect/>
                    </a:stretch>
                  </p:blipFill>
                  <p:spPr>
                    <a:xfrm>
                      <a:off x="5242353" y="3457432"/>
                      <a:ext cx="100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 name="Ink 44">
                      <a:extLst>
                        <a:ext uri="{FF2B5EF4-FFF2-40B4-BE49-F238E27FC236}">
                          <a16:creationId xmlns:a16="http://schemas.microsoft.com/office/drawing/2014/main" id="{9FA5CB7B-3031-4A8D-B594-4F1011C2C3AC}"/>
                        </a:ext>
                      </a:extLst>
                    </p14:cNvPr>
                    <p14:cNvContentPartPr/>
                    <p14:nvPr/>
                  </p14:nvContentPartPr>
                  <p14:xfrm>
                    <a:off x="5173953" y="3502432"/>
                    <a:ext cx="149400" cy="25200"/>
                  </p14:xfrm>
                </p:contentPart>
              </mc:Choice>
              <mc:Fallback xmlns="">
                <p:pic>
                  <p:nvPicPr>
                    <p:cNvPr id="45" name="Ink 44">
                      <a:extLst>
                        <a:ext uri="{FF2B5EF4-FFF2-40B4-BE49-F238E27FC236}">
                          <a16:creationId xmlns:a16="http://schemas.microsoft.com/office/drawing/2014/main" id="{9FA5CB7B-3031-4A8D-B594-4F1011C2C3AC}"/>
                        </a:ext>
                      </a:extLst>
                    </p:cNvPr>
                    <p:cNvPicPr/>
                    <p:nvPr/>
                  </p:nvPicPr>
                  <p:blipFill>
                    <a:blip r:embed="rId72"/>
                    <a:stretch>
                      <a:fillRect/>
                    </a:stretch>
                  </p:blipFill>
                  <p:spPr>
                    <a:xfrm>
                      <a:off x="5169633" y="3498112"/>
                      <a:ext cx="1580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6" name="Ink 45">
                      <a:extLst>
                        <a:ext uri="{FF2B5EF4-FFF2-40B4-BE49-F238E27FC236}">
                          <a16:creationId xmlns:a16="http://schemas.microsoft.com/office/drawing/2014/main" id="{D819FD68-8352-47C6-9EF1-6164413F74FB}"/>
                        </a:ext>
                      </a:extLst>
                    </p14:cNvPr>
                    <p14:cNvContentPartPr/>
                    <p14:nvPr/>
                  </p14:nvContentPartPr>
                  <p14:xfrm>
                    <a:off x="5161713" y="3857392"/>
                    <a:ext cx="9000" cy="122760"/>
                  </p14:xfrm>
                </p:contentPart>
              </mc:Choice>
              <mc:Fallback xmlns="">
                <p:pic>
                  <p:nvPicPr>
                    <p:cNvPr id="46" name="Ink 45">
                      <a:extLst>
                        <a:ext uri="{FF2B5EF4-FFF2-40B4-BE49-F238E27FC236}">
                          <a16:creationId xmlns:a16="http://schemas.microsoft.com/office/drawing/2014/main" id="{D819FD68-8352-47C6-9EF1-6164413F74FB}"/>
                        </a:ext>
                      </a:extLst>
                    </p:cNvPr>
                    <p:cNvPicPr/>
                    <p:nvPr/>
                  </p:nvPicPr>
                  <p:blipFill>
                    <a:blip r:embed="rId74"/>
                    <a:stretch>
                      <a:fillRect/>
                    </a:stretch>
                  </p:blipFill>
                  <p:spPr>
                    <a:xfrm>
                      <a:off x="5157393" y="3853072"/>
                      <a:ext cx="176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7" name="Ink 46">
                      <a:extLst>
                        <a:ext uri="{FF2B5EF4-FFF2-40B4-BE49-F238E27FC236}">
                          <a16:creationId xmlns:a16="http://schemas.microsoft.com/office/drawing/2014/main" id="{3B923AD8-3F3E-4CA4-AF63-D417F62CACCE}"/>
                        </a:ext>
                      </a:extLst>
                    </p14:cNvPr>
                    <p14:cNvContentPartPr/>
                    <p14:nvPr/>
                  </p14:nvContentPartPr>
                  <p14:xfrm>
                    <a:off x="5121393" y="3909232"/>
                    <a:ext cx="120600" cy="15840"/>
                  </p14:xfrm>
                </p:contentPart>
              </mc:Choice>
              <mc:Fallback xmlns="">
                <p:pic>
                  <p:nvPicPr>
                    <p:cNvPr id="47" name="Ink 46">
                      <a:extLst>
                        <a:ext uri="{FF2B5EF4-FFF2-40B4-BE49-F238E27FC236}">
                          <a16:creationId xmlns:a16="http://schemas.microsoft.com/office/drawing/2014/main" id="{3B923AD8-3F3E-4CA4-AF63-D417F62CACCE}"/>
                        </a:ext>
                      </a:extLst>
                    </p:cNvPr>
                    <p:cNvPicPr/>
                    <p:nvPr/>
                  </p:nvPicPr>
                  <p:blipFill>
                    <a:blip r:embed="rId76"/>
                    <a:stretch>
                      <a:fillRect/>
                    </a:stretch>
                  </p:blipFill>
                  <p:spPr>
                    <a:xfrm>
                      <a:off x="5117073" y="3904912"/>
                      <a:ext cx="12924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8" name="Ink 47">
                      <a:extLst>
                        <a:ext uri="{FF2B5EF4-FFF2-40B4-BE49-F238E27FC236}">
                          <a16:creationId xmlns:a16="http://schemas.microsoft.com/office/drawing/2014/main" id="{DA75B6A9-ECFF-4FAD-B0D5-D7001B99F4A6}"/>
                        </a:ext>
                      </a:extLst>
                    </p14:cNvPr>
                    <p14:cNvContentPartPr/>
                    <p14:nvPr/>
                  </p14:nvContentPartPr>
                  <p14:xfrm>
                    <a:off x="4941033" y="3997432"/>
                    <a:ext cx="10440" cy="180720"/>
                  </p14:xfrm>
                </p:contentPart>
              </mc:Choice>
              <mc:Fallback xmlns="">
                <p:pic>
                  <p:nvPicPr>
                    <p:cNvPr id="48" name="Ink 47">
                      <a:extLst>
                        <a:ext uri="{FF2B5EF4-FFF2-40B4-BE49-F238E27FC236}">
                          <a16:creationId xmlns:a16="http://schemas.microsoft.com/office/drawing/2014/main" id="{DA75B6A9-ECFF-4FAD-B0D5-D7001B99F4A6}"/>
                        </a:ext>
                      </a:extLst>
                    </p:cNvPr>
                    <p:cNvPicPr/>
                    <p:nvPr/>
                  </p:nvPicPr>
                  <p:blipFill>
                    <a:blip r:embed="rId78"/>
                    <a:stretch>
                      <a:fillRect/>
                    </a:stretch>
                  </p:blipFill>
                  <p:spPr>
                    <a:xfrm>
                      <a:off x="4936713" y="3993112"/>
                      <a:ext cx="190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9" name="Ink 48">
                      <a:extLst>
                        <a:ext uri="{FF2B5EF4-FFF2-40B4-BE49-F238E27FC236}">
                          <a16:creationId xmlns:a16="http://schemas.microsoft.com/office/drawing/2014/main" id="{778D563E-A4B6-4405-9E6D-13F998145BF8}"/>
                        </a:ext>
                      </a:extLst>
                    </p14:cNvPr>
                    <p14:cNvContentPartPr/>
                    <p14:nvPr/>
                  </p14:nvContentPartPr>
                  <p14:xfrm>
                    <a:off x="4876953" y="4073032"/>
                    <a:ext cx="192600" cy="28800"/>
                  </p14:xfrm>
                </p:contentPart>
              </mc:Choice>
              <mc:Fallback xmlns="">
                <p:pic>
                  <p:nvPicPr>
                    <p:cNvPr id="49" name="Ink 48">
                      <a:extLst>
                        <a:ext uri="{FF2B5EF4-FFF2-40B4-BE49-F238E27FC236}">
                          <a16:creationId xmlns:a16="http://schemas.microsoft.com/office/drawing/2014/main" id="{778D563E-A4B6-4405-9E6D-13F998145BF8}"/>
                        </a:ext>
                      </a:extLst>
                    </p:cNvPr>
                    <p:cNvPicPr/>
                    <p:nvPr/>
                  </p:nvPicPr>
                  <p:blipFill>
                    <a:blip r:embed="rId80"/>
                    <a:stretch>
                      <a:fillRect/>
                    </a:stretch>
                  </p:blipFill>
                  <p:spPr>
                    <a:xfrm>
                      <a:off x="4872633" y="4068712"/>
                      <a:ext cx="2012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7" name="Ink 66">
                      <a:extLst>
                        <a:ext uri="{FF2B5EF4-FFF2-40B4-BE49-F238E27FC236}">
                          <a16:creationId xmlns:a16="http://schemas.microsoft.com/office/drawing/2014/main" id="{3D81D7CC-7C0E-46B6-B145-B7B12D33DE8B}"/>
                        </a:ext>
                      </a:extLst>
                    </p14:cNvPr>
                    <p14:cNvContentPartPr/>
                    <p14:nvPr/>
                  </p14:nvContentPartPr>
                  <p14:xfrm>
                    <a:off x="4870473" y="3488032"/>
                    <a:ext cx="7920" cy="162000"/>
                  </p14:xfrm>
                </p:contentPart>
              </mc:Choice>
              <mc:Fallback xmlns="">
                <p:pic>
                  <p:nvPicPr>
                    <p:cNvPr id="67" name="Ink 66">
                      <a:extLst>
                        <a:ext uri="{FF2B5EF4-FFF2-40B4-BE49-F238E27FC236}">
                          <a16:creationId xmlns:a16="http://schemas.microsoft.com/office/drawing/2014/main" id="{3D81D7CC-7C0E-46B6-B145-B7B12D33DE8B}"/>
                        </a:ext>
                      </a:extLst>
                    </p:cNvPr>
                    <p:cNvPicPr/>
                    <p:nvPr/>
                  </p:nvPicPr>
                  <p:blipFill>
                    <a:blip r:embed="rId82"/>
                    <a:stretch>
                      <a:fillRect/>
                    </a:stretch>
                  </p:blipFill>
                  <p:spPr>
                    <a:xfrm>
                      <a:off x="4866153" y="3483712"/>
                      <a:ext cx="165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8" name="Ink 67">
                      <a:extLst>
                        <a:ext uri="{FF2B5EF4-FFF2-40B4-BE49-F238E27FC236}">
                          <a16:creationId xmlns:a16="http://schemas.microsoft.com/office/drawing/2014/main" id="{52524E21-4887-4725-8A4A-801C8A937EFC}"/>
                        </a:ext>
                      </a:extLst>
                    </p14:cNvPr>
                    <p14:cNvContentPartPr/>
                    <p14:nvPr/>
                  </p14:nvContentPartPr>
                  <p14:xfrm>
                    <a:off x="4803513" y="3571552"/>
                    <a:ext cx="131400" cy="9720"/>
                  </p14:xfrm>
                </p:contentPart>
              </mc:Choice>
              <mc:Fallback xmlns="">
                <p:pic>
                  <p:nvPicPr>
                    <p:cNvPr id="68" name="Ink 67">
                      <a:extLst>
                        <a:ext uri="{FF2B5EF4-FFF2-40B4-BE49-F238E27FC236}">
                          <a16:creationId xmlns:a16="http://schemas.microsoft.com/office/drawing/2014/main" id="{52524E21-4887-4725-8A4A-801C8A937EFC}"/>
                        </a:ext>
                      </a:extLst>
                    </p:cNvPr>
                    <p:cNvPicPr/>
                    <p:nvPr/>
                  </p:nvPicPr>
                  <p:blipFill>
                    <a:blip r:embed="rId84"/>
                    <a:stretch>
                      <a:fillRect/>
                    </a:stretch>
                  </p:blipFill>
                  <p:spPr>
                    <a:xfrm>
                      <a:off x="4799193" y="3567232"/>
                      <a:ext cx="140040" cy="18360"/>
                    </a:xfrm>
                    <a:prstGeom prst="rect">
                      <a:avLst/>
                    </a:prstGeom>
                  </p:spPr>
                </p:pic>
              </mc:Fallback>
            </mc:AlternateContent>
          </p:grpSp>
        </p:grpSp>
      </p:grpSp>
      <p:grpSp>
        <p:nvGrpSpPr>
          <p:cNvPr id="32" name="Group 31">
            <a:extLst>
              <a:ext uri="{FF2B5EF4-FFF2-40B4-BE49-F238E27FC236}">
                <a16:creationId xmlns:a16="http://schemas.microsoft.com/office/drawing/2014/main" id="{6C2B60E2-A130-40A9-B574-42B58F30E75A}"/>
              </a:ext>
            </a:extLst>
          </p:cNvPr>
          <p:cNvGrpSpPr/>
          <p:nvPr/>
        </p:nvGrpSpPr>
        <p:grpSpPr>
          <a:xfrm>
            <a:off x="4039654" y="2721126"/>
            <a:ext cx="1012268" cy="736219"/>
            <a:chOff x="4263823" y="2485167"/>
            <a:chExt cx="1349690" cy="981625"/>
          </a:xfrm>
        </p:grpSpPr>
        <p:cxnSp>
          <p:nvCxnSpPr>
            <p:cNvPr id="30" name="Straight Arrow Connector 29">
              <a:extLst>
                <a:ext uri="{FF2B5EF4-FFF2-40B4-BE49-F238E27FC236}">
                  <a16:creationId xmlns:a16="http://schemas.microsoft.com/office/drawing/2014/main" id="{C4991F84-EAE7-4443-B003-F43B4115B470}"/>
                </a:ext>
              </a:extLst>
            </p:cNvPr>
            <p:cNvCxnSpPr/>
            <p:nvPr/>
          </p:nvCxnSpPr>
          <p:spPr>
            <a:xfrm>
              <a:off x="4963495" y="3466792"/>
              <a:ext cx="650018"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B47BE63-09BA-437E-BEDC-36571EB6CFCB}"/>
                </a:ext>
              </a:extLst>
            </p:cNvPr>
            <p:cNvSpPr txBox="1"/>
            <p:nvPr/>
          </p:nvSpPr>
          <p:spPr>
            <a:xfrm>
              <a:off x="4263823" y="2485167"/>
              <a:ext cx="1105614" cy="492442"/>
            </a:xfrm>
            <a:prstGeom prst="rect">
              <a:avLst/>
            </a:prstGeom>
            <a:noFill/>
          </p:spPr>
          <p:txBody>
            <a:bodyPr wrap="square" rtlCol="0">
              <a:spAutoFit/>
            </a:bodyPr>
            <a:lstStyle/>
            <a:p>
              <a:r>
                <a:rPr lang="en-US" b="1" dirty="0">
                  <a:solidFill>
                    <a:srgbClr val="FF00FF"/>
                  </a:solidFill>
                </a:rPr>
                <a:t>E</a:t>
              </a:r>
            </a:p>
          </p:txBody>
        </p:sp>
      </p:grpSp>
      <p:sp>
        <p:nvSpPr>
          <p:cNvPr id="66" name="Content Placeholder 2">
            <a:extLst>
              <a:ext uri="{FF2B5EF4-FFF2-40B4-BE49-F238E27FC236}">
                <a16:creationId xmlns:a16="http://schemas.microsoft.com/office/drawing/2014/main" id="{DA473D2E-33E7-4A2B-A64F-3D902BB7966B}"/>
              </a:ext>
            </a:extLst>
          </p:cNvPr>
          <p:cNvSpPr txBox="1">
            <a:spLocks/>
          </p:cNvSpPr>
          <p:nvPr/>
        </p:nvSpPr>
        <p:spPr>
          <a:xfrm>
            <a:off x="658368" y="2875036"/>
            <a:ext cx="3202691" cy="17062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Use Gauss’ Law to find E</a:t>
            </a:r>
          </a:p>
          <a:p>
            <a:r>
              <a:rPr lang="en-US" sz="2100" dirty="0"/>
              <a:t>Apply Newton’s 2</a:t>
            </a:r>
            <a:r>
              <a:rPr lang="en-US" sz="2100" baseline="30000" dirty="0"/>
              <a:t>nd</a:t>
            </a:r>
            <a:r>
              <a:rPr lang="en-US" sz="2100" dirty="0"/>
              <a:t> Law to find equation of motion</a:t>
            </a:r>
          </a:p>
          <a:p>
            <a:pPr marL="61913" lvl="1" indent="0" algn="ctr">
              <a:spcBef>
                <a:spcPts val="450"/>
              </a:spcBef>
              <a:buSzPct val="80000"/>
              <a:buNone/>
            </a:pPr>
            <a:endParaRPr lang="en-US" sz="1800" dirty="0"/>
          </a:p>
        </p:txBody>
      </p:sp>
      <p:grpSp>
        <p:nvGrpSpPr>
          <p:cNvPr id="43" name="Group 42">
            <a:extLst>
              <a:ext uri="{FF2B5EF4-FFF2-40B4-BE49-F238E27FC236}">
                <a16:creationId xmlns:a16="http://schemas.microsoft.com/office/drawing/2014/main" id="{3ABDF57E-2D63-4905-A958-5FA7C6E7F319}"/>
              </a:ext>
            </a:extLst>
          </p:cNvPr>
          <p:cNvGrpSpPr/>
          <p:nvPr/>
        </p:nvGrpSpPr>
        <p:grpSpPr>
          <a:xfrm>
            <a:off x="5288225" y="2454102"/>
            <a:ext cx="422360" cy="300082"/>
            <a:chOff x="5928587" y="2129135"/>
            <a:chExt cx="563147" cy="400109"/>
          </a:xfrm>
        </p:grpSpPr>
        <p:cxnSp>
          <p:nvCxnSpPr>
            <p:cNvPr id="37" name="Straight Arrow Connector 36">
              <a:extLst>
                <a:ext uri="{FF2B5EF4-FFF2-40B4-BE49-F238E27FC236}">
                  <a16:creationId xmlns:a16="http://schemas.microsoft.com/office/drawing/2014/main" id="{D3E1EC2B-16EA-4F45-9159-8D8B29817657}"/>
                </a:ext>
              </a:extLst>
            </p:cNvPr>
            <p:cNvCxnSpPr/>
            <p:nvPr/>
          </p:nvCxnSpPr>
          <p:spPr>
            <a:xfrm>
              <a:off x="5952273" y="2485167"/>
              <a:ext cx="44610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38E5223-4562-4453-B4BE-D585FA8D22A2}"/>
                    </a:ext>
                  </a:extLst>
                </p:cNvPr>
                <p:cNvSpPr txBox="1"/>
                <p:nvPr/>
              </p:nvSpPr>
              <p:spPr>
                <a:xfrm>
                  <a:off x="5928587" y="2129135"/>
                  <a:ext cx="563147" cy="4001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350">
                            <a:latin typeface="Cambria Math" panose="02040503050406030204" pitchFamily="18" charset="0"/>
                          </a:rPr>
                          <m:t>Δ</m:t>
                        </m:r>
                        <m:r>
                          <a:rPr lang="en-US" sz="1350" i="1">
                            <a:latin typeface="Cambria Math" panose="02040503050406030204" pitchFamily="18" charset="0"/>
                          </a:rPr>
                          <m:t>𝑥</m:t>
                        </m:r>
                      </m:oMath>
                    </m:oMathPara>
                  </a14:m>
                  <a:endParaRPr lang="en-US" sz="1350" dirty="0"/>
                </a:p>
              </p:txBody>
            </p:sp>
          </mc:Choice>
          <mc:Fallback xmlns="">
            <p:sp>
              <p:nvSpPr>
                <p:cNvPr id="42" name="TextBox 41">
                  <a:extLst>
                    <a:ext uri="{FF2B5EF4-FFF2-40B4-BE49-F238E27FC236}">
                      <a16:creationId xmlns:a16="http://schemas.microsoft.com/office/drawing/2014/main" id="{D38E5223-4562-4453-B4BE-D585FA8D22A2}"/>
                    </a:ext>
                  </a:extLst>
                </p:cNvPr>
                <p:cNvSpPr txBox="1">
                  <a:spLocks noRot="1" noChangeAspect="1" noMove="1" noResize="1" noEditPoints="1" noAdjustHandles="1" noChangeArrowheads="1" noChangeShapeType="1" noTextEdit="1"/>
                </p:cNvSpPr>
                <p:nvPr/>
              </p:nvSpPr>
              <p:spPr>
                <a:xfrm>
                  <a:off x="5928587" y="2129135"/>
                  <a:ext cx="505844" cy="369332"/>
                </a:xfrm>
                <a:prstGeom prst="rect">
                  <a:avLst/>
                </a:prstGeom>
                <a:blipFill>
                  <a:blip r:embed="rId8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314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oscillations</a:t>
            </a:r>
          </a:p>
        </p:txBody>
      </p:sp>
      <p:sp>
        <p:nvSpPr>
          <p:cNvPr id="3" name="Content Placeholder 2"/>
          <p:cNvSpPr>
            <a:spLocks noGrp="1"/>
          </p:cNvSpPr>
          <p:nvPr>
            <p:ph sz="half" idx="1"/>
          </p:nvPr>
        </p:nvSpPr>
        <p:spPr/>
        <p:txBody>
          <a:bodyPr>
            <a:normAutofit fontScale="70000" lnSpcReduction="20000"/>
          </a:bodyPr>
          <a:lstStyle/>
          <a:p>
            <a:r>
              <a:rPr lang="en-US" dirty="0"/>
              <a:t>Plasma frequency</a:t>
            </a:r>
          </a:p>
          <a:p>
            <a:pPr marL="61913" lvl="1" indent="0" algn="ctr">
              <a:spcBef>
                <a:spcPts val="450"/>
              </a:spcBef>
              <a:buSzPct val="80000"/>
              <a:buNone/>
            </a:pPr>
            <a:endParaRPr lang="en-US" dirty="0"/>
          </a:p>
        </p:txBody>
      </p:sp>
      <mc:AlternateContent xmlns:mc="http://schemas.openxmlformats.org/markup-compatibility/2006" xmlns:a14="http://schemas.microsoft.com/office/drawing/2010/main">
        <mc:Choice Requires="a14">
          <p:sp>
            <p:nvSpPr>
              <p:cNvPr id="29" name="Content Placeholder 28">
                <a:extLst>
                  <a:ext uri="{FF2B5EF4-FFF2-40B4-BE49-F238E27FC236}">
                    <a16:creationId xmlns:a16="http://schemas.microsoft.com/office/drawing/2014/main" id="{23F57C3B-957F-46BF-8273-3E71757582AC}"/>
                  </a:ext>
                </a:extLst>
              </p:cNvPr>
              <p:cNvSpPr>
                <a:spLocks noGrp="1"/>
              </p:cNvSpPr>
              <p:nvPr>
                <p:ph sz="half" idx="2"/>
              </p:nvPr>
            </p:nvSpPr>
            <p:spPr>
              <a:xfrm>
                <a:off x="2926036" y="2167770"/>
                <a:ext cx="2877961" cy="1600942"/>
              </a:xfrm>
            </p:spPr>
            <p:txBody>
              <a:bodyPr>
                <a:normAutofit fontScale="70000" lnSpcReduction="20000"/>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m:t>
                      </m:r>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𝑒𝑛𝑐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𝐸𝑙𝑧</m:t>
                      </m:r>
                      <m:r>
                        <a:rPr lang="en-US" b="0" i="1" smtClean="0">
                          <a:latin typeface="Cambria Math" panose="02040503050406030204" pitchFamily="18" charset="0"/>
                        </a:rPr>
                        <m:t>=</m:t>
                      </m:r>
                      <m:r>
                        <a:rPr lang="en-US" b="0" i="1" smtClean="0">
                          <a:latin typeface="Cambria Math" panose="02040503050406030204" pitchFamily="18" charset="0"/>
                        </a:rPr>
                        <m:t>𝑒</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𝑙</m:t>
                      </m:r>
                      <m:r>
                        <a:rPr lang="en-US" b="0" i="1" smtClean="0">
                          <a:latin typeface="Cambria Math" panose="02040503050406030204" pitchFamily="18" charset="0"/>
                        </a:rPr>
                        <m:t> </m:t>
                      </m:r>
                      <m:r>
                        <a:rPr lang="en-US" b="0" i="1" smtClean="0">
                          <a:latin typeface="Cambria Math" panose="02040503050406030204" pitchFamily="18" charset="0"/>
                        </a:rPr>
                        <m:t>𝑧</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𝑒</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m:rPr>
                          <m:sty m:val="p"/>
                        </m:rPr>
                        <a:rPr lang="en-US" b="0" i="0" smtClean="0">
                          <a:latin typeface="Cambria Math" panose="02040503050406030204" pitchFamily="18" charset="0"/>
                        </a:rPr>
                        <m:t>Δ</m:t>
                      </m:r>
                      <m:r>
                        <a:rPr lang="en-US" i="1">
                          <a:latin typeface="Cambria Math" panose="02040503050406030204" pitchFamily="18" charset="0"/>
                        </a:rPr>
                        <m:t>𝑥</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oMath>
                  </m:oMathPara>
                </a14:m>
                <a:endParaRPr lang="en-US" dirty="0"/>
              </a:p>
              <a:p>
                <a:pPr marL="0" indent="0">
                  <a:buNone/>
                </a:pPr>
                <a:endParaRPr lang="en-US" dirty="0"/>
              </a:p>
              <a:p>
                <a:endParaRPr lang="en-US" dirty="0"/>
              </a:p>
            </p:txBody>
          </p:sp>
        </mc:Choice>
        <mc:Fallback xmlns="">
          <p:sp>
            <p:nvSpPr>
              <p:cNvPr id="29" name="Content Placeholder 28">
                <a:extLst>
                  <a:ext uri="{FF2B5EF4-FFF2-40B4-BE49-F238E27FC236}">
                    <a16:creationId xmlns:a16="http://schemas.microsoft.com/office/drawing/2014/main" xmlns:a14="http://schemas.microsoft.com/office/drawing/2010/main" xmlns="" id="{23F57C3B-957F-46BF-8273-3E71757582AC}"/>
                  </a:ext>
                </a:extLst>
              </p:cNvPr>
              <p:cNvSpPr>
                <a:spLocks noGrp="1" noRot="1" noChangeAspect="1" noMove="1" noResize="1" noEditPoints="1" noAdjustHandles="1" noChangeArrowheads="1" noChangeShapeType="1" noTextEdit="1"/>
              </p:cNvSpPr>
              <p:nvPr>
                <p:ph sz="half" idx="2"/>
              </p:nvPr>
            </p:nvSpPr>
            <p:spPr>
              <a:xfrm>
                <a:off x="2926036" y="2167770"/>
                <a:ext cx="2877961" cy="1600942"/>
              </a:xfrm>
              <a:blipFill rotWithShape="0">
                <a:blip r:embed="rId3"/>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6941D249-2B2B-441D-964C-F2563C775F6F}"/>
              </a:ext>
            </a:extLst>
          </p:cNvPr>
          <p:cNvGrpSpPr/>
          <p:nvPr/>
        </p:nvGrpSpPr>
        <p:grpSpPr>
          <a:xfrm>
            <a:off x="755755" y="3002370"/>
            <a:ext cx="1068572" cy="1204138"/>
            <a:chOff x="4973617" y="2626241"/>
            <a:chExt cx="1424762" cy="1605517"/>
          </a:xfrm>
        </p:grpSpPr>
        <p:sp>
          <p:nvSpPr>
            <p:cNvPr id="7" name="Cube 6">
              <a:extLst>
                <a:ext uri="{FF2B5EF4-FFF2-40B4-BE49-F238E27FC236}">
                  <a16:creationId xmlns:a16="http://schemas.microsoft.com/office/drawing/2014/main" id="{57CE2A85-237C-4C91-9A3B-B746E289431A}"/>
                </a:ext>
              </a:extLst>
            </p:cNvPr>
            <p:cNvSpPr/>
            <p:nvPr/>
          </p:nvSpPr>
          <p:spPr>
            <a:xfrm>
              <a:off x="4973617" y="2626241"/>
              <a:ext cx="1424762" cy="1605517"/>
            </a:xfrm>
            <a:prstGeom prst="cube">
              <a:avLst/>
            </a:prstGeom>
            <a:solidFill>
              <a:srgbClr val="23B790">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5" name="Group 84">
              <a:extLst>
                <a:ext uri="{FF2B5EF4-FFF2-40B4-BE49-F238E27FC236}">
                  <a16:creationId xmlns:a16="http://schemas.microsoft.com/office/drawing/2014/main" id="{D0E35F88-94B4-484D-A787-0609BADC689B}"/>
                </a:ext>
              </a:extLst>
            </p:cNvPr>
            <p:cNvGrpSpPr/>
            <p:nvPr/>
          </p:nvGrpSpPr>
          <p:grpSpPr>
            <a:xfrm>
              <a:off x="5029953" y="3054592"/>
              <a:ext cx="1003320" cy="1084680"/>
              <a:chOff x="5029953" y="3054592"/>
              <a:chExt cx="1003320" cy="1084680"/>
            </a:xfrm>
          </p:grpSpPr>
          <mc:AlternateContent xmlns:mc="http://schemas.openxmlformats.org/markup-compatibility/2006" xmlns:p14="http://schemas.microsoft.com/office/powerpoint/2010/main">
            <mc:Choice Requires="p14">
              <p:contentPart p14:bwMode="auto" r:id="rId4">
                <p14:nvContentPartPr>
                  <p14:cNvPr id="72" name="Ink 71">
                    <a:extLst>
                      <a:ext uri="{FF2B5EF4-FFF2-40B4-BE49-F238E27FC236}">
                        <a16:creationId xmlns:a16="http://schemas.microsoft.com/office/drawing/2014/main" id="{6118D990-CBF5-4510-B29D-496018EA82B5}"/>
                      </a:ext>
                    </a:extLst>
                  </p14:cNvPr>
                  <p14:cNvContentPartPr/>
                  <p14:nvPr/>
                </p14:nvContentPartPr>
                <p14:xfrm>
                  <a:off x="5057313" y="3276352"/>
                  <a:ext cx="145440" cy="8640"/>
                </p14:xfrm>
              </p:contentPart>
            </mc:Choice>
            <mc:Fallback xmlns="">
              <p:pic>
                <p:nvPicPr>
                  <p:cNvPr id="72" name="Ink 71">
                    <a:extLst>
                      <a:ext uri="{FF2B5EF4-FFF2-40B4-BE49-F238E27FC236}">
                        <a16:creationId xmlns:a16="http://schemas.microsoft.com/office/drawing/2014/main" id="{6118D990-CBF5-4510-B29D-496018EA82B5}"/>
                      </a:ext>
                    </a:extLst>
                  </p:cNvPr>
                  <p:cNvPicPr/>
                  <p:nvPr/>
                </p:nvPicPr>
                <p:blipFill>
                  <a:blip r:embed="rId5"/>
                  <a:stretch>
                    <a:fillRect/>
                  </a:stretch>
                </p:blipFill>
                <p:spPr>
                  <a:xfrm>
                    <a:off x="5052993" y="3272032"/>
                    <a:ext cx="15408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3" name="Ink 72">
                    <a:extLst>
                      <a:ext uri="{FF2B5EF4-FFF2-40B4-BE49-F238E27FC236}">
                        <a16:creationId xmlns:a16="http://schemas.microsoft.com/office/drawing/2014/main" id="{671C0E32-2451-4735-A759-627BC8055BBF}"/>
                      </a:ext>
                    </a:extLst>
                  </p14:cNvPr>
                  <p14:cNvContentPartPr/>
                  <p14:nvPr/>
                </p14:nvContentPartPr>
                <p14:xfrm>
                  <a:off x="5791713" y="3302992"/>
                  <a:ext cx="117000" cy="12960"/>
                </p14:xfrm>
              </p:contentPart>
            </mc:Choice>
            <mc:Fallback xmlns="">
              <p:pic>
                <p:nvPicPr>
                  <p:cNvPr id="73" name="Ink 72">
                    <a:extLst>
                      <a:ext uri="{FF2B5EF4-FFF2-40B4-BE49-F238E27FC236}">
                        <a16:creationId xmlns:a16="http://schemas.microsoft.com/office/drawing/2014/main" id="{671C0E32-2451-4735-A759-627BC8055BBF}"/>
                      </a:ext>
                    </a:extLst>
                  </p:cNvPr>
                  <p:cNvPicPr/>
                  <p:nvPr/>
                </p:nvPicPr>
                <p:blipFill>
                  <a:blip r:embed="rId7"/>
                  <a:stretch>
                    <a:fillRect/>
                  </a:stretch>
                </p:blipFill>
                <p:spPr>
                  <a:xfrm>
                    <a:off x="5787393" y="3298672"/>
                    <a:ext cx="1256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4" name="Ink 73">
                    <a:extLst>
                      <a:ext uri="{FF2B5EF4-FFF2-40B4-BE49-F238E27FC236}">
                        <a16:creationId xmlns:a16="http://schemas.microsoft.com/office/drawing/2014/main" id="{B55E0F60-DB9E-4D83-8976-EA5ADE4E5D1A}"/>
                      </a:ext>
                    </a:extLst>
                  </p14:cNvPr>
                  <p14:cNvContentPartPr/>
                  <p14:nvPr/>
                </p14:nvContentPartPr>
                <p14:xfrm>
                  <a:off x="5626833" y="3054592"/>
                  <a:ext cx="154080" cy="26640"/>
                </p14:xfrm>
              </p:contentPart>
            </mc:Choice>
            <mc:Fallback xmlns="">
              <p:pic>
                <p:nvPicPr>
                  <p:cNvPr id="74" name="Ink 73">
                    <a:extLst>
                      <a:ext uri="{FF2B5EF4-FFF2-40B4-BE49-F238E27FC236}">
                        <a16:creationId xmlns:a16="http://schemas.microsoft.com/office/drawing/2014/main" id="{B55E0F60-DB9E-4D83-8976-EA5ADE4E5D1A}"/>
                      </a:ext>
                    </a:extLst>
                  </p:cNvPr>
                  <p:cNvPicPr/>
                  <p:nvPr/>
                </p:nvPicPr>
                <p:blipFill>
                  <a:blip r:embed="rId9"/>
                  <a:stretch>
                    <a:fillRect/>
                  </a:stretch>
                </p:blipFill>
                <p:spPr>
                  <a:xfrm>
                    <a:off x="5622513" y="3050272"/>
                    <a:ext cx="1627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5" name="Ink 74">
                    <a:extLst>
                      <a:ext uri="{FF2B5EF4-FFF2-40B4-BE49-F238E27FC236}">
                        <a16:creationId xmlns:a16="http://schemas.microsoft.com/office/drawing/2014/main" id="{EF932CC4-433F-4181-9AED-565484B245D3}"/>
                      </a:ext>
                    </a:extLst>
                  </p14:cNvPr>
                  <p14:cNvContentPartPr/>
                  <p14:nvPr/>
                </p14:nvContentPartPr>
                <p14:xfrm>
                  <a:off x="5257113" y="3466792"/>
                  <a:ext cx="142920" cy="24840"/>
                </p14:xfrm>
              </p:contentPart>
            </mc:Choice>
            <mc:Fallback xmlns="">
              <p:pic>
                <p:nvPicPr>
                  <p:cNvPr id="75" name="Ink 74">
                    <a:extLst>
                      <a:ext uri="{FF2B5EF4-FFF2-40B4-BE49-F238E27FC236}">
                        <a16:creationId xmlns:a16="http://schemas.microsoft.com/office/drawing/2014/main" id="{EF932CC4-433F-4181-9AED-565484B245D3}"/>
                      </a:ext>
                    </a:extLst>
                  </p:cNvPr>
                  <p:cNvPicPr/>
                  <p:nvPr/>
                </p:nvPicPr>
                <p:blipFill>
                  <a:blip r:embed="rId11"/>
                  <a:stretch>
                    <a:fillRect/>
                  </a:stretch>
                </p:blipFill>
                <p:spPr>
                  <a:xfrm>
                    <a:off x="5252793" y="3462472"/>
                    <a:ext cx="1515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6" name="Ink 75">
                    <a:extLst>
                      <a:ext uri="{FF2B5EF4-FFF2-40B4-BE49-F238E27FC236}">
                        <a16:creationId xmlns:a16="http://schemas.microsoft.com/office/drawing/2014/main" id="{C755559E-97F9-412E-9132-2C51F866A91D}"/>
                      </a:ext>
                    </a:extLst>
                  </p14:cNvPr>
                  <p14:cNvContentPartPr/>
                  <p14:nvPr/>
                </p14:nvContentPartPr>
                <p14:xfrm>
                  <a:off x="5029953" y="3744352"/>
                  <a:ext cx="134280" cy="21240"/>
                </p14:xfrm>
              </p:contentPart>
            </mc:Choice>
            <mc:Fallback xmlns="">
              <p:pic>
                <p:nvPicPr>
                  <p:cNvPr id="76" name="Ink 75">
                    <a:extLst>
                      <a:ext uri="{FF2B5EF4-FFF2-40B4-BE49-F238E27FC236}">
                        <a16:creationId xmlns:a16="http://schemas.microsoft.com/office/drawing/2014/main" id="{C755559E-97F9-412E-9132-2C51F866A91D}"/>
                      </a:ext>
                    </a:extLst>
                  </p:cNvPr>
                  <p:cNvPicPr/>
                  <p:nvPr/>
                </p:nvPicPr>
                <p:blipFill>
                  <a:blip r:embed="rId13"/>
                  <a:stretch>
                    <a:fillRect/>
                  </a:stretch>
                </p:blipFill>
                <p:spPr>
                  <a:xfrm>
                    <a:off x="5025633" y="3740032"/>
                    <a:ext cx="142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7" name="Ink 76">
                    <a:extLst>
                      <a:ext uri="{FF2B5EF4-FFF2-40B4-BE49-F238E27FC236}">
                        <a16:creationId xmlns:a16="http://schemas.microsoft.com/office/drawing/2014/main" id="{A483F90D-7E5D-4372-9023-F7BF66EF4C3E}"/>
                      </a:ext>
                    </a:extLst>
                  </p14:cNvPr>
                  <p14:cNvContentPartPr/>
                  <p14:nvPr/>
                </p14:nvContentPartPr>
                <p14:xfrm>
                  <a:off x="5834193" y="4102912"/>
                  <a:ext cx="118080" cy="29520"/>
                </p14:xfrm>
              </p:contentPart>
            </mc:Choice>
            <mc:Fallback xmlns="">
              <p:pic>
                <p:nvPicPr>
                  <p:cNvPr id="77" name="Ink 76">
                    <a:extLst>
                      <a:ext uri="{FF2B5EF4-FFF2-40B4-BE49-F238E27FC236}">
                        <a16:creationId xmlns:a16="http://schemas.microsoft.com/office/drawing/2014/main" id="{A483F90D-7E5D-4372-9023-F7BF66EF4C3E}"/>
                      </a:ext>
                    </a:extLst>
                  </p:cNvPr>
                  <p:cNvPicPr/>
                  <p:nvPr/>
                </p:nvPicPr>
                <p:blipFill>
                  <a:blip r:embed="rId15"/>
                  <a:stretch>
                    <a:fillRect/>
                  </a:stretch>
                </p:blipFill>
                <p:spPr>
                  <a:xfrm>
                    <a:off x="5829873" y="4098592"/>
                    <a:ext cx="12672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8" name="Ink 77">
                    <a:extLst>
                      <a:ext uri="{FF2B5EF4-FFF2-40B4-BE49-F238E27FC236}">
                        <a16:creationId xmlns:a16="http://schemas.microsoft.com/office/drawing/2014/main" id="{CE4F4DAC-2CE6-4092-B64C-675303F54FBE}"/>
                      </a:ext>
                    </a:extLst>
                  </p14:cNvPr>
                  <p14:cNvContentPartPr/>
                  <p14:nvPr/>
                </p14:nvContentPartPr>
                <p14:xfrm>
                  <a:off x="5855793" y="3687472"/>
                  <a:ext cx="126720" cy="8640"/>
                </p14:xfrm>
              </p:contentPart>
            </mc:Choice>
            <mc:Fallback xmlns="">
              <p:pic>
                <p:nvPicPr>
                  <p:cNvPr id="78" name="Ink 77">
                    <a:extLst>
                      <a:ext uri="{FF2B5EF4-FFF2-40B4-BE49-F238E27FC236}">
                        <a16:creationId xmlns:a16="http://schemas.microsoft.com/office/drawing/2014/main" id="{CE4F4DAC-2CE6-4092-B64C-675303F54FBE}"/>
                      </a:ext>
                    </a:extLst>
                  </p:cNvPr>
                  <p:cNvPicPr/>
                  <p:nvPr/>
                </p:nvPicPr>
                <p:blipFill>
                  <a:blip r:embed="rId17"/>
                  <a:stretch>
                    <a:fillRect/>
                  </a:stretch>
                </p:blipFill>
                <p:spPr>
                  <a:xfrm>
                    <a:off x="5851473" y="3683152"/>
                    <a:ext cx="13536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9" name="Ink 78">
                    <a:extLst>
                      <a:ext uri="{FF2B5EF4-FFF2-40B4-BE49-F238E27FC236}">
                        <a16:creationId xmlns:a16="http://schemas.microsoft.com/office/drawing/2014/main" id="{DB29264E-6942-4128-894E-8C5AE09D4F04}"/>
                      </a:ext>
                    </a:extLst>
                  </p14:cNvPr>
                  <p14:cNvContentPartPr/>
                  <p14:nvPr/>
                </p14:nvContentPartPr>
                <p14:xfrm>
                  <a:off x="5439993" y="3702592"/>
                  <a:ext cx="152280" cy="6120"/>
                </p14:xfrm>
              </p:contentPart>
            </mc:Choice>
            <mc:Fallback xmlns="">
              <p:pic>
                <p:nvPicPr>
                  <p:cNvPr id="79" name="Ink 78">
                    <a:extLst>
                      <a:ext uri="{FF2B5EF4-FFF2-40B4-BE49-F238E27FC236}">
                        <a16:creationId xmlns:a16="http://schemas.microsoft.com/office/drawing/2014/main" id="{DB29264E-6942-4128-894E-8C5AE09D4F04}"/>
                      </a:ext>
                    </a:extLst>
                  </p:cNvPr>
                  <p:cNvPicPr/>
                  <p:nvPr/>
                </p:nvPicPr>
                <p:blipFill>
                  <a:blip r:embed="rId19"/>
                  <a:stretch>
                    <a:fillRect/>
                  </a:stretch>
                </p:blipFill>
                <p:spPr>
                  <a:xfrm>
                    <a:off x="5435673" y="3698272"/>
                    <a:ext cx="160920" cy="14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0" name="Ink 79">
                    <a:extLst>
                      <a:ext uri="{FF2B5EF4-FFF2-40B4-BE49-F238E27FC236}">
                        <a16:creationId xmlns:a16="http://schemas.microsoft.com/office/drawing/2014/main" id="{84A6716D-5E08-4C9D-8660-1960AAB4E3C0}"/>
                      </a:ext>
                    </a:extLst>
                  </p14:cNvPr>
                  <p14:cNvContentPartPr/>
                  <p14:nvPr/>
                </p14:nvContentPartPr>
                <p14:xfrm>
                  <a:off x="5613513" y="3444112"/>
                  <a:ext cx="85320" cy="34560"/>
                </p14:xfrm>
              </p:contentPart>
            </mc:Choice>
            <mc:Fallback xmlns="">
              <p:pic>
                <p:nvPicPr>
                  <p:cNvPr id="80" name="Ink 79">
                    <a:extLst>
                      <a:ext uri="{FF2B5EF4-FFF2-40B4-BE49-F238E27FC236}">
                        <a16:creationId xmlns:a16="http://schemas.microsoft.com/office/drawing/2014/main" id="{84A6716D-5E08-4C9D-8660-1960AAB4E3C0}"/>
                      </a:ext>
                    </a:extLst>
                  </p:cNvPr>
                  <p:cNvPicPr/>
                  <p:nvPr/>
                </p:nvPicPr>
                <p:blipFill>
                  <a:blip r:embed="rId21"/>
                  <a:stretch>
                    <a:fillRect/>
                  </a:stretch>
                </p:blipFill>
                <p:spPr>
                  <a:xfrm>
                    <a:off x="5609193" y="3439792"/>
                    <a:ext cx="939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1" name="Ink 80">
                    <a:extLst>
                      <a:ext uri="{FF2B5EF4-FFF2-40B4-BE49-F238E27FC236}">
                        <a16:creationId xmlns:a16="http://schemas.microsoft.com/office/drawing/2014/main" id="{4F66E36C-1BAD-4ECC-A183-0274993703C1}"/>
                      </a:ext>
                    </a:extLst>
                  </p14:cNvPr>
                  <p14:cNvContentPartPr/>
                  <p14:nvPr/>
                </p14:nvContentPartPr>
                <p14:xfrm>
                  <a:off x="5181513" y="3893752"/>
                  <a:ext cx="145440" cy="8640"/>
                </p14:xfrm>
              </p:contentPart>
            </mc:Choice>
            <mc:Fallback xmlns="">
              <p:pic>
                <p:nvPicPr>
                  <p:cNvPr id="81" name="Ink 80">
                    <a:extLst>
                      <a:ext uri="{FF2B5EF4-FFF2-40B4-BE49-F238E27FC236}">
                        <a16:creationId xmlns:a16="http://schemas.microsoft.com/office/drawing/2014/main" id="{4F66E36C-1BAD-4ECC-A183-0274993703C1}"/>
                      </a:ext>
                    </a:extLst>
                  </p:cNvPr>
                  <p:cNvPicPr/>
                  <p:nvPr/>
                </p:nvPicPr>
                <p:blipFill>
                  <a:blip r:embed="rId23"/>
                  <a:stretch>
                    <a:fillRect/>
                  </a:stretch>
                </p:blipFill>
                <p:spPr>
                  <a:xfrm>
                    <a:off x="5177193" y="3889432"/>
                    <a:ext cx="15408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2" name="Ink 81">
                    <a:extLst>
                      <a:ext uri="{FF2B5EF4-FFF2-40B4-BE49-F238E27FC236}">
                        <a16:creationId xmlns:a16="http://schemas.microsoft.com/office/drawing/2014/main" id="{62A0D7BA-E13D-46F2-BEA1-024D7373721C}"/>
                      </a:ext>
                    </a:extLst>
                  </p14:cNvPr>
                  <p14:cNvContentPartPr/>
                  <p14:nvPr/>
                </p14:nvContentPartPr>
                <p14:xfrm>
                  <a:off x="5280513" y="4109752"/>
                  <a:ext cx="138960" cy="29520"/>
                </p14:xfrm>
              </p:contentPart>
            </mc:Choice>
            <mc:Fallback xmlns="">
              <p:pic>
                <p:nvPicPr>
                  <p:cNvPr id="82" name="Ink 81">
                    <a:extLst>
                      <a:ext uri="{FF2B5EF4-FFF2-40B4-BE49-F238E27FC236}">
                        <a16:creationId xmlns:a16="http://schemas.microsoft.com/office/drawing/2014/main" id="{62A0D7BA-E13D-46F2-BEA1-024D7373721C}"/>
                      </a:ext>
                    </a:extLst>
                  </p:cNvPr>
                  <p:cNvPicPr/>
                  <p:nvPr/>
                </p:nvPicPr>
                <p:blipFill>
                  <a:blip r:embed="rId25"/>
                  <a:stretch>
                    <a:fillRect/>
                  </a:stretch>
                </p:blipFill>
                <p:spPr>
                  <a:xfrm>
                    <a:off x="5276193" y="4105432"/>
                    <a:ext cx="1476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3" name="Ink 82">
                    <a:extLst>
                      <a:ext uri="{FF2B5EF4-FFF2-40B4-BE49-F238E27FC236}">
                        <a16:creationId xmlns:a16="http://schemas.microsoft.com/office/drawing/2014/main" id="{9D7D2448-34DD-4876-9A58-75EEDD04C8CF}"/>
                      </a:ext>
                    </a:extLst>
                  </p14:cNvPr>
                  <p14:cNvContentPartPr/>
                  <p14:nvPr/>
                </p14:nvContentPartPr>
                <p14:xfrm>
                  <a:off x="5877393" y="3229552"/>
                  <a:ext cx="155880" cy="19080"/>
                </p14:xfrm>
              </p:contentPart>
            </mc:Choice>
            <mc:Fallback xmlns="">
              <p:pic>
                <p:nvPicPr>
                  <p:cNvPr id="83" name="Ink 82">
                    <a:extLst>
                      <a:ext uri="{FF2B5EF4-FFF2-40B4-BE49-F238E27FC236}">
                        <a16:creationId xmlns:a16="http://schemas.microsoft.com/office/drawing/2014/main" id="{9D7D2448-34DD-4876-9A58-75EEDD04C8CF}"/>
                      </a:ext>
                    </a:extLst>
                  </p:cNvPr>
                  <p:cNvPicPr/>
                  <p:nvPr/>
                </p:nvPicPr>
                <p:blipFill>
                  <a:blip r:embed="rId27"/>
                  <a:stretch>
                    <a:fillRect/>
                  </a:stretch>
                </p:blipFill>
                <p:spPr>
                  <a:xfrm>
                    <a:off x="5873073" y="3225232"/>
                    <a:ext cx="1645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4" name="Ink 83">
                    <a:extLst>
                      <a:ext uri="{FF2B5EF4-FFF2-40B4-BE49-F238E27FC236}">
                        <a16:creationId xmlns:a16="http://schemas.microsoft.com/office/drawing/2014/main" id="{AD4B82B1-B7A7-44A2-96D6-295D70EF87A2}"/>
                      </a:ext>
                    </a:extLst>
                  </p14:cNvPr>
                  <p14:cNvContentPartPr/>
                  <p14:nvPr/>
                </p14:nvContentPartPr>
                <p14:xfrm>
                  <a:off x="5585793" y="3828232"/>
                  <a:ext cx="137880" cy="28800"/>
                </p14:xfrm>
              </p:contentPart>
            </mc:Choice>
            <mc:Fallback xmlns="">
              <p:pic>
                <p:nvPicPr>
                  <p:cNvPr id="84" name="Ink 83">
                    <a:extLst>
                      <a:ext uri="{FF2B5EF4-FFF2-40B4-BE49-F238E27FC236}">
                        <a16:creationId xmlns:a16="http://schemas.microsoft.com/office/drawing/2014/main" id="{AD4B82B1-B7A7-44A2-96D6-295D70EF87A2}"/>
                      </a:ext>
                    </a:extLst>
                  </p:cNvPr>
                  <p:cNvPicPr/>
                  <p:nvPr/>
                </p:nvPicPr>
                <p:blipFill>
                  <a:blip r:embed="rId29"/>
                  <a:stretch>
                    <a:fillRect/>
                  </a:stretch>
                </p:blipFill>
                <p:spPr>
                  <a:xfrm>
                    <a:off x="5581473" y="3823912"/>
                    <a:ext cx="146520" cy="37440"/>
                  </a:xfrm>
                  <a:prstGeom prst="rect">
                    <a:avLst/>
                  </a:prstGeom>
                </p:spPr>
              </p:pic>
            </mc:Fallback>
          </mc:AlternateContent>
        </p:grpSp>
      </p:grpSp>
      <p:grpSp>
        <p:nvGrpSpPr>
          <p:cNvPr id="5" name="Group 4">
            <a:extLst>
              <a:ext uri="{FF2B5EF4-FFF2-40B4-BE49-F238E27FC236}">
                <a16:creationId xmlns:a16="http://schemas.microsoft.com/office/drawing/2014/main" id="{3217198E-4F85-4A38-8DB0-2BD8B7376FE8}"/>
              </a:ext>
            </a:extLst>
          </p:cNvPr>
          <p:cNvGrpSpPr/>
          <p:nvPr/>
        </p:nvGrpSpPr>
        <p:grpSpPr>
          <a:xfrm>
            <a:off x="421175" y="3003702"/>
            <a:ext cx="1068572" cy="1204138"/>
            <a:chOff x="5360117" y="2641353"/>
            <a:chExt cx="1424762" cy="1605517"/>
          </a:xfrm>
        </p:grpSpPr>
        <p:sp>
          <p:nvSpPr>
            <p:cNvPr id="23" name="Cube 22">
              <a:extLst>
                <a:ext uri="{FF2B5EF4-FFF2-40B4-BE49-F238E27FC236}">
                  <a16:creationId xmlns:a16="http://schemas.microsoft.com/office/drawing/2014/main" id="{1A897BC2-160B-4652-BECF-F67277B696C3}"/>
                </a:ext>
              </a:extLst>
            </p:cNvPr>
            <p:cNvSpPr/>
            <p:nvPr/>
          </p:nvSpPr>
          <p:spPr>
            <a:xfrm>
              <a:off x="5360117" y="2641353"/>
              <a:ext cx="1424762" cy="1605517"/>
            </a:xfrm>
            <a:prstGeom prst="cube">
              <a:avLst/>
            </a:prstGeom>
            <a:solidFill>
              <a:schemeClr val="accent4">
                <a:lumMod val="60000"/>
                <a:lumOff val="40000"/>
                <a:alpha val="45882"/>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0" name="Group 69">
              <a:extLst>
                <a:ext uri="{FF2B5EF4-FFF2-40B4-BE49-F238E27FC236}">
                  <a16:creationId xmlns:a16="http://schemas.microsoft.com/office/drawing/2014/main" id="{7B303F1E-0D8B-4DEB-BFFA-E1C8600B19A5}"/>
                </a:ext>
              </a:extLst>
            </p:cNvPr>
            <p:cNvGrpSpPr/>
            <p:nvPr/>
          </p:nvGrpSpPr>
          <p:grpSpPr>
            <a:xfrm>
              <a:off x="5410541" y="3054592"/>
              <a:ext cx="988200" cy="1161360"/>
              <a:chOff x="4365033" y="3016792"/>
              <a:chExt cx="988200" cy="1161360"/>
            </a:xfrm>
          </p:grpSpPr>
          <mc:AlternateContent xmlns:mc="http://schemas.openxmlformats.org/markup-compatibility/2006" xmlns:p14="http://schemas.microsoft.com/office/powerpoint/2010/main">
            <mc:Choice Requires="p14">
              <p:contentPart p14:bwMode="auto" r:id="rId30">
                <p14:nvContentPartPr>
                  <p14:cNvPr id="8" name="Ink 7">
                    <a:extLst>
                      <a:ext uri="{FF2B5EF4-FFF2-40B4-BE49-F238E27FC236}">
                        <a16:creationId xmlns:a16="http://schemas.microsoft.com/office/drawing/2014/main" id="{AE5364B1-0902-4659-879F-99151B427CBA}"/>
                      </a:ext>
                    </a:extLst>
                  </p14:cNvPr>
                  <p14:cNvContentPartPr/>
                  <p14:nvPr/>
                </p14:nvContentPartPr>
                <p14:xfrm>
                  <a:off x="4510113" y="3047032"/>
                  <a:ext cx="23040" cy="170640"/>
                </p14:xfrm>
              </p:contentPart>
            </mc:Choice>
            <mc:Fallback xmlns="">
              <p:pic>
                <p:nvPicPr>
                  <p:cNvPr id="8" name="Ink 7">
                    <a:extLst>
                      <a:ext uri="{FF2B5EF4-FFF2-40B4-BE49-F238E27FC236}">
                        <a16:creationId xmlns:a16="http://schemas.microsoft.com/office/drawing/2014/main" id="{AE5364B1-0902-4659-879F-99151B427CBA}"/>
                      </a:ext>
                    </a:extLst>
                  </p:cNvPr>
                  <p:cNvPicPr/>
                  <p:nvPr/>
                </p:nvPicPr>
                <p:blipFill>
                  <a:blip r:embed="rId31"/>
                  <a:stretch>
                    <a:fillRect/>
                  </a:stretch>
                </p:blipFill>
                <p:spPr>
                  <a:xfrm>
                    <a:off x="4505793" y="3042712"/>
                    <a:ext cx="31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 name="Ink 8">
                    <a:extLst>
                      <a:ext uri="{FF2B5EF4-FFF2-40B4-BE49-F238E27FC236}">
                        <a16:creationId xmlns:a16="http://schemas.microsoft.com/office/drawing/2014/main" id="{121608FD-0997-4016-8301-0385FCEC740A}"/>
                      </a:ext>
                    </a:extLst>
                  </p14:cNvPr>
                  <p14:cNvContentPartPr/>
                  <p14:nvPr/>
                </p14:nvContentPartPr>
                <p14:xfrm>
                  <a:off x="4447113" y="3111472"/>
                  <a:ext cx="140760" cy="13680"/>
                </p14:xfrm>
              </p:contentPart>
            </mc:Choice>
            <mc:Fallback xmlns="">
              <p:pic>
                <p:nvPicPr>
                  <p:cNvPr id="9" name="Ink 8">
                    <a:extLst>
                      <a:ext uri="{FF2B5EF4-FFF2-40B4-BE49-F238E27FC236}">
                        <a16:creationId xmlns:a16="http://schemas.microsoft.com/office/drawing/2014/main" id="{121608FD-0997-4016-8301-0385FCEC740A}"/>
                      </a:ext>
                    </a:extLst>
                  </p:cNvPr>
                  <p:cNvPicPr/>
                  <p:nvPr/>
                </p:nvPicPr>
                <p:blipFill>
                  <a:blip r:embed="rId33"/>
                  <a:stretch>
                    <a:fillRect/>
                  </a:stretch>
                </p:blipFill>
                <p:spPr>
                  <a:xfrm>
                    <a:off x="4442793" y="3107152"/>
                    <a:ext cx="1494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 name="Ink 9">
                    <a:extLst>
                      <a:ext uri="{FF2B5EF4-FFF2-40B4-BE49-F238E27FC236}">
                        <a16:creationId xmlns:a16="http://schemas.microsoft.com/office/drawing/2014/main" id="{4E64940D-0D08-48EF-B426-108FAA6AA5E3}"/>
                      </a:ext>
                    </a:extLst>
                  </p14:cNvPr>
                  <p14:cNvContentPartPr/>
                  <p14:nvPr/>
                </p14:nvContentPartPr>
                <p14:xfrm>
                  <a:off x="4743033" y="3263392"/>
                  <a:ext cx="7920" cy="156960"/>
                </p14:xfrm>
              </p:contentPart>
            </mc:Choice>
            <mc:Fallback xmlns="">
              <p:pic>
                <p:nvPicPr>
                  <p:cNvPr id="10" name="Ink 9">
                    <a:extLst>
                      <a:ext uri="{FF2B5EF4-FFF2-40B4-BE49-F238E27FC236}">
                        <a16:creationId xmlns:a16="http://schemas.microsoft.com/office/drawing/2014/main" id="{4E64940D-0D08-48EF-B426-108FAA6AA5E3}"/>
                      </a:ext>
                    </a:extLst>
                  </p:cNvPr>
                  <p:cNvPicPr/>
                  <p:nvPr/>
                </p:nvPicPr>
                <p:blipFill>
                  <a:blip r:embed="rId35"/>
                  <a:stretch>
                    <a:fillRect/>
                  </a:stretch>
                </p:blipFill>
                <p:spPr>
                  <a:xfrm>
                    <a:off x="4738713" y="3259072"/>
                    <a:ext cx="165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 name="Ink 10">
                    <a:extLst>
                      <a:ext uri="{FF2B5EF4-FFF2-40B4-BE49-F238E27FC236}">
                        <a16:creationId xmlns:a16="http://schemas.microsoft.com/office/drawing/2014/main" id="{0FDDF90E-1F85-4E89-8EB3-B1B2CA58A0D2}"/>
                      </a:ext>
                    </a:extLst>
                  </p14:cNvPr>
                  <p14:cNvContentPartPr/>
                  <p14:nvPr/>
                </p14:nvContentPartPr>
                <p14:xfrm>
                  <a:off x="4674273" y="3326032"/>
                  <a:ext cx="136080" cy="18000"/>
                </p14:xfrm>
              </p:contentPart>
            </mc:Choice>
            <mc:Fallback xmlns="">
              <p:pic>
                <p:nvPicPr>
                  <p:cNvPr id="11" name="Ink 10">
                    <a:extLst>
                      <a:ext uri="{FF2B5EF4-FFF2-40B4-BE49-F238E27FC236}">
                        <a16:creationId xmlns:a16="http://schemas.microsoft.com/office/drawing/2014/main" id="{0FDDF90E-1F85-4E89-8EB3-B1B2CA58A0D2}"/>
                      </a:ext>
                    </a:extLst>
                  </p:cNvPr>
                  <p:cNvPicPr/>
                  <p:nvPr/>
                </p:nvPicPr>
                <p:blipFill>
                  <a:blip r:embed="rId37"/>
                  <a:stretch>
                    <a:fillRect/>
                  </a:stretch>
                </p:blipFill>
                <p:spPr>
                  <a:xfrm>
                    <a:off x="4669953" y="3321712"/>
                    <a:ext cx="144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 name="Ink 11">
                    <a:extLst>
                      <a:ext uri="{FF2B5EF4-FFF2-40B4-BE49-F238E27FC236}">
                        <a16:creationId xmlns:a16="http://schemas.microsoft.com/office/drawing/2014/main" id="{0B9495EA-519D-456F-AF82-84EB82B84093}"/>
                      </a:ext>
                    </a:extLst>
                  </p14:cNvPr>
                  <p14:cNvContentPartPr/>
                  <p14:nvPr/>
                </p14:nvContentPartPr>
                <p14:xfrm>
                  <a:off x="5006193" y="3198592"/>
                  <a:ext cx="18360" cy="139320"/>
                </p14:xfrm>
              </p:contentPart>
            </mc:Choice>
            <mc:Fallback xmlns="">
              <p:pic>
                <p:nvPicPr>
                  <p:cNvPr id="12" name="Ink 11">
                    <a:extLst>
                      <a:ext uri="{FF2B5EF4-FFF2-40B4-BE49-F238E27FC236}">
                        <a16:creationId xmlns:a16="http://schemas.microsoft.com/office/drawing/2014/main" id="{0B9495EA-519D-456F-AF82-84EB82B84093}"/>
                      </a:ext>
                    </a:extLst>
                  </p:cNvPr>
                  <p:cNvPicPr/>
                  <p:nvPr/>
                </p:nvPicPr>
                <p:blipFill>
                  <a:blip r:embed="rId39"/>
                  <a:stretch>
                    <a:fillRect/>
                  </a:stretch>
                </p:blipFill>
                <p:spPr>
                  <a:xfrm>
                    <a:off x="5001873" y="3194272"/>
                    <a:ext cx="27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3" name="Ink 12">
                    <a:extLst>
                      <a:ext uri="{FF2B5EF4-FFF2-40B4-BE49-F238E27FC236}">
                        <a16:creationId xmlns:a16="http://schemas.microsoft.com/office/drawing/2014/main" id="{E9DDD2C1-5884-4B74-AD39-3FDDDDA2C407}"/>
                      </a:ext>
                    </a:extLst>
                  </p14:cNvPr>
                  <p14:cNvContentPartPr/>
                  <p14:nvPr/>
                </p14:nvContentPartPr>
                <p14:xfrm>
                  <a:off x="4943193" y="3256552"/>
                  <a:ext cx="139320" cy="18720"/>
                </p14:xfrm>
              </p:contentPart>
            </mc:Choice>
            <mc:Fallback xmlns="">
              <p:pic>
                <p:nvPicPr>
                  <p:cNvPr id="13" name="Ink 12">
                    <a:extLst>
                      <a:ext uri="{FF2B5EF4-FFF2-40B4-BE49-F238E27FC236}">
                        <a16:creationId xmlns:a16="http://schemas.microsoft.com/office/drawing/2014/main" id="{E9DDD2C1-5884-4B74-AD39-3FDDDDA2C407}"/>
                      </a:ext>
                    </a:extLst>
                  </p:cNvPr>
                  <p:cNvPicPr/>
                  <p:nvPr/>
                </p:nvPicPr>
                <p:blipFill>
                  <a:blip r:embed="rId41"/>
                  <a:stretch>
                    <a:fillRect/>
                  </a:stretch>
                </p:blipFill>
                <p:spPr>
                  <a:xfrm>
                    <a:off x="4938873" y="3252232"/>
                    <a:ext cx="1479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0" name="Ink 39">
                    <a:extLst>
                      <a:ext uri="{FF2B5EF4-FFF2-40B4-BE49-F238E27FC236}">
                        <a16:creationId xmlns:a16="http://schemas.microsoft.com/office/drawing/2014/main" id="{97A34B50-F400-43BF-BCBD-B52372D2237A}"/>
                      </a:ext>
                    </a:extLst>
                  </p14:cNvPr>
                  <p14:cNvContentPartPr/>
                  <p14:nvPr/>
                </p14:nvContentPartPr>
                <p14:xfrm>
                  <a:off x="5268273" y="3044512"/>
                  <a:ext cx="2160" cy="141480"/>
                </p14:xfrm>
              </p:contentPart>
            </mc:Choice>
            <mc:Fallback xmlns="">
              <p:pic>
                <p:nvPicPr>
                  <p:cNvPr id="40" name="Ink 39">
                    <a:extLst>
                      <a:ext uri="{FF2B5EF4-FFF2-40B4-BE49-F238E27FC236}">
                        <a16:creationId xmlns:a16="http://schemas.microsoft.com/office/drawing/2014/main" id="{97A34B50-F400-43BF-BCBD-B52372D2237A}"/>
                      </a:ext>
                    </a:extLst>
                  </p:cNvPr>
                  <p:cNvPicPr/>
                  <p:nvPr/>
                </p:nvPicPr>
                <p:blipFill>
                  <a:blip r:embed="rId43"/>
                  <a:stretch>
                    <a:fillRect/>
                  </a:stretch>
                </p:blipFill>
                <p:spPr>
                  <a:xfrm>
                    <a:off x="5263953" y="3040192"/>
                    <a:ext cx="108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1" name="Ink 40">
                    <a:extLst>
                      <a:ext uri="{FF2B5EF4-FFF2-40B4-BE49-F238E27FC236}">
                        <a16:creationId xmlns:a16="http://schemas.microsoft.com/office/drawing/2014/main" id="{A83EE77E-E0B7-4F29-8F4E-612BFE931D69}"/>
                      </a:ext>
                    </a:extLst>
                  </p14:cNvPr>
                  <p14:cNvContentPartPr/>
                  <p14:nvPr/>
                </p14:nvContentPartPr>
                <p14:xfrm>
                  <a:off x="5214633" y="3107512"/>
                  <a:ext cx="138600" cy="27000"/>
                </p14:xfrm>
              </p:contentPart>
            </mc:Choice>
            <mc:Fallback xmlns="">
              <p:pic>
                <p:nvPicPr>
                  <p:cNvPr id="41" name="Ink 40">
                    <a:extLst>
                      <a:ext uri="{FF2B5EF4-FFF2-40B4-BE49-F238E27FC236}">
                        <a16:creationId xmlns:a16="http://schemas.microsoft.com/office/drawing/2014/main" id="{A83EE77E-E0B7-4F29-8F4E-612BFE931D69}"/>
                      </a:ext>
                    </a:extLst>
                  </p:cNvPr>
                  <p:cNvPicPr/>
                  <p:nvPr/>
                </p:nvPicPr>
                <p:blipFill>
                  <a:blip r:embed="rId45"/>
                  <a:stretch>
                    <a:fillRect/>
                  </a:stretch>
                </p:blipFill>
                <p:spPr>
                  <a:xfrm>
                    <a:off x="5210313" y="3103192"/>
                    <a:ext cx="147240" cy="35640"/>
                  </a:xfrm>
                  <a:prstGeom prst="rect">
                    <a:avLst/>
                  </a:prstGeom>
                </p:spPr>
              </p:pic>
            </mc:Fallback>
          </mc:AlternateContent>
          <p:grpSp>
            <p:nvGrpSpPr>
              <p:cNvPr id="53" name="Group 52">
                <a:extLst>
                  <a:ext uri="{FF2B5EF4-FFF2-40B4-BE49-F238E27FC236}">
                    <a16:creationId xmlns:a16="http://schemas.microsoft.com/office/drawing/2014/main" id="{591F68F4-429A-468F-9F2C-A010E79319DC}"/>
                  </a:ext>
                </a:extLst>
              </p:cNvPr>
              <p:cNvGrpSpPr/>
              <p:nvPr/>
            </p:nvGrpSpPr>
            <p:grpSpPr>
              <a:xfrm>
                <a:off x="4804593" y="3016792"/>
                <a:ext cx="134280" cy="169920"/>
                <a:chOff x="4804593" y="3016792"/>
                <a:chExt cx="134280" cy="169920"/>
              </a:xfrm>
            </p:grpSpPr>
            <mc:AlternateContent xmlns:mc="http://schemas.openxmlformats.org/markup-compatibility/2006" xmlns:p14="http://schemas.microsoft.com/office/powerpoint/2010/main">
              <mc:Choice Requires="p14">
                <p:contentPart p14:bwMode="auto" r:id="rId46">
                  <p14:nvContentPartPr>
                    <p14:cNvPr id="51" name="Ink 50">
                      <a:extLst>
                        <a:ext uri="{FF2B5EF4-FFF2-40B4-BE49-F238E27FC236}">
                          <a16:creationId xmlns:a16="http://schemas.microsoft.com/office/drawing/2014/main" id="{8F461783-4D7D-40D0-B249-0BB64D793E58}"/>
                        </a:ext>
                      </a:extLst>
                    </p14:cNvPr>
                    <p14:cNvContentPartPr/>
                    <p14:nvPr/>
                  </p14:nvContentPartPr>
                  <p14:xfrm>
                    <a:off x="4850673" y="3016792"/>
                    <a:ext cx="21240" cy="169920"/>
                  </p14:xfrm>
                </p:contentPart>
              </mc:Choice>
              <mc:Fallback xmlns="">
                <p:pic>
                  <p:nvPicPr>
                    <p:cNvPr id="51" name="Ink 50">
                      <a:extLst>
                        <a:ext uri="{FF2B5EF4-FFF2-40B4-BE49-F238E27FC236}">
                          <a16:creationId xmlns:a16="http://schemas.microsoft.com/office/drawing/2014/main" id="{8F461783-4D7D-40D0-B249-0BB64D793E58}"/>
                        </a:ext>
                      </a:extLst>
                    </p:cNvPr>
                    <p:cNvPicPr/>
                    <p:nvPr/>
                  </p:nvPicPr>
                  <p:blipFill>
                    <a:blip r:embed="rId47"/>
                    <a:stretch>
                      <a:fillRect/>
                    </a:stretch>
                  </p:blipFill>
                  <p:spPr>
                    <a:xfrm>
                      <a:off x="4846353" y="3012472"/>
                      <a:ext cx="2988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CA04F8C2-7084-4F23-9F79-61908F9807EA}"/>
                        </a:ext>
                      </a:extLst>
                    </p14:cNvPr>
                    <p14:cNvContentPartPr/>
                    <p14:nvPr/>
                  </p14:nvContentPartPr>
                  <p14:xfrm>
                    <a:off x="4804593" y="3086272"/>
                    <a:ext cx="134280" cy="13320"/>
                  </p14:xfrm>
                </p:contentPart>
              </mc:Choice>
              <mc:Fallback xmlns="">
                <p:pic>
                  <p:nvPicPr>
                    <p:cNvPr id="52" name="Ink 51">
                      <a:extLst>
                        <a:ext uri="{FF2B5EF4-FFF2-40B4-BE49-F238E27FC236}">
                          <a16:creationId xmlns:a16="http://schemas.microsoft.com/office/drawing/2014/main" id="{CA04F8C2-7084-4F23-9F79-61908F9807EA}"/>
                        </a:ext>
                      </a:extLst>
                    </p:cNvPr>
                    <p:cNvPicPr/>
                    <p:nvPr/>
                  </p:nvPicPr>
                  <p:blipFill>
                    <a:blip r:embed="rId49"/>
                    <a:stretch>
                      <a:fillRect/>
                    </a:stretch>
                  </p:blipFill>
                  <p:spPr>
                    <a:xfrm>
                      <a:off x="4800273" y="3081952"/>
                      <a:ext cx="142920" cy="21960"/>
                    </a:xfrm>
                    <a:prstGeom prst="rect">
                      <a:avLst/>
                    </a:prstGeom>
                  </p:spPr>
                </p:pic>
              </mc:Fallback>
            </mc:AlternateContent>
          </p:grpSp>
          <p:grpSp>
            <p:nvGrpSpPr>
              <p:cNvPr id="69" name="Group 68">
                <a:extLst>
                  <a:ext uri="{FF2B5EF4-FFF2-40B4-BE49-F238E27FC236}">
                    <a16:creationId xmlns:a16="http://schemas.microsoft.com/office/drawing/2014/main" id="{20999298-19C2-46E5-B6C6-5FAD7B3500F1}"/>
                  </a:ext>
                </a:extLst>
              </p:cNvPr>
              <p:cNvGrpSpPr/>
              <p:nvPr/>
            </p:nvGrpSpPr>
            <p:grpSpPr>
              <a:xfrm>
                <a:off x="4365033" y="3398032"/>
                <a:ext cx="958320" cy="780120"/>
                <a:chOff x="4365033" y="3398032"/>
                <a:chExt cx="958320" cy="780120"/>
              </a:xfrm>
            </p:grpSpPr>
            <mc:AlternateContent xmlns:mc="http://schemas.openxmlformats.org/markup-compatibility/2006" xmlns:p14="http://schemas.microsoft.com/office/powerpoint/2010/main">
              <mc:Choice Requires="p14">
                <p:contentPart p14:bwMode="auto" r:id="rId50">
                  <p14:nvContentPartPr>
                    <p14:cNvPr id="14" name="Ink 13">
                      <a:extLst>
                        <a:ext uri="{FF2B5EF4-FFF2-40B4-BE49-F238E27FC236}">
                          <a16:creationId xmlns:a16="http://schemas.microsoft.com/office/drawing/2014/main" id="{5671149F-F7C3-462D-B11B-5D052FA11703}"/>
                        </a:ext>
                      </a:extLst>
                    </p14:cNvPr>
                    <p14:cNvContentPartPr/>
                    <p14:nvPr/>
                  </p14:nvContentPartPr>
                  <p14:xfrm>
                    <a:off x="4586433" y="3621232"/>
                    <a:ext cx="7920" cy="149400"/>
                  </p14:xfrm>
                </p:contentPart>
              </mc:Choice>
              <mc:Fallback xmlns="">
                <p:pic>
                  <p:nvPicPr>
                    <p:cNvPr id="14" name="Ink 13">
                      <a:extLst>
                        <a:ext uri="{FF2B5EF4-FFF2-40B4-BE49-F238E27FC236}">
                          <a16:creationId xmlns:a16="http://schemas.microsoft.com/office/drawing/2014/main" id="{5671149F-F7C3-462D-B11B-5D052FA11703}"/>
                        </a:ext>
                      </a:extLst>
                    </p:cNvPr>
                    <p:cNvPicPr/>
                    <p:nvPr/>
                  </p:nvPicPr>
                  <p:blipFill>
                    <a:blip r:embed="rId51"/>
                    <a:stretch>
                      <a:fillRect/>
                    </a:stretch>
                  </p:blipFill>
                  <p:spPr>
                    <a:xfrm>
                      <a:off x="4582113" y="3616912"/>
                      <a:ext cx="165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 name="Ink 23">
                      <a:extLst>
                        <a:ext uri="{FF2B5EF4-FFF2-40B4-BE49-F238E27FC236}">
                          <a16:creationId xmlns:a16="http://schemas.microsoft.com/office/drawing/2014/main" id="{50D94A60-28FE-4932-9956-6F2DF74E8E3C}"/>
                        </a:ext>
                      </a:extLst>
                    </p14:cNvPr>
                    <p14:cNvContentPartPr/>
                    <p14:nvPr/>
                  </p14:nvContentPartPr>
                  <p14:xfrm>
                    <a:off x="4533873" y="3698272"/>
                    <a:ext cx="127800" cy="7560"/>
                  </p14:xfrm>
                </p:contentPart>
              </mc:Choice>
              <mc:Fallback xmlns="">
                <p:pic>
                  <p:nvPicPr>
                    <p:cNvPr id="24" name="Ink 23">
                      <a:extLst>
                        <a:ext uri="{FF2B5EF4-FFF2-40B4-BE49-F238E27FC236}">
                          <a16:creationId xmlns:a16="http://schemas.microsoft.com/office/drawing/2014/main" id="{50D94A60-28FE-4932-9956-6F2DF74E8E3C}"/>
                        </a:ext>
                      </a:extLst>
                    </p:cNvPr>
                    <p:cNvPicPr/>
                    <p:nvPr/>
                  </p:nvPicPr>
                  <p:blipFill>
                    <a:blip r:embed="rId53"/>
                    <a:stretch>
                      <a:fillRect/>
                    </a:stretch>
                  </p:blipFill>
                  <p:spPr>
                    <a:xfrm>
                      <a:off x="4529553" y="3693952"/>
                      <a:ext cx="13644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5" name="Ink 24">
                      <a:extLst>
                        <a:ext uri="{FF2B5EF4-FFF2-40B4-BE49-F238E27FC236}">
                          <a16:creationId xmlns:a16="http://schemas.microsoft.com/office/drawing/2014/main" id="{9BD6E4E5-9271-4F29-9E04-2F773A744CE2}"/>
                        </a:ext>
                      </a:extLst>
                    </p14:cNvPr>
                    <p14:cNvContentPartPr/>
                    <p14:nvPr/>
                  </p14:nvContentPartPr>
                  <p14:xfrm>
                    <a:off x="4800633" y="3811312"/>
                    <a:ext cx="5040" cy="146880"/>
                  </p14:xfrm>
                </p:contentPart>
              </mc:Choice>
              <mc:Fallback xmlns="">
                <p:pic>
                  <p:nvPicPr>
                    <p:cNvPr id="25" name="Ink 24">
                      <a:extLst>
                        <a:ext uri="{FF2B5EF4-FFF2-40B4-BE49-F238E27FC236}">
                          <a16:creationId xmlns:a16="http://schemas.microsoft.com/office/drawing/2014/main" id="{9BD6E4E5-9271-4F29-9E04-2F773A744CE2}"/>
                        </a:ext>
                      </a:extLst>
                    </p:cNvPr>
                    <p:cNvPicPr/>
                    <p:nvPr/>
                  </p:nvPicPr>
                  <p:blipFill>
                    <a:blip r:embed="rId55"/>
                    <a:stretch>
                      <a:fillRect/>
                    </a:stretch>
                  </p:blipFill>
                  <p:spPr>
                    <a:xfrm>
                      <a:off x="4796313" y="3806992"/>
                      <a:ext cx="136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6" name="Ink 25">
                      <a:extLst>
                        <a:ext uri="{FF2B5EF4-FFF2-40B4-BE49-F238E27FC236}">
                          <a16:creationId xmlns:a16="http://schemas.microsoft.com/office/drawing/2014/main" id="{3920BD45-B27A-4DEB-B5C8-4A45C4339D31}"/>
                        </a:ext>
                      </a:extLst>
                    </p14:cNvPr>
                    <p14:cNvContentPartPr/>
                    <p14:nvPr/>
                  </p14:nvContentPartPr>
                  <p14:xfrm>
                    <a:off x="4750593" y="3872512"/>
                    <a:ext cx="127440" cy="23760"/>
                  </p14:xfrm>
                </p:contentPart>
              </mc:Choice>
              <mc:Fallback xmlns="">
                <p:pic>
                  <p:nvPicPr>
                    <p:cNvPr id="26" name="Ink 25">
                      <a:extLst>
                        <a:ext uri="{FF2B5EF4-FFF2-40B4-BE49-F238E27FC236}">
                          <a16:creationId xmlns:a16="http://schemas.microsoft.com/office/drawing/2014/main" id="{3920BD45-B27A-4DEB-B5C8-4A45C4339D31}"/>
                        </a:ext>
                      </a:extLst>
                    </p:cNvPr>
                    <p:cNvPicPr/>
                    <p:nvPr/>
                  </p:nvPicPr>
                  <p:blipFill>
                    <a:blip r:embed="rId57"/>
                    <a:stretch>
                      <a:fillRect/>
                    </a:stretch>
                  </p:blipFill>
                  <p:spPr>
                    <a:xfrm>
                      <a:off x="4746273" y="3868192"/>
                      <a:ext cx="1360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7" name="Ink 26">
                      <a:extLst>
                        <a:ext uri="{FF2B5EF4-FFF2-40B4-BE49-F238E27FC236}">
                          <a16:creationId xmlns:a16="http://schemas.microsoft.com/office/drawing/2014/main" id="{89ABA9A6-D0A4-4406-87DB-1AED023444F6}"/>
                        </a:ext>
                      </a:extLst>
                    </p14:cNvPr>
                    <p14:cNvContentPartPr/>
                    <p14:nvPr/>
                  </p14:nvContentPartPr>
                  <p14:xfrm>
                    <a:off x="5051553" y="3616192"/>
                    <a:ext cx="12600" cy="142920"/>
                  </p14:xfrm>
                </p:contentPart>
              </mc:Choice>
              <mc:Fallback xmlns="">
                <p:pic>
                  <p:nvPicPr>
                    <p:cNvPr id="27" name="Ink 26">
                      <a:extLst>
                        <a:ext uri="{FF2B5EF4-FFF2-40B4-BE49-F238E27FC236}">
                          <a16:creationId xmlns:a16="http://schemas.microsoft.com/office/drawing/2014/main" id="{89ABA9A6-D0A4-4406-87DB-1AED023444F6}"/>
                        </a:ext>
                      </a:extLst>
                    </p:cNvPr>
                    <p:cNvPicPr/>
                    <p:nvPr/>
                  </p:nvPicPr>
                  <p:blipFill>
                    <a:blip r:embed="rId59"/>
                    <a:stretch>
                      <a:fillRect/>
                    </a:stretch>
                  </p:blipFill>
                  <p:spPr>
                    <a:xfrm>
                      <a:off x="5047233" y="3611872"/>
                      <a:ext cx="212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8" name="Ink 27">
                      <a:extLst>
                        <a:ext uri="{FF2B5EF4-FFF2-40B4-BE49-F238E27FC236}">
                          <a16:creationId xmlns:a16="http://schemas.microsoft.com/office/drawing/2014/main" id="{B41A597B-C8C2-454B-855B-0761672392B7}"/>
                        </a:ext>
                      </a:extLst>
                    </p14:cNvPr>
                    <p14:cNvContentPartPr/>
                    <p14:nvPr/>
                  </p14:nvContentPartPr>
                  <p14:xfrm>
                    <a:off x="4993953" y="3691432"/>
                    <a:ext cx="118800" cy="13680"/>
                  </p14:xfrm>
                </p:contentPart>
              </mc:Choice>
              <mc:Fallback xmlns="">
                <p:pic>
                  <p:nvPicPr>
                    <p:cNvPr id="28" name="Ink 27">
                      <a:extLst>
                        <a:ext uri="{FF2B5EF4-FFF2-40B4-BE49-F238E27FC236}">
                          <a16:creationId xmlns:a16="http://schemas.microsoft.com/office/drawing/2014/main" id="{B41A597B-C8C2-454B-855B-0761672392B7}"/>
                        </a:ext>
                      </a:extLst>
                    </p:cNvPr>
                    <p:cNvPicPr/>
                    <p:nvPr/>
                  </p:nvPicPr>
                  <p:blipFill>
                    <a:blip r:embed="rId61"/>
                    <a:stretch>
                      <a:fillRect/>
                    </a:stretch>
                  </p:blipFill>
                  <p:spPr>
                    <a:xfrm>
                      <a:off x="4989633" y="3687112"/>
                      <a:ext cx="1274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5" name="Ink 34">
                      <a:extLst>
                        <a:ext uri="{FF2B5EF4-FFF2-40B4-BE49-F238E27FC236}">
                          <a16:creationId xmlns:a16="http://schemas.microsoft.com/office/drawing/2014/main" id="{1A407D48-DFCC-4723-BFCC-E4DE5D0B28D0}"/>
                        </a:ext>
                      </a:extLst>
                    </p14:cNvPr>
                    <p14:cNvContentPartPr/>
                    <p14:nvPr/>
                  </p14:nvContentPartPr>
                  <p14:xfrm>
                    <a:off x="4427313" y="3398032"/>
                    <a:ext cx="13680" cy="136800"/>
                  </p14:xfrm>
                </p:contentPart>
              </mc:Choice>
              <mc:Fallback xmlns="">
                <p:pic>
                  <p:nvPicPr>
                    <p:cNvPr id="35" name="Ink 34">
                      <a:extLst>
                        <a:ext uri="{FF2B5EF4-FFF2-40B4-BE49-F238E27FC236}">
                          <a16:creationId xmlns:a16="http://schemas.microsoft.com/office/drawing/2014/main" id="{1A407D48-DFCC-4723-BFCC-E4DE5D0B28D0}"/>
                        </a:ext>
                      </a:extLst>
                    </p:cNvPr>
                    <p:cNvPicPr/>
                    <p:nvPr/>
                  </p:nvPicPr>
                  <p:blipFill>
                    <a:blip r:embed="rId63"/>
                    <a:stretch>
                      <a:fillRect/>
                    </a:stretch>
                  </p:blipFill>
                  <p:spPr>
                    <a:xfrm>
                      <a:off x="4422993" y="3393712"/>
                      <a:ext cx="22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6" name="Ink 35">
                      <a:extLst>
                        <a:ext uri="{FF2B5EF4-FFF2-40B4-BE49-F238E27FC236}">
                          <a16:creationId xmlns:a16="http://schemas.microsoft.com/office/drawing/2014/main" id="{EA465A7F-01F0-40FB-9AD2-16FEC4B6A60A}"/>
                        </a:ext>
                      </a:extLst>
                    </p14:cNvPr>
                    <p14:cNvContentPartPr/>
                    <p14:nvPr/>
                  </p14:nvContentPartPr>
                  <p14:xfrm>
                    <a:off x="4384833" y="3472912"/>
                    <a:ext cx="155160" cy="8640"/>
                  </p14:xfrm>
                </p:contentPart>
              </mc:Choice>
              <mc:Fallback xmlns="">
                <p:pic>
                  <p:nvPicPr>
                    <p:cNvPr id="36" name="Ink 35">
                      <a:extLst>
                        <a:ext uri="{FF2B5EF4-FFF2-40B4-BE49-F238E27FC236}">
                          <a16:creationId xmlns:a16="http://schemas.microsoft.com/office/drawing/2014/main" id="{EA465A7F-01F0-40FB-9AD2-16FEC4B6A60A}"/>
                        </a:ext>
                      </a:extLst>
                    </p:cNvPr>
                    <p:cNvPicPr/>
                    <p:nvPr/>
                  </p:nvPicPr>
                  <p:blipFill>
                    <a:blip r:embed="rId65"/>
                    <a:stretch>
                      <a:fillRect/>
                    </a:stretch>
                  </p:blipFill>
                  <p:spPr>
                    <a:xfrm>
                      <a:off x="4380513" y="3468592"/>
                      <a:ext cx="1638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8" name="Ink 37">
                      <a:extLst>
                        <a:ext uri="{FF2B5EF4-FFF2-40B4-BE49-F238E27FC236}">
                          <a16:creationId xmlns:a16="http://schemas.microsoft.com/office/drawing/2014/main" id="{250DFE53-4080-4D17-BB30-9F2C924401B5}"/>
                        </a:ext>
                      </a:extLst>
                    </p14:cNvPr>
                    <p14:cNvContentPartPr/>
                    <p14:nvPr/>
                  </p14:nvContentPartPr>
                  <p14:xfrm>
                    <a:off x="4404633" y="3987712"/>
                    <a:ext cx="11520" cy="171000"/>
                  </p14:xfrm>
                </p:contentPart>
              </mc:Choice>
              <mc:Fallback xmlns="">
                <p:pic>
                  <p:nvPicPr>
                    <p:cNvPr id="38" name="Ink 37">
                      <a:extLst>
                        <a:ext uri="{FF2B5EF4-FFF2-40B4-BE49-F238E27FC236}">
                          <a16:creationId xmlns:a16="http://schemas.microsoft.com/office/drawing/2014/main" id="{250DFE53-4080-4D17-BB30-9F2C924401B5}"/>
                        </a:ext>
                      </a:extLst>
                    </p:cNvPr>
                    <p:cNvPicPr/>
                    <p:nvPr/>
                  </p:nvPicPr>
                  <p:blipFill>
                    <a:blip r:embed="rId67"/>
                    <a:stretch>
                      <a:fillRect/>
                    </a:stretch>
                  </p:blipFill>
                  <p:spPr>
                    <a:xfrm>
                      <a:off x="4400313" y="3983392"/>
                      <a:ext cx="201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9" name="Ink 38">
                      <a:extLst>
                        <a:ext uri="{FF2B5EF4-FFF2-40B4-BE49-F238E27FC236}">
                          <a16:creationId xmlns:a16="http://schemas.microsoft.com/office/drawing/2014/main" id="{55D09B14-C2AA-4A78-B6DF-DFBF5326DCD7}"/>
                        </a:ext>
                      </a:extLst>
                    </p14:cNvPr>
                    <p14:cNvContentPartPr/>
                    <p14:nvPr/>
                  </p14:nvContentPartPr>
                  <p14:xfrm>
                    <a:off x="4365033" y="4084912"/>
                    <a:ext cx="104040" cy="19440"/>
                  </p14:xfrm>
                </p:contentPart>
              </mc:Choice>
              <mc:Fallback xmlns="">
                <p:pic>
                  <p:nvPicPr>
                    <p:cNvPr id="39" name="Ink 38">
                      <a:extLst>
                        <a:ext uri="{FF2B5EF4-FFF2-40B4-BE49-F238E27FC236}">
                          <a16:creationId xmlns:a16="http://schemas.microsoft.com/office/drawing/2014/main" id="{55D09B14-C2AA-4A78-B6DF-DFBF5326DCD7}"/>
                        </a:ext>
                      </a:extLst>
                    </p:cNvPr>
                    <p:cNvPicPr/>
                    <p:nvPr/>
                  </p:nvPicPr>
                  <p:blipFill>
                    <a:blip r:embed="rId69"/>
                    <a:stretch>
                      <a:fillRect/>
                    </a:stretch>
                  </p:blipFill>
                  <p:spPr>
                    <a:xfrm>
                      <a:off x="4360713" y="4080592"/>
                      <a:ext cx="11268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4" name="Ink 43">
                      <a:extLst>
                        <a:ext uri="{FF2B5EF4-FFF2-40B4-BE49-F238E27FC236}">
                          <a16:creationId xmlns:a16="http://schemas.microsoft.com/office/drawing/2014/main" id="{C7D035D3-930C-4374-B77A-BAC2B4F46232}"/>
                        </a:ext>
                      </a:extLst>
                    </p14:cNvPr>
                    <p14:cNvContentPartPr/>
                    <p14:nvPr/>
                  </p14:nvContentPartPr>
                  <p14:xfrm>
                    <a:off x="5246673" y="3461752"/>
                    <a:ext cx="1440" cy="117000"/>
                  </p14:xfrm>
                </p:contentPart>
              </mc:Choice>
              <mc:Fallback xmlns="">
                <p:pic>
                  <p:nvPicPr>
                    <p:cNvPr id="44" name="Ink 43">
                      <a:extLst>
                        <a:ext uri="{FF2B5EF4-FFF2-40B4-BE49-F238E27FC236}">
                          <a16:creationId xmlns:a16="http://schemas.microsoft.com/office/drawing/2014/main" id="{C7D035D3-930C-4374-B77A-BAC2B4F46232}"/>
                        </a:ext>
                      </a:extLst>
                    </p:cNvPr>
                    <p:cNvPicPr/>
                    <p:nvPr/>
                  </p:nvPicPr>
                  <p:blipFill>
                    <a:blip r:embed="rId71"/>
                    <a:stretch>
                      <a:fillRect/>
                    </a:stretch>
                  </p:blipFill>
                  <p:spPr>
                    <a:xfrm>
                      <a:off x="5242353" y="3457432"/>
                      <a:ext cx="100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5" name="Ink 44">
                      <a:extLst>
                        <a:ext uri="{FF2B5EF4-FFF2-40B4-BE49-F238E27FC236}">
                          <a16:creationId xmlns:a16="http://schemas.microsoft.com/office/drawing/2014/main" id="{9FA5CB7B-3031-4A8D-B594-4F1011C2C3AC}"/>
                        </a:ext>
                      </a:extLst>
                    </p14:cNvPr>
                    <p14:cNvContentPartPr/>
                    <p14:nvPr/>
                  </p14:nvContentPartPr>
                  <p14:xfrm>
                    <a:off x="5173953" y="3502432"/>
                    <a:ext cx="149400" cy="25200"/>
                  </p14:xfrm>
                </p:contentPart>
              </mc:Choice>
              <mc:Fallback xmlns="">
                <p:pic>
                  <p:nvPicPr>
                    <p:cNvPr id="45" name="Ink 44">
                      <a:extLst>
                        <a:ext uri="{FF2B5EF4-FFF2-40B4-BE49-F238E27FC236}">
                          <a16:creationId xmlns:a16="http://schemas.microsoft.com/office/drawing/2014/main" id="{9FA5CB7B-3031-4A8D-B594-4F1011C2C3AC}"/>
                        </a:ext>
                      </a:extLst>
                    </p:cNvPr>
                    <p:cNvPicPr/>
                    <p:nvPr/>
                  </p:nvPicPr>
                  <p:blipFill>
                    <a:blip r:embed="rId73"/>
                    <a:stretch>
                      <a:fillRect/>
                    </a:stretch>
                  </p:blipFill>
                  <p:spPr>
                    <a:xfrm>
                      <a:off x="5169633" y="3498112"/>
                      <a:ext cx="1580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6" name="Ink 45">
                      <a:extLst>
                        <a:ext uri="{FF2B5EF4-FFF2-40B4-BE49-F238E27FC236}">
                          <a16:creationId xmlns:a16="http://schemas.microsoft.com/office/drawing/2014/main" id="{D819FD68-8352-47C6-9EF1-6164413F74FB}"/>
                        </a:ext>
                      </a:extLst>
                    </p14:cNvPr>
                    <p14:cNvContentPartPr/>
                    <p14:nvPr/>
                  </p14:nvContentPartPr>
                  <p14:xfrm>
                    <a:off x="5161713" y="3857392"/>
                    <a:ext cx="9000" cy="122760"/>
                  </p14:xfrm>
                </p:contentPart>
              </mc:Choice>
              <mc:Fallback xmlns="">
                <p:pic>
                  <p:nvPicPr>
                    <p:cNvPr id="46" name="Ink 45">
                      <a:extLst>
                        <a:ext uri="{FF2B5EF4-FFF2-40B4-BE49-F238E27FC236}">
                          <a16:creationId xmlns:a16="http://schemas.microsoft.com/office/drawing/2014/main" id="{D819FD68-8352-47C6-9EF1-6164413F74FB}"/>
                        </a:ext>
                      </a:extLst>
                    </p:cNvPr>
                    <p:cNvPicPr/>
                    <p:nvPr/>
                  </p:nvPicPr>
                  <p:blipFill>
                    <a:blip r:embed="rId75"/>
                    <a:stretch>
                      <a:fillRect/>
                    </a:stretch>
                  </p:blipFill>
                  <p:spPr>
                    <a:xfrm>
                      <a:off x="5157393" y="3853072"/>
                      <a:ext cx="176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7" name="Ink 46">
                      <a:extLst>
                        <a:ext uri="{FF2B5EF4-FFF2-40B4-BE49-F238E27FC236}">
                          <a16:creationId xmlns:a16="http://schemas.microsoft.com/office/drawing/2014/main" id="{3B923AD8-3F3E-4CA4-AF63-D417F62CACCE}"/>
                        </a:ext>
                      </a:extLst>
                    </p14:cNvPr>
                    <p14:cNvContentPartPr/>
                    <p14:nvPr/>
                  </p14:nvContentPartPr>
                  <p14:xfrm>
                    <a:off x="5121393" y="3909232"/>
                    <a:ext cx="120600" cy="15840"/>
                  </p14:xfrm>
                </p:contentPart>
              </mc:Choice>
              <mc:Fallback xmlns="">
                <p:pic>
                  <p:nvPicPr>
                    <p:cNvPr id="47" name="Ink 46">
                      <a:extLst>
                        <a:ext uri="{FF2B5EF4-FFF2-40B4-BE49-F238E27FC236}">
                          <a16:creationId xmlns:a16="http://schemas.microsoft.com/office/drawing/2014/main" id="{3B923AD8-3F3E-4CA4-AF63-D417F62CACCE}"/>
                        </a:ext>
                      </a:extLst>
                    </p:cNvPr>
                    <p:cNvPicPr/>
                    <p:nvPr/>
                  </p:nvPicPr>
                  <p:blipFill>
                    <a:blip r:embed="rId77"/>
                    <a:stretch>
                      <a:fillRect/>
                    </a:stretch>
                  </p:blipFill>
                  <p:spPr>
                    <a:xfrm>
                      <a:off x="5117073" y="3904912"/>
                      <a:ext cx="12924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8" name="Ink 47">
                      <a:extLst>
                        <a:ext uri="{FF2B5EF4-FFF2-40B4-BE49-F238E27FC236}">
                          <a16:creationId xmlns:a16="http://schemas.microsoft.com/office/drawing/2014/main" id="{DA75B6A9-ECFF-4FAD-B0D5-D7001B99F4A6}"/>
                        </a:ext>
                      </a:extLst>
                    </p14:cNvPr>
                    <p14:cNvContentPartPr/>
                    <p14:nvPr/>
                  </p14:nvContentPartPr>
                  <p14:xfrm>
                    <a:off x="4941033" y="3997432"/>
                    <a:ext cx="10440" cy="180720"/>
                  </p14:xfrm>
                </p:contentPart>
              </mc:Choice>
              <mc:Fallback xmlns="">
                <p:pic>
                  <p:nvPicPr>
                    <p:cNvPr id="48" name="Ink 47">
                      <a:extLst>
                        <a:ext uri="{FF2B5EF4-FFF2-40B4-BE49-F238E27FC236}">
                          <a16:creationId xmlns:a16="http://schemas.microsoft.com/office/drawing/2014/main" id="{DA75B6A9-ECFF-4FAD-B0D5-D7001B99F4A6}"/>
                        </a:ext>
                      </a:extLst>
                    </p:cNvPr>
                    <p:cNvPicPr/>
                    <p:nvPr/>
                  </p:nvPicPr>
                  <p:blipFill>
                    <a:blip r:embed="rId79"/>
                    <a:stretch>
                      <a:fillRect/>
                    </a:stretch>
                  </p:blipFill>
                  <p:spPr>
                    <a:xfrm>
                      <a:off x="4936713" y="3993112"/>
                      <a:ext cx="190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9" name="Ink 48">
                      <a:extLst>
                        <a:ext uri="{FF2B5EF4-FFF2-40B4-BE49-F238E27FC236}">
                          <a16:creationId xmlns:a16="http://schemas.microsoft.com/office/drawing/2014/main" id="{778D563E-A4B6-4405-9E6D-13F998145BF8}"/>
                        </a:ext>
                      </a:extLst>
                    </p14:cNvPr>
                    <p14:cNvContentPartPr/>
                    <p14:nvPr/>
                  </p14:nvContentPartPr>
                  <p14:xfrm>
                    <a:off x="4876953" y="4073032"/>
                    <a:ext cx="192600" cy="28800"/>
                  </p14:xfrm>
                </p:contentPart>
              </mc:Choice>
              <mc:Fallback xmlns="">
                <p:pic>
                  <p:nvPicPr>
                    <p:cNvPr id="49" name="Ink 48">
                      <a:extLst>
                        <a:ext uri="{FF2B5EF4-FFF2-40B4-BE49-F238E27FC236}">
                          <a16:creationId xmlns:a16="http://schemas.microsoft.com/office/drawing/2014/main" id="{778D563E-A4B6-4405-9E6D-13F998145BF8}"/>
                        </a:ext>
                      </a:extLst>
                    </p:cNvPr>
                    <p:cNvPicPr/>
                    <p:nvPr/>
                  </p:nvPicPr>
                  <p:blipFill>
                    <a:blip r:embed="rId81"/>
                    <a:stretch>
                      <a:fillRect/>
                    </a:stretch>
                  </p:blipFill>
                  <p:spPr>
                    <a:xfrm>
                      <a:off x="4872633" y="4068712"/>
                      <a:ext cx="2012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7" name="Ink 66">
                      <a:extLst>
                        <a:ext uri="{FF2B5EF4-FFF2-40B4-BE49-F238E27FC236}">
                          <a16:creationId xmlns:a16="http://schemas.microsoft.com/office/drawing/2014/main" id="{3D81D7CC-7C0E-46B6-B145-B7B12D33DE8B}"/>
                        </a:ext>
                      </a:extLst>
                    </p14:cNvPr>
                    <p14:cNvContentPartPr/>
                    <p14:nvPr/>
                  </p14:nvContentPartPr>
                  <p14:xfrm>
                    <a:off x="4870473" y="3488032"/>
                    <a:ext cx="7920" cy="162000"/>
                  </p14:xfrm>
                </p:contentPart>
              </mc:Choice>
              <mc:Fallback xmlns="">
                <p:pic>
                  <p:nvPicPr>
                    <p:cNvPr id="67" name="Ink 66">
                      <a:extLst>
                        <a:ext uri="{FF2B5EF4-FFF2-40B4-BE49-F238E27FC236}">
                          <a16:creationId xmlns:a16="http://schemas.microsoft.com/office/drawing/2014/main" id="{3D81D7CC-7C0E-46B6-B145-B7B12D33DE8B}"/>
                        </a:ext>
                      </a:extLst>
                    </p:cNvPr>
                    <p:cNvPicPr/>
                    <p:nvPr/>
                  </p:nvPicPr>
                  <p:blipFill>
                    <a:blip r:embed="rId83"/>
                    <a:stretch>
                      <a:fillRect/>
                    </a:stretch>
                  </p:blipFill>
                  <p:spPr>
                    <a:xfrm>
                      <a:off x="4866153" y="3483712"/>
                      <a:ext cx="165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8" name="Ink 67">
                      <a:extLst>
                        <a:ext uri="{FF2B5EF4-FFF2-40B4-BE49-F238E27FC236}">
                          <a16:creationId xmlns:a16="http://schemas.microsoft.com/office/drawing/2014/main" id="{52524E21-4887-4725-8A4A-801C8A937EFC}"/>
                        </a:ext>
                      </a:extLst>
                    </p14:cNvPr>
                    <p14:cNvContentPartPr/>
                    <p14:nvPr/>
                  </p14:nvContentPartPr>
                  <p14:xfrm>
                    <a:off x="4803513" y="3571552"/>
                    <a:ext cx="131400" cy="9720"/>
                  </p14:xfrm>
                </p:contentPart>
              </mc:Choice>
              <mc:Fallback xmlns="">
                <p:pic>
                  <p:nvPicPr>
                    <p:cNvPr id="68" name="Ink 67">
                      <a:extLst>
                        <a:ext uri="{FF2B5EF4-FFF2-40B4-BE49-F238E27FC236}">
                          <a16:creationId xmlns:a16="http://schemas.microsoft.com/office/drawing/2014/main" id="{52524E21-4887-4725-8A4A-801C8A937EFC}"/>
                        </a:ext>
                      </a:extLst>
                    </p:cNvPr>
                    <p:cNvPicPr/>
                    <p:nvPr/>
                  </p:nvPicPr>
                  <p:blipFill>
                    <a:blip r:embed="rId85"/>
                    <a:stretch>
                      <a:fillRect/>
                    </a:stretch>
                  </p:blipFill>
                  <p:spPr>
                    <a:xfrm>
                      <a:off x="4799193" y="3567232"/>
                      <a:ext cx="140040" cy="18360"/>
                    </a:xfrm>
                    <a:prstGeom prst="rect">
                      <a:avLst/>
                    </a:prstGeom>
                  </p:spPr>
                </p:pic>
              </mc:Fallback>
            </mc:AlternateContent>
          </p:grpSp>
        </p:grpSp>
      </p:grpSp>
      <p:sp>
        <p:nvSpPr>
          <p:cNvPr id="6" name="Cube 5">
            <a:extLst>
              <a:ext uri="{FF2B5EF4-FFF2-40B4-BE49-F238E27FC236}">
                <a16:creationId xmlns:a16="http://schemas.microsoft.com/office/drawing/2014/main" id="{CF23F030-31FC-4A9B-886C-1477EF0CE03A}"/>
              </a:ext>
            </a:extLst>
          </p:cNvPr>
          <p:cNvSpPr/>
          <p:nvPr/>
        </p:nvSpPr>
        <p:spPr>
          <a:xfrm>
            <a:off x="986896" y="3002370"/>
            <a:ext cx="1266797" cy="1220087"/>
          </a:xfrm>
          <a:prstGeom prst="cube">
            <a:avLst>
              <a:gd name="adj" fmla="val 2110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6C2B60E2-A130-40A9-B574-42B58F30E75A}"/>
              </a:ext>
            </a:extLst>
          </p:cNvPr>
          <p:cNvGrpSpPr/>
          <p:nvPr/>
        </p:nvGrpSpPr>
        <p:grpSpPr>
          <a:xfrm>
            <a:off x="223409" y="2896565"/>
            <a:ext cx="1012268" cy="736219"/>
            <a:chOff x="4263823" y="2485167"/>
            <a:chExt cx="1349690" cy="981625"/>
          </a:xfrm>
        </p:grpSpPr>
        <p:cxnSp>
          <p:nvCxnSpPr>
            <p:cNvPr id="30" name="Straight Arrow Connector 29">
              <a:extLst>
                <a:ext uri="{FF2B5EF4-FFF2-40B4-BE49-F238E27FC236}">
                  <a16:creationId xmlns:a16="http://schemas.microsoft.com/office/drawing/2014/main" id="{C4991F84-EAE7-4443-B003-F43B4115B470}"/>
                </a:ext>
              </a:extLst>
            </p:cNvPr>
            <p:cNvCxnSpPr/>
            <p:nvPr/>
          </p:nvCxnSpPr>
          <p:spPr>
            <a:xfrm>
              <a:off x="4963495" y="3466792"/>
              <a:ext cx="650018"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B47BE63-09BA-437E-BEDC-36571EB6CFCB}"/>
                </a:ext>
              </a:extLst>
            </p:cNvPr>
            <p:cNvSpPr txBox="1"/>
            <p:nvPr/>
          </p:nvSpPr>
          <p:spPr>
            <a:xfrm>
              <a:off x="4263823" y="2485167"/>
              <a:ext cx="1105614" cy="492442"/>
            </a:xfrm>
            <a:prstGeom prst="rect">
              <a:avLst/>
            </a:prstGeom>
            <a:noFill/>
          </p:spPr>
          <p:txBody>
            <a:bodyPr wrap="square" rtlCol="0">
              <a:spAutoFit/>
            </a:bodyPr>
            <a:lstStyle/>
            <a:p>
              <a:r>
                <a:rPr lang="en-US" b="1" dirty="0">
                  <a:solidFill>
                    <a:srgbClr val="FF00FF"/>
                  </a:solidFill>
                </a:rPr>
                <a:t>E</a:t>
              </a:r>
            </a:p>
          </p:txBody>
        </p:sp>
      </p:grpSp>
      <p:grpSp>
        <p:nvGrpSpPr>
          <p:cNvPr id="66" name="Group 65">
            <a:extLst>
              <a:ext uri="{FF2B5EF4-FFF2-40B4-BE49-F238E27FC236}">
                <a16:creationId xmlns:a16="http://schemas.microsoft.com/office/drawing/2014/main" id="{0439DC84-EABE-4427-A9EB-8F176FA431F8}"/>
              </a:ext>
            </a:extLst>
          </p:cNvPr>
          <p:cNvGrpSpPr/>
          <p:nvPr/>
        </p:nvGrpSpPr>
        <p:grpSpPr>
          <a:xfrm>
            <a:off x="1457074" y="2650877"/>
            <a:ext cx="422360" cy="300082"/>
            <a:chOff x="5928587" y="2129135"/>
            <a:chExt cx="563147" cy="400109"/>
          </a:xfrm>
        </p:grpSpPr>
        <p:cxnSp>
          <p:nvCxnSpPr>
            <p:cNvPr id="71" name="Straight Arrow Connector 70">
              <a:extLst>
                <a:ext uri="{FF2B5EF4-FFF2-40B4-BE49-F238E27FC236}">
                  <a16:creationId xmlns:a16="http://schemas.microsoft.com/office/drawing/2014/main" id="{A0DE56FE-9EAE-4F2F-945E-4199EC9D22A6}"/>
                </a:ext>
              </a:extLst>
            </p:cNvPr>
            <p:cNvCxnSpPr/>
            <p:nvPr/>
          </p:nvCxnSpPr>
          <p:spPr>
            <a:xfrm>
              <a:off x="5952273" y="2485167"/>
              <a:ext cx="446106"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716BF387-1722-4FDE-933B-A03507334F53}"/>
                    </a:ext>
                  </a:extLst>
                </p:cNvPr>
                <p:cNvSpPr txBox="1"/>
                <p:nvPr/>
              </p:nvSpPr>
              <p:spPr>
                <a:xfrm>
                  <a:off x="5928587" y="2129135"/>
                  <a:ext cx="563147" cy="4001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350">
                            <a:latin typeface="Cambria Math" panose="02040503050406030204" pitchFamily="18" charset="0"/>
                          </a:rPr>
                          <m:t>Δ</m:t>
                        </m:r>
                        <m:r>
                          <a:rPr lang="en-US" sz="1350" i="1">
                            <a:latin typeface="Cambria Math" panose="02040503050406030204" pitchFamily="18" charset="0"/>
                          </a:rPr>
                          <m:t>𝑥</m:t>
                        </m:r>
                      </m:oMath>
                    </m:oMathPara>
                  </a14:m>
                  <a:endParaRPr lang="en-US" sz="1350" dirty="0"/>
                </a:p>
              </p:txBody>
            </p:sp>
          </mc:Choice>
          <mc:Fallback xmlns="">
            <p:sp>
              <p:nvSpPr>
                <p:cNvPr id="86" name="TextBox 85">
                  <a:extLst>
                    <a:ext uri="{FF2B5EF4-FFF2-40B4-BE49-F238E27FC236}">
                      <a16:creationId xmlns:a16="http://schemas.microsoft.com/office/drawing/2014/main" id="{716BF387-1722-4FDE-933B-A03507334F53}"/>
                    </a:ext>
                  </a:extLst>
                </p:cNvPr>
                <p:cNvSpPr txBox="1">
                  <a:spLocks noRot="1" noChangeAspect="1" noMove="1" noResize="1" noEditPoints="1" noAdjustHandles="1" noChangeArrowheads="1" noChangeShapeType="1" noTextEdit="1"/>
                </p:cNvSpPr>
                <p:nvPr/>
              </p:nvSpPr>
              <p:spPr>
                <a:xfrm>
                  <a:off x="5928587" y="2129135"/>
                  <a:ext cx="505844" cy="369332"/>
                </a:xfrm>
                <a:prstGeom prst="rect">
                  <a:avLst/>
                </a:prstGeom>
                <a:blipFill>
                  <a:blip r:embed="rId86"/>
                  <a:stretch>
                    <a:fillRect/>
                  </a:stretch>
                </a:blipFill>
              </p:spPr>
              <p:txBody>
                <a:bodyPr/>
                <a:lstStyle/>
                <a:p>
                  <a:r>
                    <a:rPr lang="en-US">
                      <a:noFill/>
                    </a:rPr>
                    <a:t> </a:t>
                  </a:r>
                </a:p>
              </p:txBody>
            </p:sp>
          </mc:Fallback>
        </mc:AlternateContent>
      </p:grpSp>
      <p:cxnSp>
        <p:nvCxnSpPr>
          <p:cNvPr id="34" name="Straight Arrow Connector 33">
            <a:extLst>
              <a:ext uri="{FF2B5EF4-FFF2-40B4-BE49-F238E27FC236}">
                <a16:creationId xmlns:a16="http://schemas.microsoft.com/office/drawing/2014/main" id="{115D3266-7724-421A-9CF3-1D39472AF75B}"/>
              </a:ext>
            </a:extLst>
          </p:cNvPr>
          <p:cNvCxnSpPr>
            <a:cxnSpLocks/>
          </p:cNvCxnSpPr>
          <p:nvPr/>
        </p:nvCxnSpPr>
        <p:spPr>
          <a:xfrm flipV="1">
            <a:off x="2085567" y="3981215"/>
            <a:ext cx="253746" cy="274544"/>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1904456-7901-4B01-BF13-234032D53795}"/>
              </a:ext>
            </a:extLst>
          </p:cNvPr>
          <p:cNvCxnSpPr>
            <a:cxnSpLocks/>
          </p:cNvCxnSpPr>
          <p:nvPr/>
        </p:nvCxnSpPr>
        <p:spPr>
          <a:xfrm flipV="1">
            <a:off x="2341766" y="2985804"/>
            <a:ext cx="0" cy="100903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F119703-DD5D-4845-8A85-D745E0C9D441}"/>
                  </a:ext>
                </a:extLst>
              </p:cNvPr>
              <p:cNvSpPr txBox="1"/>
              <p:nvPr/>
            </p:nvSpPr>
            <p:spPr>
              <a:xfrm>
                <a:off x="2319036" y="3365740"/>
                <a:ext cx="283154"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𝑙</m:t>
                      </m:r>
                    </m:oMath>
                  </m:oMathPara>
                </a14:m>
                <a:endParaRPr lang="en-US" sz="1350" dirty="0"/>
              </a:p>
            </p:txBody>
          </p:sp>
        </mc:Choice>
        <mc:Fallback xmlns="">
          <p:sp>
            <p:nvSpPr>
              <p:cNvPr id="50" name="TextBox 49">
                <a:extLst>
                  <a:ext uri="{FF2B5EF4-FFF2-40B4-BE49-F238E27FC236}">
                    <a16:creationId xmlns:a16="http://schemas.microsoft.com/office/drawing/2014/main" id="{EF119703-DD5D-4845-8A85-D745E0C9D441}"/>
                  </a:ext>
                </a:extLst>
              </p:cNvPr>
              <p:cNvSpPr txBox="1">
                <a:spLocks noRot="1" noChangeAspect="1" noMove="1" noResize="1" noEditPoints="1" noAdjustHandles="1" noChangeArrowheads="1" noChangeShapeType="1" noTextEdit="1"/>
              </p:cNvSpPr>
              <p:nvPr/>
            </p:nvSpPr>
            <p:spPr>
              <a:xfrm>
                <a:off x="3092048" y="3344654"/>
                <a:ext cx="317010" cy="369332"/>
              </a:xfrm>
              <a:prstGeom prst="rect">
                <a:avLst/>
              </a:prstGeom>
              <a:blipFill>
                <a:blip r:embed="rId8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2A0498B-CE21-46FD-B0FF-22DABE304A1E}"/>
                  </a:ext>
                </a:extLst>
              </p:cNvPr>
              <p:cNvSpPr txBox="1"/>
              <p:nvPr/>
            </p:nvSpPr>
            <p:spPr>
              <a:xfrm>
                <a:off x="2207883" y="4019680"/>
                <a:ext cx="309444"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𝑧</m:t>
                      </m:r>
                    </m:oMath>
                  </m:oMathPara>
                </a14:m>
                <a:endParaRPr lang="en-US" sz="1350" dirty="0"/>
              </a:p>
            </p:txBody>
          </p:sp>
        </mc:Choice>
        <mc:Fallback xmlns="">
          <p:sp>
            <p:nvSpPr>
              <p:cNvPr id="88" name="TextBox 87">
                <a:extLst>
                  <a:ext uri="{FF2B5EF4-FFF2-40B4-BE49-F238E27FC236}">
                    <a16:creationId xmlns:a16="http://schemas.microsoft.com/office/drawing/2014/main" id="{42A0498B-CE21-46FD-B0FF-22DABE304A1E}"/>
                  </a:ext>
                </a:extLst>
              </p:cNvPr>
              <p:cNvSpPr txBox="1">
                <a:spLocks noRot="1" noChangeAspect="1" noMove="1" noResize="1" noEditPoints="1" noAdjustHandles="1" noChangeArrowheads="1" noChangeShapeType="1" noTextEdit="1"/>
              </p:cNvSpPr>
              <p:nvPr/>
            </p:nvSpPr>
            <p:spPr>
              <a:xfrm>
                <a:off x="2943844" y="4216574"/>
                <a:ext cx="353751" cy="369332"/>
              </a:xfrm>
              <a:prstGeom prst="rect">
                <a:avLst/>
              </a:prstGeom>
              <a:blipFill>
                <a:blip r:embed="rId8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Content Placeholder 28">
                <a:extLst>
                  <a:ext uri="{FF2B5EF4-FFF2-40B4-BE49-F238E27FC236}">
                    <a16:creationId xmlns:a16="http://schemas.microsoft.com/office/drawing/2014/main" id="{074E592D-865E-4C66-BFEF-57915DB5CA53}"/>
                  </a:ext>
                </a:extLst>
              </p:cNvPr>
              <p:cNvSpPr txBox="1">
                <a:spLocks/>
              </p:cNvSpPr>
              <p:nvPr/>
            </p:nvSpPr>
            <p:spPr>
              <a:xfrm>
                <a:off x="5280909" y="2263913"/>
                <a:ext cx="3886200" cy="22695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spcBef>
                    <a:spcPts val="300"/>
                  </a:spcBef>
                  <a:buNone/>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𝑚𝑎</m:t>
                      </m:r>
                      <m:r>
                        <a:rPr lang="en-US" sz="2100" i="1">
                          <a:latin typeface="Cambria Math" panose="02040503050406030204" pitchFamily="18" charset="0"/>
                        </a:rPr>
                        <m:t>=</m:t>
                      </m:r>
                      <m:r>
                        <a:rPr lang="en-US" sz="2100" i="1">
                          <a:latin typeface="Cambria Math" panose="02040503050406030204" pitchFamily="18" charset="0"/>
                        </a:rPr>
                        <m:t>𝐹</m:t>
                      </m:r>
                    </m:oMath>
                  </m:oMathPara>
                </a14:m>
                <a:endParaRPr lang="en-US" sz="2100" dirty="0"/>
              </a:p>
              <a:p>
                <a:pPr marL="0" indent="0">
                  <a:lnSpc>
                    <a:spcPct val="125000"/>
                  </a:lnSpc>
                  <a:spcBef>
                    <a:spcPts val="300"/>
                  </a:spcBef>
                  <a:buNone/>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𝑚</m:t>
                          </m:r>
                        </m:e>
                        <m:sub>
                          <m:r>
                            <a:rPr lang="en-US" sz="2100" i="1">
                              <a:latin typeface="Cambria Math" panose="02040503050406030204" pitchFamily="18" charset="0"/>
                            </a:rPr>
                            <m:t>𝑒</m:t>
                          </m:r>
                        </m:sub>
                      </m:sSub>
                      <m:f>
                        <m:fPr>
                          <m:ctrlPr>
                            <a:rPr lang="en-US" sz="2100" i="1">
                              <a:latin typeface="Cambria Math" panose="02040503050406030204" pitchFamily="18" charset="0"/>
                            </a:rPr>
                          </m:ctrlPr>
                        </m:fPr>
                        <m:num>
                          <m:sSup>
                            <m:sSupPr>
                              <m:ctrlPr>
                                <a:rPr lang="en-US" sz="2100" i="1">
                                  <a:latin typeface="Cambria Math" panose="02040503050406030204" pitchFamily="18" charset="0"/>
                                </a:rPr>
                              </m:ctrlPr>
                            </m:sSupPr>
                            <m:e>
                              <m:r>
                                <a:rPr lang="en-US" sz="2100" i="1">
                                  <a:latin typeface="Cambria Math" panose="02040503050406030204" pitchFamily="18" charset="0"/>
                                </a:rPr>
                                <m:t>𝑑</m:t>
                              </m:r>
                            </m:e>
                            <m:sup>
                              <m:r>
                                <a:rPr lang="en-US" sz="2100" i="1">
                                  <a:latin typeface="Cambria Math" panose="02040503050406030204" pitchFamily="18" charset="0"/>
                                </a:rPr>
                                <m:t>2</m:t>
                              </m:r>
                            </m:sup>
                          </m:sSup>
                          <m:r>
                            <m:rPr>
                              <m:sty m:val="p"/>
                            </m:rPr>
                            <a:rPr lang="en-US" sz="2100">
                              <a:latin typeface="Cambria Math" panose="02040503050406030204" pitchFamily="18" charset="0"/>
                            </a:rPr>
                            <m:t>Δ</m:t>
                          </m:r>
                          <m:r>
                            <a:rPr lang="en-US" sz="2100" i="1">
                              <a:latin typeface="Cambria Math" panose="02040503050406030204" pitchFamily="18" charset="0"/>
                            </a:rPr>
                            <m:t>𝑥</m:t>
                          </m:r>
                        </m:num>
                        <m:den>
                          <m:r>
                            <a:rPr lang="en-US" sz="2100" i="1">
                              <a:latin typeface="Cambria Math" panose="02040503050406030204" pitchFamily="18" charset="0"/>
                            </a:rPr>
                            <m:t>𝑑</m:t>
                          </m:r>
                          <m:sSup>
                            <m:sSupPr>
                              <m:ctrlPr>
                                <a:rPr lang="en-US" sz="2100" i="1">
                                  <a:latin typeface="Cambria Math" panose="02040503050406030204" pitchFamily="18" charset="0"/>
                                </a:rPr>
                              </m:ctrlPr>
                            </m:sSupPr>
                            <m:e>
                              <m:r>
                                <a:rPr lang="en-US" sz="2100" i="1">
                                  <a:latin typeface="Cambria Math" panose="02040503050406030204" pitchFamily="18" charset="0"/>
                                </a:rPr>
                                <m:t>𝑡</m:t>
                              </m:r>
                            </m:e>
                            <m:sup>
                              <m:r>
                                <a:rPr lang="en-US" sz="2100" i="1">
                                  <a:latin typeface="Cambria Math" panose="02040503050406030204" pitchFamily="18" charset="0"/>
                                </a:rPr>
                                <m:t>2</m:t>
                              </m:r>
                            </m:sup>
                          </m:sSup>
                        </m:den>
                      </m:f>
                      <m:r>
                        <a:rPr lang="en-US" sz="2100" i="1">
                          <a:latin typeface="Cambria Math" panose="02040503050406030204" pitchFamily="18" charset="0"/>
                        </a:rPr>
                        <m:t>=−</m:t>
                      </m:r>
                      <m:r>
                        <a:rPr lang="en-US" sz="2100" i="1">
                          <a:latin typeface="Cambria Math" panose="02040503050406030204" pitchFamily="18" charset="0"/>
                        </a:rPr>
                        <m:t>𝑒𝐸</m:t>
                      </m:r>
                    </m:oMath>
                  </m:oMathPara>
                </a14:m>
                <a:endParaRPr lang="en-US" sz="2100" dirty="0"/>
              </a:p>
              <a:p>
                <a:pPr marL="0" indent="0">
                  <a:lnSpc>
                    <a:spcPct val="125000"/>
                  </a:lnSpc>
                  <a:spcBef>
                    <a:spcPts val="300"/>
                  </a:spcBef>
                  <a:buNone/>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𝑥</m:t>
                          </m:r>
                        </m:e>
                      </m:acc>
                      <m:r>
                        <a:rPr lang="en-US" sz="2100" i="1">
                          <a:latin typeface="Cambria Math" panose="02040503050406030204" pitchFamily="18" charset="0"/>
                        </a:rPr>
                        <m:t>=−</m:t>
                      </m:r>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panose="02040503050406030204" pitchFamily="18" charset="0"/>
                                </a:rPr>
                                <m:t>𝑛</m:t>
                              </m:r>
                            </m:e>
                            <m:sub>
                              <m:r>
                                <a:rPr lang="en-US" sz="2100" i="1">
                                  <a:latin typeface="Cambria Math" panose="02040503050406030204" pitchFamily="18" charset="0"/>
                                </a:rPr>
                                <m:t>𝑒</m:t>
                              </m:r>
                            </m:sub>
                          </m:sSub>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r>
                                <a:rPr lang="en-US" sz="2100" i="1">
                                  <a:latin typeface="Cambria Math" panose="02040503050406030204" pitchFamily="18" charset="0"/>
                                </a:rPr>
                                <m:t>2</m:t>
                              </m:r>
                            </m:sup>
                          </m:sSup>
                        </m:num>
                        <m:den>
                          <m:sSub>
                            <m:sSubPr>
                              <m:ctrlPr>
                                <a:rPr lang="en-US" sz="2100" i="1">
                                  <a:latin typeface="Cambria Math" panose="02040503050406030204" pitchFamily="18" charset="0"/>
                                </a:rPr>
                              </m:ctrlPr>
                            </m:sSubPr>
                            <m:e>
                              <m:r>
                                <a:rPr lang="en-US" sz="2100" i="1">
                                  <a:latin typeface="Cambria Math" panose="02040503050406030204" pitchFamily="18" charset="0"/>
                                </a:rPr>
                                <m:t>𝑚</m:t>
                              </m:r>
                            </m:e>
                            <m:sub>
                              <m:r>
                                <a:rPr lang="en-US" sz="2100" i="1">
                                  <a:latin typeface="Cambria Math" panose="02040503050406030204" pitchFamily="18" charset="0"/>
                                </a:rPr>
                                <m:t>𝑒</m:t>
                              </m:r>
                            </m:sub>
                          </m:sSub>
                          <m:sSub>
                            <m:sSubPr>
                              <m:ctrlPr>
                                <a:rPr lang="en-US" sz="2100" i="1">
                                  <a:latin typeface="Cambria Math" panose="02040503050406030204" pitchFamily="18" charset="0"/>
                                </a:rPr>
                              </m:ctrlPr>
                            </m:sSubPr>
                            <m:e>
                              <m:r>
                                <a:rPr lang="en-US" sz="2100" i="1">
                                  <a:latin typeface="Cambria Math" panose="02040503050406030204" pitchFamily="18" charset="0"/>
                                </a:rPr>
                                <m:t>𝜖</m:t>
                              </m:r>
                            </m:e>
                            <m:sub>
                              <m:r>
                                <a:rPr lang="en-US" sz="2100" i="1">
                                  <a:latin typeface="Cambria Math" panose="02040503050406030204" pitchFamily="18" charset="0"/>
                                </a:rPr>
                                <m:t>0</m:t>
                              </m:r>
                            </m:sub>
                          </m:sSub>
                        </m:den>
                      </m:f>
                      <m:r>
                        <a:rPr lang="en-US" sz="2100" i="1">
                          <a:latin typeface="Cambria Math" panose="02040503050406030204" pitchFamily="18" charset="0"/>
                        </a:rPr>
                        <m:t>𝑥</m:t>
                      </m:r>
                    </m:oMath>
                  </m:oMathPara>
                </a14:m>
                <a:endParaRPr lang="en-US" sz="2100" dirty="0"/>
              </a:p>
              <a:p>
                <a:pPr marL="0" indent="0">
                  <a:lnSpc>
                    <a:spcPct val="125000"/>
                  </a:lnSpc>
                  <a:spcBef>
                    <a:spcPts val="300"/>
                  </a:spcBef>
                  <a:buNone/>
                </a:pPr>
                <a:endParaRPr lang="en-US" sz="2100" dirty="0"/>
              </a:p>
              <a:p>
                <a:pPr>
                  <a:lnSpc>
                    <a:spcPct val="125000"/>
                  </a:lnSpc>
                  <a:spcBef>
                    <a:spcPts val="300"/>
                  </a:spcBef>
                </a:pPr>
                <a:endParaRPr lang="en-US" sz="2100" dirty="0"/>
              </a:p>
            </p:txBody>
          </p:sp>
        </mc:Choice>
        <mc:Fallback xmlns="">
          <p:sp>
            <p:nvSpPr>
              <p:cNvPr id="89" name="Content Placeholder 28">
                <a:extLst>
                  <a:ext uri="{FF2B5EF4-FFF2-40B4-BE49-F238E27FC236}">
                    <a16:creationId xmlns:a16="http://schemas.microsoft.com/office/drawing/2014/main" id="{074E592D-865E-4C66-BFEF-57915DB5CA53}"/>
                  </a:ext>
                </a:extLst>
              </p:cNvPr>
              <p:cNvSpPr txBox="1">
                <a:spLocks noRot="1" noChangeAspect="1" noMove="1" noResize="1" noEditPoints="1" noAdjustHandles="1" noChangeArrowheads="1" noChangeShapeType="1" noTextEdit="1"/>
              </p:cNvSpPr>
              <p:nvPr/>
            </p:nvSpPr>
            <p:spPr>
              <a:xfrm>
                <a:off x="7041212" y="1875550"/>
                <a:ext cx="5181600" cy="3026060"/>
              </a:xfrm>
              <a:prstGeom prst="rect">
                <a:avLst/>
              </a:prstGeom>
              <a:blipFill>
                <a:blip r:embed="rId8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1AF97FF-7F12-480A-8EB4-A21CE9B2ADE7}"/>
                  </a:ext>
                </a:extLst>
              </p:cNvPr>
              <p:cNvSpPr txBox="1"/>
              <p:nvPr/>
            </p:nvSpPr>
            <p:spPr>
              <a:xfrm>
                <a:off x="4899096" y="4516637"/>
                <a:ext cx="3787704" cy="369332"/>
              </a:xfrm>
              <a:prstGeom prst="rect">
                <a:avLst/>
              </a:prstGeom>
              <a:noFill/>
            </p:spPr>
            <p:txBody>
              <a:bodyPr wrap="none" rtlCol="0">
                <a:spAutoFit/>
              </a:bodyPr>
              <a:lstStyle/>
              <a:p>
                <a:r>
                  <a:rPr lang="en-US" dirty="0">
                    <a:solidFill>
                      <a:srgbClr val="0070C0"/>
                    </a:solidFill>
                  </a:rPr>
                  <a:t>Compare with Hooke’s Law </a:t>
                </a:r>
                <a14:m>
                  <m:oMath xmlns:m="http://schemas.openxmlformats.org/officeDocument/2006/math">
                    <m:acc>
                      <m:accPr>
                        <m:chr m:val="̈"/>
                        <m:ctrlPr>
                          <a:rPr lang="en-US" i="1">
                            <a:solidFill>
                              <a:srgbClr val="0070C0"/>
                            </a:solidFill>
                            <a:latin typeface="Cambria Math" panose="02040503050406030204" pitchFamily="18" charset="0"/>
                          </a:rPr>
                        </m:ctrlPr>
                      </m:accPr>
                      <m:e>
                        <m:r>
                          <a:rPr lang="en-US" i="1">
                            <a:solidFill>
                              <a:srgbClr val="0070C0"/>
                            </a:solidFill>
                            <a:latin typeface="Cambria Math" panose="02040503050406030204" pitchFamily="18" charset="0"/>
                          </a:rPr>
                          <m:t>𝑥</m:t>
                        </m:r>
                      </m:e>
                    </m:acc>
                    <m:r>
                      <a:rPr lang="en-US" i="1" dirty="0">
                        <a:solidFill>
                          <a:srgbClr val="0070C0"/>
                        </a:solidFill>
                        <a:latin typeface="Cambria Math" panose="02040503050406030204" pitchFamily="18" charset="0"/>
                      </a:rPr>
                      <m:t>=−</m:t>
                    </m:r>
                    <m:sSup>
                      <m:sSupPr>
                        <m:ctrlPr>
                          <a:rPr lang="en-US" i="1" dirty="0">
                            <a:solidFill>
                              <a:srgbClr val="0070C0"/>
                            </a:solidFill>
                            <a:latin typeface="Cambria Math" panose="02040503050406030204" pitchFamily="18" charset="0"/>
                          </a:rPr>
                        </m:ctrlPr>
                      </m:sSupPr>
                      <m:e>
                        <m:r>
                          <a:rPr lang="en-US" i="1" dirty="0">
                            <a:solidFill>
                              <a:srgbClr val="0070C0"/>
                            </a:solidFill>
                            <a:latin typeface="Cambria Math" panose="02040503050406030204" pitchFamily="18" charset="0"/>
                          </a:rPr>
                          <m:t>𝜔</m:t>
                        </m:r>
                      </m:e>
                      <m:sup>
                        <m:r>
                          <a:rPr lang="en-US" i="1" dirty="0">
                            <a:solidFill>
                              <a:srgbClr val="0070C0"/>
                            </a:solidFill>
                            <a:latin typeface="Cambria Math" panose="02040503050406030204" pitchFamily="18" charset="0"/>
                          </a:rPr>
                          <m:t>2</m:t>
                        </m:r>
                      </m:sup>
                    </m:sSup>
                    <m:r>
                      <a:rPr lang="en-US" i="1" dirty="0">
                        <a:solidFill>
                          <a:srgbClr val="0070C0"/>
                        </a:solidFill>
                        <a:latin typeface="Cambria Math" panose="02040503050406030204" pitchFamily="18" charset="0"/>
                      </a:rPr>
                      <m:t>𝑥</m:t>
                    </m:r>
                  </m:oMath>
                </a14:m>
                <a:endParaRPr lang="en-US" dirty="0">
                  <a:solidFill>
                    <a:srgbClr val="0070C0"/>
                  </a:solidFill>
                </a:endParaRPr>
              </a:p>
            </p:txBody>
          </p:sp>
        </mc:Choice>
        <mc:Fallback xmlns="">
          <p:sp>
            <p:nvSpPr>
              <p:cNvPr id="54" name="TextBox 53">
                <a:extLst>
                  <a:ext uri="{FF2B5EF4-FFF2-40B4-BE49-F238E27FC236}">
                    <a16:creationId xmlns:a16="http://schemas.microsoft.com/office/drawing/2014/main" xmlns:a14="http://schemas.microsoft.com/office/drawing/2010/main" xmlns="" id="{31AF97FF-7F12-480A-8EB4-A21CE9B2ADE7}"/>
                  </a:ext>
                </a:extLst>
              </p:cNvPr>
              <p:cNvSpPr txBox="1">
                <a:spLocks noRot="1" noChangeAspect="1" noMove="1" noResize="1" noEditPoints="1" noAdjustHandles="1" noChangeArrowheads="1" noChangeShapeType="1" noTextEdit="1"/>
              </p:cNvSpPr>
              <p:nvPr/>
            </p:nvSpPr>
            <p:spPr>
              <a:xfrm>
                <a:off x="4899096" y="4516637"/>
                <a:ext cx="3787704" cy="369332"/>
              </a:xfrm>
              <a:prstGeom prst="rect">
                <a:avLst/>
              </a:prstGeom>
              <a:blipFill rotWithShape="0">
                <a:blip r:embed="rId90"/>
                <a:stretch>
                  <a:fillRect l="-1449"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21C4A9F-765E-4B38-B5F1-30DFBEAFB6E0}"/>
                  </a:ext>
                </a:extLst>
              </p:cNvPr>
              <p:cNvSpPr txBox="1"/>
              <p:nvPr/>
            </p:nvSpPr>
            <p:spPr>
              <a:xfrm>
                <a:off x="6215448" y="5031304"/>
                <a:ext cx="1801775" cy="896207"/>
              </a:xfrm>
              <a:prstGeom prst="rect">
                <a:avLst/>
              </a:prstGeom>
              <a:noFill/>
              <a:ln w="3810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𝜔</m:t>
                          </m:r>
                        </m:e>
                        <m:sub>
                          <m:r>
                            <a:rPr lang="en-US" sz="2400" i="1">
                              <a:latin typeface="Cambria Math" panose="02040503050406030204" pitchFamily="18" charset="0"/>
                            </a:rPr>
                            <m:t>𝑝𝑠</m:t>
                          </m:r>
                        </m:sub>
                        <m:sup>
                          <m:r>
                            <a:rPr lang="en-US" sz="2400" i="1">
                              <a:latin typeface="Cambria Math" panose="02040503050406030204" pitchFamily="18" charset="0"/>
                            </a:rPr>
                            <m:t>2</m:t>
                          </m:r>
                        </m:sup>
                      </m:sSubSup>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𝑠</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r>
                                <a:rPr lang="en-US" sz="2400" i="1">
                                  <a:latin typeface="Cambria Math" panose="02040503050406030204" pitchFamily="18" charset="0"/>
                                </a:rPr>
                                <m:t>2</m:t>
                              </m:r>
                            </m:sup>
                          </m:sSup>
                        </m:num>
                        <m:den>
                          <m:sSub>
                            <m:sSubPr>
                              <m:ctrlPr>
                                <a:rPr lang="en-US" sz="2400" i="1">
                                  <a:latin typeface="Cambria Math" panose="02040503050406030204" pitchFamily="18" charset="0"/>
                                </a:rPr>
                              </m:ctrlPr>
                            </m:sSubPr>
                            <m:e>
                              <m:r>
                                <a:rPr lang="en-US" sz="2400" i="1">
                                  <a:latin typeface="Cambria Math" panose="02040503050406030204" pitchFamily="18" charset="0"/>
                                </a:rPr>
                                <m:t>𝜖</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𝑠</m:t>
                              </m:r>
                            </m:sub>
                          </m:sSub>
                        </m:den>
                      </m:f>
                    </m:oMath>
                  </m:oMathPara>
                </a14:m>
                <a:endParaRPr lang="en-US" sz="2400" dirty="0"/>
              </a:p>
            </p:txBody>
          </p:sp>
        </mc:Choice>
        <mc:Fallback xmlns="">
          <p:sp>
            <p:nvSpPr>
              <p:cNvPr id="90" name="TextBox 89">
                <a:extLst>
                  <a:ext uri="{FF2B5EF4-FFF2-40B4-BE49-F238E27FC236}">
                    <a16:creationId xmlns:a16="http://schemas.microsoft.com/office/drawing/2014/main" xmlns:a14="http://schemas.microsoft.com/office/drawing/2010/main" xmlns="" id="{421C4A9F-765E-4B38-B5F1-30DFBEAFB6E0}"/>
                  </a:ext>
                </a:extLst>
              </p:cNvPr>
              <p:cNvSpPr txBox="1">
                <a:spLocks noRot="1" noChangeAspect="1" noMove="1" noResize="1" noEditPoints="1" noAdjustHandles="1" noChangeArrowheads="1" noChangeShapeType="1" noTextEdit="1"/>
              </p:cNvSpPr>
              <p:nvPr/>
            </p:nvSpPr>
            <p:spPr>
              <a:xfrm>
                <a:off x="6215448" y="5031304"/>
                <a:ext cx="1801775" cy="896207"/>
              </a:xfrm>
              <a:prstGeom prst="rect">
                <a:avLst/>
              </a:prstGeom>
              <a:blipFill rotWithShape="0">
                <a:blip r:embed="rId91"/>
                <a:stretch>
                  <a:fillRect/>
                </a:stretch>
              </a:blipFill>
              <a:ln w="3810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5511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89" grpId="0" build="p"/>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dirty="0"/>
              <a:t>A few key concepts</a:t>
            </a:r>
          </a:p>
          <a:p>
            <a:pPr lvl="1"/>
            <a:r>
              <a:rPr lang="en-US" dirty="0"/>
              <a:t>Debye length</a:t>
            </a:r>
          </a:p>
          <a:p>
            <a:pPr lvl="1"/>
            <a:r>
              <a:rPr lang="en-US" dirty="0"/>
              <a:t>Plasma oscillations</a:t>
            </a:r>
          </a:p>
          <a:p>
            <a:pPr lvl="1"/>
            <a:r>
              <a:rPr lang="en-US" dirty="0" err="1"/>
              <a:t>Gyrofrequency</a:t>
            </a:r>
            <a:endParaRPr lang="en-US" dirty="0"/>
          </a:p>
          <a:p>
            <a:pPr lvl="1"/>
            <a:r>
              <a:rPr lang="en-US" dirty="0" err="1"/>
              <a:t>Alfvén</a:t>
            </a:r>
            <a:r>
              <a:rPr lang="en-US"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3</a:t>
            </a:fld>
            <a:endParaRPr lang="en-US"/>
          </a:p>
        </p:txBody>
      </p:sp>
    </p:spTree>
    <p:extLst>
      <p:ext uri="{BB962C8B-B14F-4D97-AF65-F5344CB8AC3E}">
        <p14:creationId xmlns:p14="http://schemas.microsoft.com/office/powerpoint/2010/main" val="312606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dirty="0"/>
              <a:t>A few key concepts</a:t>
            </a:r>
          </a:p>
          <a:p>
            <a:pPr lvl="1"/>
            <a:r>
              <a:rPr lang="en-US" dirty="0"/>
              <a:t>Debye length</a:t>
            </a:r>
          </a:p>
          <a:p>
            <a:pPr lvl="1"/>
            <a:r>
              <a:rPr lang="en-US" dirty="0"/>
              <a:t>Plasma oscillations</a:t>
            </a:r>
          </a:p>
          <a:p>
            <a:pPr lvl="1"/>
            <a:r>
              <a:rPr lang="en-US" b="1" dirty="0" err="1"/>
              <a:t>Gyrofrequency</a:t>
            </a:r>
            <a:endParaRPr lang="en-US" b="1" dirty="0"/>
          </a:p>
          <a:p>
            <a:pPr lvl="1"/>
            <a:r>
              <a:rPr lang="en-US" dirty="0" err="1"/>
              <a:t>Alfvén</a:t>
            </a:r>
            <a:r>
              <a:rPr lang="en-US"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30</a:t>
            </a:fld>
            <a:endParaRPr lang="en-US"/>
          </a:p>
        </p:txBody>
      </p:sp>
    </p:spTree>
    <p:extLst>
      <p:ext uri="{BB962C8B-B14F-4D97-AF65-F5344CB8AC3E}">
        <p14:creationId xmlns:p14="http://schemas.microsoft.com/office/powerpoint/2010/main" val="364188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n 6"/>
          <p:cNvSpPr/>
          <p:nvPr/>
        </p:nvSpPr>
        <p:spPr>
          <a:xfrm rot="5400000">
            <a:off x="2751100" y="-309600"/>
            <a:ext cx="3527498" cy="7454901"/>
          </a:xfrm>
          <a:prstGeom prst="can">
            <a:avLst/>
          </a:prstGeom>
          <a:solidFill>
            <a:srgbClr val="CCFFCC">
              <a:alpha val="48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2107935" y="2476192"/>
            <a:ext cx="553035" cy="439935"/>
            <a:chOff x="2064743" y="4086100"/>
            <a:chExt cx="684795" cy="533690"/>
          </a:xfrm>
        </p:grpSpPr>
        <p:sp>
          <p:nvSpPr>
            <p:cNvPr id="45" name="Oval 44"/>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47" name="Group 46"/>
            <p:cNvGrpSpPr/>
            <p:nvPr/>
          </p:nvGrpSpPr>
          <p:grpSpPr>
            <a:xfrm>
              <a:off x="2347371" y="4086100"/>
              <a:ext cx="402167" cy="420273"/>
              <a:chOff x="4483100" y="1752600"/>
              <a:chExt cx="345809" cy="342900"/>
            </a:xfrm>
          </p:grpSpPr>
          <p:sp>
            <p:nvSpPr>
              <p:cNvPr id="48" name="Oval 47"/>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lus 48"/>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3091005" y="2494847"/>
            <a:ext cx="750250" cy="606652"/>
            <a:chOff x="427711" y="4419054"/>
            <a:chExt cx="928997" cy="735936"/>
          </a:xfrm>
        </p:grpSpPr>
        <p:grpSp>
          <p:nvGrpSpPr>
            <p:cNvPr id="34" name="Group 33"/>
            <p:cNvGrpSpPr/>
            <p:nvPr/>
          </p:nvGrpSpPr>
          <p:grpSpPr>
            <a:xfrm>
              <a:off x="427711" y="4419054"/>
              <a:ext cx="672095" cy="635290"/>
              <a:chOff x="427711" y="4419054"/>
              <a:chExt cx="672095" cy="635290"/>
            </a:xfrm>
          </p:grpSpPr>
          <p:grpSp>
            <p:nvGrpSpPr>
              <p:cNvPr id="38" name="Group 37"/>
              <p:cNvGrpSpPr/>
              <p:nvPr/>
            </p:nvGrpSpPr>
            <p:grpSpPr>
              <a:xfrm>
                <a:off x="427711" y="4606291"/>
                <a:ext cx="621861" cy="448053"/>
                <a:chOff x="427711" y="4606291"/>
                <a:chExt cx="621861" cy="448053"/>
              </a:xfrm>
            </p:grpSpPr>
            <p:sp>
              <p:nvSpPr>
                <p:cNvPr id="43" name="Oval 42"/>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39" name="Group 38"/>
              <p:cNvGrpSpPr/>
              <p:nvPr/>
            </p:nvGrpSpPr>
            <p:grpSpPr>
              <a:xfrm>
                <a:off x="697639" y="4419054"/>
                <a:ext cx="402167" cy="420273"/>
                <a:chOff x="4483100" y="1752600"/>
                <a:chExt cx="345809" cy="342900"/>
              </a:xfrm>
            </p:grpSpPr>
            <p:sp>
              <p:nvSpPr>
                <p:cNvPr id="41" name="Oval 40"/>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lus 41"/>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719121" y="4706937"/>
              <a:ext cx="637587" cy="448053"/>
              <a:chOff x="427711" y="4606291"/>
              <a:chExt cx="637587" cy="448053"/>
            </a:xfrm>
          </p:grpSpPr>
          <p:sp>
            <p:nvSpPr>
              <p:cNvPr id="36" name="Oval 35"/>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50" name="Group 49"/>
          <p:cNvGrpSpPr/>
          <p:nvPr/>
        </p:nvGrpSpPr>
        <p:grpSpPr>
          <a:xfrm>
            <a:off x="4153602" y="2042655"/>
            <a:ext cx="553035" cy="439935"/>
            <a:chOff x="2064743" y="4086100"/>
            <a:chExt cx="684795" cy="533690"/>
          </a:xfrm>
        </p:grpSpPr>
        <p:sp>
          <p:nvSpPr>
            <p:cNvPr id="51" name="Oval 50"/>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53" name="Group 52"/>
            <p:cNvGrpSpPr/>
            <p:nvPr/>
          </p:nvGrpSpPr>
          <p:grpSpPr>
            <a:xfrm>
              <a:off x="2347371" y="4086100"/>
              <a:ext cx="402167" cy="420273"/>
              <a:chOff x="4483100" y="1752600"/>
              <a:chExt cx="345809" cy="342900"/>
            </a:xfrm>
          </p:grpSpPr>
          <p:sp>
            <p:nvSpPr>
              <p:cNvPr id="54" name="Oval 53"/>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Plus 54"/>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3529875" y="4023404"/>
            <a:ext cx="553035" cy="439935"/>
            <a:chOff x="2064743" y="4086100"/>
            <a:chExt cx="684795" cy="533690"/>
          </a:xfrm>
        </p:grpSpPr>
        <p:sp>
          <p:nvSpPr>
            <p:cNvPr id="57" name="Oval 56"/>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59" name="Group 58"/>
            <p:cNvGrpSpPr/>
            <p:nvPr/>
          </p:nvGrpSpPr>
          <p:grpSpPr>
            <a:xfrm>
              <a:off x="2347371" y="4086100"/>
              <a:ext cx="402167" cy="420273"/>
              <a:chOff x="4483100" y="1752600"/>
              <a:chExt cx="345809" cy="342900"/>
            </a:xfrm>
          </p:grpSpPr>
          <p:sp>
            <p:nvSpPr>
              <p:cNvPr id="60" name="Oval 59"/>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Plus 60"/>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2" name="Group 61"/>
          <p:cNvGrpSpPr/>
          <p:nvPr/>
        </p:nvGrpSpPr>
        <p:grpSpPr>
          <a:xfrm>
            <a:off x="6248135" y="2339517"/>
            <a:ext cx="553035" cy="439935"/>
            <a:chOff x="2064743" y="4086100"/>
            <a:chExt cx="684795" cy="533690"/>
          </a:xfrm>
        </p:grpSpPr>
        <p:sp>
          <p:nvSpPr>
            <p:cNvPr id="63" name="Oval 62"/>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65" name="Group 64"/>
            <p:cNvGrpSpPr/>
            <p:nvPr/>
          </p:nvGrpSpPr>
          <p:grpSpPr>
            <a:xfrm>
              <a:off x="2347371" y="4086100"/>
              <a:ext cx="402167" cy="420273"/>
              <a:chOff x="4483100" y="1752600"/>
              <a:chExt cx="345809" cy="342900"/>
            </a:xfrm>
          </p:grpSpPr>
          <p:sp>
            <p:nvSpPr>
              <p:cNvPr id="66" name="Oval 65"/>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Plus 66"/>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8" name="Group 67"/>
          <p:cNvGrpSpPr/>
          <p:nvPr/>
        </p:nvGrpSpPr>
        <p:grpSpPr>
          <a:xfrm>
            <a:off x="1813280" y="3636720"/>
            <a:ext cx="750250" cy="606652"/>
            <a:chOff x="427711" y="4419054"/>
            <a:chExt cx="928997" cy="735936"/>
          </a:xfrm>
        </p:grpSpPr>
        <p:grpSp>
          <p:nvGrpSpPr>
            <p:cNvPr id="69" name="Group 68"/>
            <p:cNvGrpSpPr/>
            <p:nvPr/>
          </p:nvGrpSpPr>
          <p:grpSpPr>
            <a:xfrm>
              <a:off x="427711" y="4419054"/>
              <a:ext cx="672095" cy="635290"/>
              <a:chOff x="427711" y="4419054"/>
              <a:chExt cx="672095" cy="635290"/>
            </a:xfrm>
          </p:grpSpPr>
          <p:grpSp>
            <p:nvGrpSpPr>
              <p:cNvPr id="73" name="Group 72"/>
              <p:cNvGrpSpPr/>
              <p:nvPr/>
            </p:nvGrpSpPr>
            <p:grpSpPr>
              <a:xfrm>
                <a:off x="427711" y="4606291"/>
                <a:ext cx="621861" cy="448053"/>
                <a:chOff x="427711" y="4606291"/>
                <a:chExt cx="621861" cy="448053"/>
              </a:xfrm>
            </p:grpSpPr>
            <p:sp>
              <p:nvSpPr>
                <p:cNvPr id="77" name="Oval 76"/>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74" name="Group 73"/>
              <p:cNvGrpSpPr/>
              <p:nvPr/>
            </p:nvGrpSpPr>
            <p:grpSpPr>
              <a:xfrm>
                <a:off x="697639" y="4419054"/>
                <a:ext cx="402167" cy="420273"/>
                <a:chOff x="4483100" y="1752600"/>
                <a:chExt cx="345809" cy="342900"/>
              </a:xfrm>
            </p:grpSpPr>
            <p:sp>
              <p:nvSpPr>
                <p:cNvPr id="75" name="Oval 74"/>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Plus 75"/>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0" name="Group 69"/>
            <p:cNvGrpSpPr/>
            <p:nvPr/>
          </p:nvGrpSpPr>
          <p:grpSpPr>
            <a:xfrm>
              <a:off x="719121" y="4706937"/>
              <a:ext cx="637587" cy="448053"/>
              <a:chOff x="427711" y="4606291"/>
              <a:chExt cx="637587" cy="448053"/>
            </a:xfrm>
          </p:grpSpPr>
          <p:sp>
            <p:nvSpPr>
              <p:cNvPr id="71" name="Oval 70"/>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79" name="Group 78"/>
          <p:cNvGrpSpPr/>
          <p:nvPr/>
        </p:nvGrpSpPr>
        <p:grpSpPr>
          <a:xfrm>
            <a:off x="4385630" y="2838564"/>
            <a:ext cx="750250" cy="606652"/>
            <a:chOff x="427711" y="4419054"/>
            <a:chExt cx="928997" cy="735936"/>
          </a:xfrm>
        </p:grpSpPr>
        <p:grpSp>
          <p:nvGrpSpPr>
            <p:cNvPr id="80" name="Group 79"/>
            <p:cNvGrpSpPr/>
            <p:nvPr/>
          </p:nvGrpSpPr>
          <p:grpSpPr>
            <a:xfrm>
              <a:off x="427711" y="4419054"/>
              <a:ext cx="672095" cy="635290"/>
              <a:chOff x="427711" y="4419054"/>
              <a:chExt cx="672095" cy="635290"/>
            </a:xfrm>
          </p:grpSpPr>
          <p:grpSp>
            <p:nvGrpSpPr>
              <p:cNvPr id="84" name="Group 83"/>
              <p:cNvGrpSpPr/>
              <p:nvPr/>
            </p:nvGrpSpPr>
            <p:grpSpPr>
              <a:xfrm>
                <a:off x="427711" y="4606291"/>
                <a:ext cx="621861" cy="448053"/>
                <a:chOff x="427711" y="4606291"/>
                <a:chExt cx="621861" cy="448053"/>
              </a:xfrm>
            </p:grpSpPr>
            <p:sp>
              <p:nvSpPr>
                <p:cNvPr id="88" name="Oval 87"/>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85" name="Group 84"/>
              <p:cNvGrpSpPr/>
              <p:nvPr/>
            </p:nvGrpSpPr>
            <p:grpSpPr>
              <a:xfrm>
                <a:off x="697639" y="4419054"/>
                <a:ext cx="402167" cy="420273"/>
                <a:chOff x="4483100" y="1752600"/>
                <a:chExt cx="345809" cy="342900"/>
              </a:xfrm>
            </p:grpSpPr>
            <p:sp>
              <p:nvSpPr>
                <p:cNvPr id="86" name="Oval 85"/>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Plus 86"/>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1" name="Group 80"/>
            <p:cNvGrpSpPr/>
            <p:nvPr/>
          </p:nvGrpSpPr>
          <p:grpSpPr>
            <a:xfrm>
              <a:off x="719121" y="4706937"/>
              <a:ext cx="637587" cy="448053"/>
              <a:chOff x="427711" y="4606291"/>
              <a:chExt cx="637587" cy="448053"/>
            </a:xfrm>
          </p:grpSpPr>
          <p:sp>
            <p:nvSpPr>
              <p:cNvPr id="82" name="Oval 81"/>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90" name="Group 89"/>
          <p:cNvGrpSpPr/>
          <p:nvPr/>
        </p:nvGrpSpPr>
        <p:grpSpPr>
          <a:xfrm>
            <a:off x="6013688" y="3619858"/>
            <a:ext cx="750250" cy="606652"/>
            <a:chOff x="427711" y="4419054"/>
            <a:chExt cx="928997" cy="735936"/>
          </a:xfrm>
        </p:grpSpPr>
        <p:grpSp>
          <p:nvGrpSpPr>
            <p:cNvPr id="91" name="Group 90"/>
            <p:cNvGrpSpPr/>
            <p:nvPr/>
          </p:nvGrpSpPr>
          <p:grpSpPr>
            <a:xfrm>
              <a:off x="427711" y="4419054"/>
              <a:ext cx="672095" cy="635290"/>
              <a:chOff x="427711" y="4419054"/>
              <a:chExt cx="672095" cy="635290"/>
            </a:xfrm>
          </p:grpSpPr>
          <p:grpSp>
            <p:nvGrpSpPr>
              <p:cNvPr id="95" name="Group 94"/>
              <p:cNvGrpSpPr/>
              <p:nvPr/>
            </p:nvGrpSpPr>
            <p:grpSpPr>
              <a:xfrm>
                <a:off x="427711" y="4606291"/>
                <a:ext cx="621861" cy="448053"/>
                <a:chOff x="427711" y="4606291"/>
                <a:chExt cx="621861" cy="448053"/>
              </a:xfrm>
            </p:grpSpPr>
            <p:sp>
              <p:nvSpPr>
                <p:cNvPr id="99" name="Oval 98"/>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96" name="Group 95"/>
              <p:cNvGrpSpPr/>
              <p:nvPr/>
            </p:nvGrpSpPr>
            <p:grpSpPr>
              <a:xfrm>
                <a:off x="697639" y="4419054"/>
                <a:ext cx="402167" cy="420273"/>
                <a:chOff x="4483100" y="1752600"/>
                <a:chExt cx="345809" cy="342900"/>
              </a:xfrm>
            </p:grpSpPr>
            <p:sp>
              <p:nvSpPr>
                <p:cNvPr id="97" name="Oval 96"/>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Plus 97"/>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2" name="Group 91"/>
            <p:cNvGrpSpPr/>
            <p:nvPr/>
          </p:nvGrpSpPr>
          <p:grpSpPr>
            <a:xfrm>
              <a:off x="719121" y="4706937"/>
              <a:ext cx="637587" cy="448053"/>
              <a:chOff x="427711" y="4606291"/>
              <a:chExt cx="637587" cy="448053"/>
            </a:xfrm>
          </p:grpSpPr>
          <p:sp>
            <p:nvSpPr>
              <p:cNvPr id="93" name="Oval 92"/>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4" name="Group 3"/>
          <p:cNvGrpSpPr/>
          <p:nvPr/>
        </p:nvGrpSpPr>
        <p:grpSpPr>
          <a:xfrm>
            <a:off x="5465432" y="2681960"/>
            <a:ext cx="194799" cy="194983"/>
            <a:chOff x="1282833" y="3319216"/>
            <a:chExt cx="252000" cy="252000"/>
          </a:xfrm>
        </p:grpSpPr>
        <p:sp>
          <p:nvSpPr>
            <p:cNvPr id="102" name="Oval 101"/>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inus 2"/>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038480" y="4136248"/>
            <a:ext cx="194799" cy="194983"/>
            <a:chOff x="1282833" y="3319216"/>
            <a:chExt cx="252000" cy="252000"/>
          </a:xfrm>
        </p:grpSpPr>
        <p:sp>
          <p:nvSpPr>
            <p:cNvPr id="105" name="Oval 104"/>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Minus 105"/>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2742121" y="1930965"/>
            <a:ext cx="194799" cy="194983"/>
            <a:chOff x="1282833" y="3319216"/>
            <a:chExt cx="252000" cy="252000"/>
          </a:xfrm>
        </p:grpSpPr>
        <p:sp>
          <p:nvSpPr>
            <p:cNvPr id="108" name="Oval 107"/>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Minus 108"/>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2896206" y="3354954"/>
            <a:ext cx="194799" cy="194983"/>
            <a:chOff x="1282833" y="3319216"/>
            <a:chExt cx="252000" cy="252000"/>
          </a:xfrm>
        </p:grpSpPr>
        <p:sp>
          <p:nvSpPr>
            <p:cNvPr id="111" name="Oval 110"/>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Minus 111"/>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1278731" y="3159971"/>
            <a:ext cx="194799" cy="194983"/>
            <a:chOff x="1282833" y="3319216"/>
            <a:chExt cx="252000" cy="252000"/>
          </a:xfrm>
        </p:grpSpPr>
        <p:sp>
          <p:nvSpPr>
            <p:cNvPr id="114" name="Oval 113"/>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Minus 114"/>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5047211" y="1930965"/>
            <a:ext cx="194799" cy="194983"/>
            <a:chOff x="1282833" y="3319216"/>
            <a:chExt cx="252000" cy="252000"/>
          </a:xfrm>
        </p:grpSpPr>
        <p:sp>
          <p:nvSpPr>
            <p:cNvPr id="117" name="Oval 116"/>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Minus 117"/>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315489" y="4864470"/>
            <a:ext cx="194799" cy="194983"/>
            <a:chOff x="1282833" y="3319216"/>
            <a:chExt cx="252000" cy="252000"/>
          </a:xfrm>
        </p:grpSpPr>
        <p:sp>
          <p:nvSpPr>
            <p:cNvPr id="120" name="Oval 119"/>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Minus 120"/>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6750345" y="4799217"/>
            <a:ext cx="194799" cy="194983"/>
            <a:chOff x="1282833" y="3319216"/>
            <a:chExt cx="252000" cy="252000"/>
          </a:xfrm>
        </p:grpSpPr>
        <p:sp>
          <p:nvSpPr>
            <p:cNvPr id="123" name="Oval 122"/>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Minus 123"/>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Slide Number Placeholder 7"/>
          <p:cNvSpPr>
            <a:spLocks noGrp="1"/>
          </p:cNvSpPr>
          <p:nvPr>
            <p:ph type="sldNum" sz="quarter" idx="12"/>
          </p:nvPr>
        </p:nvSpPr>
        <p:spPr/>
        <p:txBody>
          <a:bodyPr/>
          <a:lstStyle/>
          <a:p>
            <a:fld id="{F6CDB373-EC31-114C-8971-4467261F07E9}" type="slidenum">
              <a:rPr lang="en-US" smtClean="0"/>
              <a:t>31</a:t>
            </a:fld>
            <a:endParaRPr lang="en-US"/>
          </a:p>
        </p:txBody>
      </p:sp>
      <p:sp>
        <p:nvSpPr>
          <p:cNvPr id="103" name="Title 1"/>
          <p:cNvSpPr txBox="1">
            <a:spLocks/>
          </p:cNvSpPr>
          <p:nvPr/>
        </p:nvSpPr>
        <p:spPr>
          <a:xfrm>
            <a:off x="231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Palatino Linotype" charset="0"/>
                <a:ea typeface="Palatino Linotype" charset="0"/>
                <a:cs typeface="Palatino Linotype" charset="0"/>
              </a:rPr>
              <a:t>How to confine a plasma?</a:t>
            </a:r>
          </a:p>
        </p:txBody>
      </p:sp>
    </p:spTree>
    <p:extLst>
      <p:ext uri="{BB962C8B-B14F-4D97-AF65-F5344CB8AC3E}">
        <p14:creationId xmlns:p14="http://schemas.microsoft.com/office/powerpoint/2010/main" val="6911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2.22222E-6 C -0.02813 0.00093 -0.04011 0.00047 -0.0625 0.00556 C -0.06823 0.01019 -0.07465 0.01389 -0.08056 0.01667 C -0.08472 0.02199 -0.08698 0.02709 -0.09167 0.03148 C -0.09514 0.04028 -0.1 0.04699 -0.10417 0.05556 C -0.10521 0.05741 -0.10695 0.06111 -0.10695 0.06111 C -0.11354 0.04792 -0.12344 0.04259 -0.13334 0.03519 C -0.13906 0.03079 -0.14549 0.02523 -0.15139 0.02222 C -0.15538 0.01991 -0.1599 0.02037 -0.16389 0.01852 C -0.1724 0.01412 -0.18038 0.01111 -0.18889 0.00741 C -0.19913 0.00278 -0.20903 -0.00278 -0.21945 -0.00555 C -0.23264 -0.01435 -0.24566 -0.02245 -0.25972 -0.02778 C -0.2724 -0.03264 -0.26632 -0.03009 -0.27778 -0.03518 C -0.27917 -0.03588 -0.28195 -0.03703 -0.28195 -0.03703 C -0.28403 -0.04491 -0.28386 -0.04745 -0.27778 -0.05 C -0.27535 -0.05671 -0.26354 -0.08217 -0.26111 -0.08518 C -0.25347 -0.0956 -0.2467 -0.10393 -0.24028 -0.11666 C -0.23472 -0.12801 -0.22865 -0.13935 -0.22222 -0.15 C -0.21788 -0.15764 -0.21198 -0.16412 -0.20834 -0.17222 C -0.20243 -0.18588 -0.19375 -0.21342 -0.18334 -0.22407 C -0.17275 -0.23518 -0.16007 -0.24722 -0.15139 -0.26111 C -0.14167 -0.27708 -0.14775 -0.27824 -0.13056 -0.29629 C -0.125 -0.30254 -0.11945 -0.30856 -0.11389 -0.31481 C -0.10747 -0.32245 -0.1092 -0.32546 -0.1 -0.32778 C -0.09584 -0.32731 -0.09132 -0.32847 -0.08768 -0.32592 C -0.07795 -0.32014 -0.0757 -0.30301 -0.07084 -0.29259 C -0.05573 -0.26041 -0.07344 -0.3044 -0.0625 -0.27407 C -0.0599 -0.26666 -0.05573 -0.25995 -0.05417 -0.25185 C -0.05243 -0.24213 -0.04948 -0.23541 -0.04306 -0.22963 C -0.03386 -0.21134 -0.02275 -0.19491 -0.01389 -0.17592 C -0.0092 -0.16574 -0.00313 -0.14861 0.00278 -0.14074 C 0.00503 -0.13773 0.00781 -0.13518 0.00972 -0.13148 C 0.01423 -0.12268 0.01736 -0.1125 0.02222 -0.1037 C 0.02673 -0.09514 0.03212 -0.08703 0.03611 -0.07778 C 0.04062 -0.06713 0.04705 -0.05139 0.05278 -0.04259 C 0.05555 -0.03842 0.05868 -0.03449 0.06111 -0.02963 C 0.07187 -0.00741 0.08003 0.01713 0.09166 0.03889 C 0.09444 0.04422 0.09687 0.05 0.1 0.05556 C 0.10278 0.06042 0.10833 0.07037 0.10833 0.07037 C 0.11128 0.05347 0.11198 0.03797 0.12083 0.02408 C 0.13194 0.00602 0.14653 -0.00509 0.15816 -0.02222 C 0.17465 -0.04676 0.19149 -0.07222 0.20972 -0.09444 C 0.21302 -0.09884 0.21736 -0.10139 0.22083 -0.10555 C 0.23541 -0.12384 0.24427 -0.13796 0.2625 -0.15 C 0.2691 -0.16134 0.27448 -0.16412 0.28472 -0.16852 C 0.29531 -0.1794 0.31059 -0.18518 0.32361 -0.19074 C 0.32361 -0.19074 0.33871 -0.19815 0.33889 -0.19815 C 0.34028 -0.19884 0.34305 -0.2 0.34305 -0.2 C 0.31371 -0.20787 0.27604 -0.20416 0.24444 -0.20926 C 0.22274 -0.21898 0.19375 -0.22407 0.17083 -0.22592 C 0.1625 -0.22778 0.15399 -0.2294 0.14583 -0.23148 C 0.14097 -0.23287 0.13194 -0.23518 0.13194 -0.23518 C 0.11857 -0.24421 0.12482 -0.24166 0.11389 -0.24444 C 0.10885 -0.24907 0.10243 -0.24838 0.1 -0.25555 " pathEditMode="relative" ptsTypes="fffffffffffffffffffffffffffffffffffffffffffffffffffffA">
                                      <p:cBhvr>
                                        <p:cTn id="6" dur="7000" fill="hold"/>
                                        <p:tgtEl>
                                          <p:spTgt spid="5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18 -1.11111E-6 C 0.00538 0.00671 0.00816 0.01389 0.01129 0.02222 C 0.01476 0.03125 0.02084 0.03959 0.02535 0.04815 C 0.03229 0.06158 0.02778 0.05648 0.03507 0.06296 C 0.03594 0.06482 0.03611 0.06852 0.03785 0.06852 C 0.04028 0.06852 0.0415 0.05625 0.04202 0.05556 C 0.04462 0.04954 0.04931 0.04514 0.05174 0.03889 C 0.05799 0.02199 0.06667 0.00579 0.07674 -0.00741 C 0.07952 -0.01736 0.08386 -0.02569 0.09063 -0.03148 C 0.0941 -0.03866 0.09775 -0.04352 0.10313 -0.04815 C 0.09479 -0.05555 0.08438 -0.06134 0.07535 -0.06666 C 0.06997 -0.06991 0.06598 -0.06967 0.06146 -0.07407 C 0.05973 -0.07569 0.05886 -0.07824 0.05729 -0.07963 C 0.05591 -0.08079 0.05434 -0.08055 0.05313 -0.08148 C 0.0415 -0.09004 0.02986 -0.09745 0.01841 -0.10555 C 0.01354 -0.10903 0.0092 -0.11412 0.00452 -0.11666 C -0.00642 -0.12245 -0.0158 -0.12778 -0.02621 -0.13333 C -0.0375 -0.13935 -0.0493 -0.1412 -0.06076 -0.14629 C -0.06371 -0.14768 -0.06684 -0.14791 -0.06909 -0.15 C -0.07205 -0.15254 -0.07448 -0.15602 -0.07743 -0.15741 C -0.08177 -0.15926 -0.0901 -0.16296 -0.0901 -0.16296 C -0.10712 -0.16065 -0.11354 -0.15856 -0.1276 -0.1537 C -0.13593 -0.14629 -0.1401 -0.13912 -0.14705 -0.12963 C -0.15 -0.11805 -0.15694 -0.11088 -0.16076 -0.1 C -0.16267 -0.09514 -0.16475 -0.09028 -0.16649 -0.08518 C -0.16962 -0.07685 -0.16927 -0.06759 -0.17326 -0.05926 C -0.17639 -0.04051 -0.17847 -0.02014 -0.18298 -0.00185 C -0.18593 0.02315 -0.18767 0.04908 -0.19132 0.07408 C -0.19843 0.05996 -0.19027 0.07778 -0.19566 0.06111 C -0.19635 0.0588 -0.20225 0.04884 -0.2026 0.04815 C -0.20538 0.03704 -0.21024 0.02107 -0.21632 0.01296 C -0.21805 0.01065 -0.22048 0.00949 -0.22205 0.00741 C -0.22899 -0.00324 -0.23246 -0.01944 -0.24132 -0.02778 C -0.24791 -0.03403 -0.25538 -0.03889 -0.26215 -0.04444 C -0.27066 -0.05162 -0.27986 -0.06342 -0.28993 -0.06666 C -0.34514 -0.08518 -0.396 -0.0787 -0.45521 -0.07963 C -0.48281 -0.08125 -0.50989 -0.08426 -0.53715 -0.08704 C -0.54514 -0.08889 -0.55347 -0.08704 -0.56076 -0.09074 C -0.56215 -0.09166 -0.56041 -0.09491 -0.55937 -0.09629 C -0.54496 -0.12129 -0.55538 -0.09791 -0.54826 -0.11296 C -0.54097 -0.1287 -0.53541 -0.14537 -0.53159 -0.16296 C -0.53021 -0.17014 -0.52465 -0.18333 -0.52465 -0.18333 C -0.52274 -0.19884 -0.51875 -0.21852 -0.51215 -0.23148 C -0.51007 -0.25208 -0.50764 -0.27245 -0.50382 -0.29259 C -0.50347 -0.28287 -0.50364 -0.27291 -0.50243 -0.26296 C -0.50173 -0.25579 -0.49427 -0.24699 -0.49132 -0.24074 C -0.48055 -0.2169 -0.46875 -0.19398 -0.45382 -0.17407 C -0.45069 -0.15741 -0.45538 -0.17685 -0.44687 -0.15926 C -0.4408 -0.14653 -0.43732 -0.13287 -0.43021 -0.12037 C -0.4283 -0.11018 -0.42569 -0.10486 -0.42048 -0.09629 C -0.4184 -0.08472 -0.41198 -0.08079 -0.40798 -0.07037 C -0.40538 -0.06342 -0.40816 -0.06528 -0.40382 -0.05741 C -0.3993 -0.04954 -0.39548 -0.04977 -0.39271 -0.03889 C -0.39062 -0.03055 -0.39236 -0.03495 -0.38732 -0.02592 C -0.38628 -0.02222 -0.38437 -0.01481 -0.38437 -0.01481 " pathEditMode="relative" ptsTypes="ffffffffffffffffffffffffffffffffffffffffffffffffffffffA">
                                      <p:cBhvr>
                                        <p:cTn id="8" dur="7000" fill="hold"/>
                                        <p:tgtEl>
                                          <p:spTgt spid="9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88889E-6 2.22222E-6 C 0.02083 0.00046 0.04149 0.00185 0.0625 0.00185 C 0.06701 0.00185 0.07396 0.00532 0.07639 2.22222E-6 C 0.07986 -0.00857 0.06128 -0.01366 0.05972 -0.01482 C 0.05295 -0.02037 0.04357 -0.02871 0.03611 -0.03149 C 0.02309 -0.03681 0.00903 -0.04005 -0.00417 -0.04445 C -0.01163 -0.05116 -0.02014 -0.05232 -0.02778 -0.05741 C -0.02934 -0.05857 -0.03056 -0.06042 -0.03195 -0.06112 C -0.03733 -0.06436 -0.04219 -0.06459 -0.04722 -0.06852 C -0.05018 -0.07084 -0.05261 -0.07408 -0.05556 -0.07593 C -0.05938 -0.07848 -0.06667 -0.08334 -0.06667 -0.08334 C -0.07361 -0.08287 -0.0809 -0.08403 -0.0875 -0.08149 C -0.08802 -0.08149 -0.09375 -0.07037 -0.09445 -0.06852 C -0.10174 -0.05162 -0.0934 -0.07061 -0.09861 -0.05371 C -0.10313 -0.03982 -0.10764 -0.02732 -0.11111 -0.01297 C -0.12465 0.04074 -0.13577 0.11226 -0.16667 0.1537 C -0.16719 0.15555 -0.16719 0.15787 -0.16806 0.15926 C -0.17118 0.16319 -0.1875 0.17662 -0.19167 0.17963 C -0.19184 0.17963 -0.20209 0.18402 -0.20417 0.18518 C -0.20556 0.18564 -0.20834 0.18703 -0.20834 0.18703 C -0.22136 0.18634 -0.23438 0.18611 -0.24722 0.18518 C -0.25764 0.18426 -0.2658 0.17176 -0.27361 0.16481 C -0.28056 0.15092 -0.27726 0.15717 -0.28334 0.14629 C -0.28542 0.13842 -0.28959 0.13356 -0.29167 0.12592 C -0.2967 0.10833 -0.29705 0.08865 -0.29861 0.07037 C -0.29913 0.02638 -0.29879 -0.01737 -0.3 -0.06112 C -0.30052 -0.0757 -0.30695 -0.05973 -0.30695 -0.05926 C -0.30834 -0.04098 -0.30972 -0.02246 -0.31806 -0.00741 C -0.32136 0.01412 -0.31684 -0.01112 -0.32361 0.01111 C -0.32934 0.02893 -0.33125 0.04699 -0.34167 0.06111 C -0.34827 0.08101 -0.35799 0.09884 -0.36528 0.11851 C -0.36754 0.12407 -0.37031 0.12939 -0.37222 0.13518 C -0.37795 0.15162 -0.37153 0.14143 -0.37917 0.15185 C -0.38038 0.15601 -0.38073 0.16064 -0.38195 0.16481 C -0.38438 0.17199 -0.38959 0.17708 -0.39306 0.18333 C -0.39479 0.18611 -0.39549 0.18981 -0.39722 0.19259 C -0.39879 0.1949 -0.40122 0.19583 -0.40278 0.19814 C -0.40643 0.20277 -0.40938 0.20787 -0.4125 0.21296 C -0.41806 0.22129 -0.42188 0.23078 -0.42778 0.23888 C -0.43334 0.26041 -0.45209 0.27222 -0.46111 0.29074 C -0.46615 0.30046 -0.47031 0.3118 -0.47778 0.31851 C -0.48299 0.3081 -0.47778 0.31643 -0.4875 0.30926 C -0.50573 0.2956 -0.51875 0.28518 -0.54028 0.28518 " pathEditMode="relative" ptsTypes="ffffffffffffffffffffffffffffffffffffffffffA">
                                      <p:cBhvr>
                                        <p:cTn id="10" dur="7000" fill="hold"/>
                                        <p:tgtEl>
                                          <p:spTgt spid="62"/>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5.55556E-7 -7.03704E-6 C 0.03959 0.00138 0.03664 -7.03704E-6 0.06111 0.00555 C 0.0717 0.01411 0.0849 0.01874 0.09723 0.02221 C 0.1224 0.03657 0.15504 0.0412 0.17639 0.06666 C 0.19011 0.08286 0.20122 0.10231 0.21389 0.12036 C 0.22049 0.12985 0.22917 0.13703 0.23473 0.14814 C 0.23837 0.15555 0.24271 0.16226 0.24584 0.17036 C 0.25504 0.19513 0.24914 0.18749 0.25973 0.19814 C 0.26372 0.21134 0.27118 0.21921 0.27639 0.23147 C 0.28125 0.24282 0.28473 0.25555 0.29028 0.26666 C 0.30452 0.26272 0.31493 0.24467 0.325 0.23147 C 0.33855 0.21319 0.3533 0.19768 0.36806 0.18147 C 0.38212 0.16573 0.40087 0.15694 0.41667 0.14444 C 0.44063 0.12499 0.4665 0.10925 0.49167 0.09259 C 0.49549 0.08981 0.49844 0.08495 0.50278 0.08333 C 0.51459 0.07823 0.52691 0.07546 0.53889 0.07036 C 0.50295 0.06064 0.48282 0.01064 0.45417 -0.01482 C 0.44653 -0.02154 0.44098 -0.03103 0.43334 -0.03704 C 0.43056 -0.03936 0.42743 -0.04029 0.425 -0.0426 C 0.42275 -0.04468 0.42136 -0.04792 0.41945 -0.05001 C 0.41667 -0.05302 0.41111 -0.05741 0.41111 -0.05741 C 0.40608 -0.06737 0.4 -0.07408 0.39167 -0.07779 C 0.38976 -0.08033 0.38802 -0.08311 0.38611 -0.08519 C 0.38334 -0.0882 0.37778 -0.0926 0.37778 -0.0926 C 0.3724 -0.06413 0.37587 -0.08519 0.375 -0.01853 C 0.37379 0.06087 0.37223 0.13911 0.36945 0.21851 C 0.36893 0.25231 0.36997 0.28634 0.36806 0.32036 C 0.36771 0.32384 0.36493 0.31434 0.36389 0.3111 C 0.36268 0.3074 0.36233 0.30346 0.36111 0.29999 C 0.3573 0.28981 0.34601 0.26504 0.34028 0.2574 C 0.33855 0.25092 0.33611 0.23518 0.33334 0.22777 C 0.33177 0.2236 0.32778 0.21666 0.32778 0.21666 C 0.32657 0.20578 0.325 0.19559 0.32361 0.18518 C 0.32327 0.18263 0.32327 0.17962 0.32223 0.17777 C 0.32118 0.17615 0.31945 0.17638 0.31806 0.17592 C 0.3165 0.16967 0.31806 0.17036 0.31528 0.17036 " pathEditMode="relative" ptsTypes="fffffffffffffffffffffffffffffffffffA">
                                      <p:cBhvr>
                                        <p:cTn id="12" dur="7000" fill="hold"/>
                                        <p:tgtEl>
                                          <p:spTgt spid="1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8.33333E-7 1.85185E-6 C -0.00156 0.07292 0.00243 0.17454 -0.00555 0.23889 C -0.00955 0.22338 -0.00712 0.2081 -0.01389 0.19444 C -0.01684 0.175 -0.02205 0.15694 -0.02778 0.13889 C -0.03142 0.10602 -0.03003 0.12153 -0.03194 0.09259 C -0.03281 0.06042 -0.03368 0.04398 -0.03611 0.01667 C -0.03732 0.00486 -0.0368 -0.00671 -0.04166 -0.01667 C -0.04462 -0.04028 -0.04791 -0.06366 -0.05 -0.08704 C -0.05052 -0.10509 -0.05087 -0.12292 -0.05139 -0.14074 C -0.05173 -0.14699 -0.05208 -0.15324 -0.05278 -0.15926 C -0.05312 -0.16134 -0.05573 -0.16481 -0.05416 -0.16481 C -0.0526 -0.16481 -0.05278 -0.16088 -0.05139 -0.15926 C -0.04861 -0.15625 -0.04514 -0.15417 -0.04166 -0.15185 C -0.03246 -0.14583 -0.02153 -0.13796 -0.01389 -0.12778 C -0.00729 -0.11898 -0.0059 -0.11389 0.00417 -0.11111 C 0.01059 -0.10255 0.01545 -0.10162 0.02361 -0.09444 C 0.03091 -0.08796 0.03681 -0.08032 0.04445 -0.07407 C 0.04809 -0.0669 0.05087 -0.06343 0.05695 -0.05926 C 0.06389 -0.04815 0.0717 -0.03866 0.07917 -0.02778 C 0.08212 -0.02338 0.08681 -0.02037 0.08889 -0.01481 C 0.09115 -0.0088 0.09202 -0.00139 0.09584 0.0037 C 0.10538 0.01644 0.11268 0.03148 0.12084 0.0463 C 0.12344 0.05116 0.12709 0.05556 0.12917 0.06111 C 0.13698 0.08194 0.14514 0.10509 0.15 0.12778 C 0.15226 0.13866 0.15452 0.14907 0.15834 0.15926 C 0.1599 0.17037 0.16198 0.18125 0.16389 0.19259 C 0.16059 0.22199 0.16476 0.22153 0.14584 0.21852 C 0.13906 0.20949 0.13212 0.20278 0.12917 0.19074 C 0.13108 0.16898 0.13143 0.16991 0.14167 0.1537 C 0.14549 0.14722 0.14827 0.13727 0.15278 0.13148 C 0.1599 0.12176 0.16493 0.11759 0.17222 0.10926 C 0.18247 0.09722 0.19184 0.08495 0.20556 0.07963 C 0.22014 0.07361 0.23507 0.07245 0.25 0.06852 C 0.26945 0.06898 0.28889 0.06921 0.30834 0.07037 C 0.32466 0.0713 0.34323 0.09468 0.35417 0.10926 C 0.36354 0.12176 0.354 0.11157 0.36111 0.12222 C 0.36893 0.1338 0.37761 0.14468 0.38472 0.15741 C 0.3882 0.16366 0.38733 0.16829 0.39028 0.17593 C 0.39167 0.17963 0.39306 0.1831 0.39445 0.18704 C 0.39497 0.18866 0.39584 0.19259 0.39584 0.19259 " pathEditMode="relative" ptsTypes="fffffffffffffffffffffffffffffffffffffffA">
                                      <p:cBhvr>
                                        <p:cTn id="14" dur="7000" fill="hold"/>
                                        <p:tgtEl>
                                          <p:spTgt spid="1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8.33333E-6 1.48148E-6 L -0.01667 0.02963 C -0.01667 0.02963 -0.01667 0.02963 -0.01667 0.02963 C -0.02414 0.04468 -0.03247 0.0669 -0.04166 0.08148 C -0.04341 0.08403 -0.04565 0.08588 -0.04722 0.08889 C -0.05191 0.09699 -0.05416 0.1081 -0.05833 0.11667 C -0.0599 0.11944 -0.06249 0.12106 -0.06388 0.12407 C -0.07344 0.14282 -0.08124 0.16597 -0.08749 0.18704 C -0.09218 0.20208 -0.09409 0.21991 -0.10139 0.23333 C -0.10729 0.25625 -0.10955 0.28009 -0.11389 0.3037 C -0.11563 0.31273 -0.11823 0.32222 -0.11945 0.33148 C -0.12101 0.34167 -0.12066 0.35208 -0.125 0.36111 C -0.12552 0.36528 -0.12552 0.36968 -0.12639 0.37407 C -0.12691 0.37616 -0.12761 0.38032 -0.12917 0.37963 C -0.13299 0.37778 -0.1342 0.37083 -0.1375 0.36852 C -0.14271 0.36505 -0.14844 0.36018 -0.15278 0.35556 C -0.16459 0.34329 -0.15452 0.34792 -0.16528 0.34444 C -0.175 0.33588 -0.17066 0.33843 -0.17778 0.33518 C -0.18455 0.32616 -0.19358 0.32477 -0.20139 0.31852 C -0.204 0.31643 -0.20591 0.31319 -0.20834 0.31111 C -0.21684 0.30347 -0.22743 0.29977 -0.23611 0.29259 C -0.24757 0.28287 -0.25868 0.27384 -0.27223 0.27037 C -0.29271 0.25671 -0.31563 0.25347 -0.3375 0.2463 C -0.34497 0.24375 -0.35243 0.24143 -0.35973 0.23889 C -0.36354 0.2375 -0.37084 0.23518 -0.37084 0.23518 C -0.37657 0.22384 -0.37084 0.22153 -0.36806 0.21111 C -0.36615 0.20324 -0.36598 0.19468 -0.36389 0.18704 C -0.36198 0.1787 -0.35816 0.17176 -0.35695 0.16296 C -0.35469 0.14606 -0.35087 0.12708 -0.34306 0.11296 C -0.3382 0.10393 -0.33264 0.09583 -0.32778 0.08704 C -0.32032 0.07268 -0.31372 0.05509 -0.30417 0.04259 C -0.29705 0.03287 -0.28785 0.02616 -0.28056 0.01667 C -0.279 0.01435 -0.2783 0.01111 -0.27639 0.00926 C -0.26268 -0.00694 -0.24306 -0.01829 -0.225 -0.02222 C -0.2125 -0.02037 -0.2 -0.01921 -0.1875 -0.01667 C -0.18386 -0.01597 -0.17639 -0.01296 -0.17639 -0.01296 C -0.17101 -0.00579 -0.16511 -0.00463 -0.15851 1.48148E-6 C -0.15313 0.00347 -0.14792 0.0081 -0.14306 0.01296 C -0.14045 0.02014 -0.13889 0.02778 -0.13611 0.03518 C -0.13316 0.04329 -0.13316 0.03819 -0.13056 0.04815 C -0.1257 0.06759 -0.13143 0.0581 -0.12379 0.06852 C -0.12084 0.08333 -0.11736 0.125 -0.12379 0.13704 C -0.12969 0.14815 -0.12761 0.14097 -0.13334 0.14815 C -0.14271 0.15926 -0.15018 0.17292 -0.16111 0.18148 C -0.16979 0.18773 -0.18646 0.18935 -0.19584 0.19259 C -0.20695 0.1919 -0.21893 0.19583 -0.22917 0.19074 C -0.23403 0.18819 -0.23247 0.17708 -0.23611 0.17222 C -0.24045 0.16643 -0.24254 0.16018 -0.24584 0.1537 C -0.24827 0.14097 -0.25677 0.1206 -0.2625 0.10926 C -0.26302 0.10602 -0.26528 0.0875 -0.26528 0.08518 C -0.26528 0.05208 -0.26632 0.04097 -0.25139 0.01852 C -0.24879 0.01435 -0.2474 0.00926 -0.24445 0.00556 C -0.23646 -0.00532 -0.24167 0.01319 -0.23056 -0.01111 C -0.22848 -0.01597 -0.21997 -0.03148 -0.21528 -0.03148 " pathEditMode="relative" ptsTypes="FffffffffffffffffffffffffffffffffffffffffffffffffffffA">
                                      <p:cBhvr>
                                        <p:cTn id="16" dur="7000" fill="hold"/>
                                        <p:tgtEl>
                                          <p:spTgt spid="5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1.38889E-6 4.44444E-6 C 0.00712 -0.01435 0.00886 -0.01574 0.01806 -0.02778 C 0.02604 -0.03866 0.0309 -0.05278 0.0375 -0.06482 C 0.04375 -0.07662 0.05295 -0.08519 0.05972 -0.0963 C 0.06511 -0.10533 0.06979 -0.11505 0.075 -0.12408 C 0.0783 -0.13797 0.07639 -0.13172 0.08056 -0.1426 C 0.08004 -0.15602 0.08333 -0.19329 0.06806 -0.2 C 0.05903 -0.19607 0.06285 -0.19005 0.05556 -0.18334 C 0.05156 -0.17547 0.04827 -0.16736 0.04445 -0.15926 C 0.04566 -0.1338 0.0474 -0.11597 0.05972 -0.0963 C 0.06163 -0.08843 0.06632 -0.07639 0.07083 -0.07037 C 0.07847 -0.06019 0.07656 -0.07709 0.08472 -0.05 C 0.09063 -0.02986 0.10313 -0.01551 0.11111 0.0037 C 0.11806 0.0206 0.12674 0.03634 0.13333 0.0537 C 0.13524 0.05903 0.13611 0.06528 0.13889 0.07037 C 0.14028 0.07268 0.14254 0.07384 0.14445 0.07592 C 0.14583 0.07754 0.1474 0.07916 0.14861 0.08148 C 0.15764 0.09838 0.14462 0.07986 0.15556 0.09444 C 0.16146 0.11273 0.16997 0.13194 0.17917 0.14815 C 0.18264 0.16203 0.18872 0.1743 0.19445 0.18703 C 0.19688 0.20046 0.20122 0.21157 0.20556 0.22407 C 0.20799 0.23125 0.20938 0.23935 0.2125 0.24629 C 0.21702 0.25648 0.22136 0.2662 0.22361 0.27778 C 0.22535 0.27014 0.22691 0.26296 0.22917 0.25555 C 0.23073 0.24166 0.23403 0.22546 0.23889 0.21296 C 0.24271 0.20254 0.24861 0.19328 0.25278 0.18333 C 0.25347 0.18125 0.25781 0.16643 0.25972 0.16296 C 0.26667 0.14907 0.27587 0.13565 0.28472 0.12407 C 0.26077 0.11875 0.23646 0.12291 0.2125 0.12592 C 0.175 0.1368 0.1382 0.14884 0.10139 0.16296 C 0.09653 0.16458 0.08281 0.16967 0.07917 0.17222 C 0.06684 0.18009 0.05469 0.18889 0.04306 0.19815 C 0.03212 0.20648 0.0217 0.21852 0.00972 0.22407 C 0.0066 0.2294 0.00399 0.23472 -1.38889E-6 0.23889 C -0.00503 0.24375 -0.00937 0.2456 -0.01389 0.25185 C -0.02483 0.22986 -0.01423 0.18495 -0.0125 0.1574 C -0.01146 0.1375 -0.01215 0.11574 -0.00833 0.09629 C -0.00555 0.08102 0.00035 0.06666 0.00417 0.05185 C 0.01094 0.0243 0.01788 -0.00371 0.02778 -0.02963 C 0.03403 -0.04653 0.0441 -0.06366 0.04861 -0.08148 C 0.0533 -0.1007 0.05799 -0.11991 0.0625 -0.13889 C 0.06441 -0.14769 0.06511 -0.15625 0.07083 -0.16111 C 0.07917 -0.15741 0.08542 -0.15047 0.09306 -0.14445 C 0.09757 -0.13519 0.10556 -0.13056 0.11111 -0.12222 C 0.12535 -0.10093 0.13559 -0.07547 0.15 -0.05371 C 0.1559 -0.04491 0.15677 -0.0463 0.16111 -0.03704 C 0.16215 -0.03472 0.1625 -0.03195 0.16389 -0.02963 C 0.16875 -0.02176 0.16806 -0.03033 0.16806 -0.02222 " pathEditMode="relative" ptsTypes="fffffffffffffffffffffffffffffffffffffffffffffffA">
                                      <p:cBhvr>
                                        <p:cTn id="18" dur="7000" fill="hold"/>
                                        <p:tgtEl>
                                          <p:spTgt spid="7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5E-6 -4.07407E-6 C -0.00869 -0.00579 -0.01407 -0.01643 -0.02223 -0.02222 C -0.05088 -0.04282 -0.07865 -0.05949 -0.11112 -0.06296 C -0.10261 -0.06875 -0.09758 -0.07917 -0.0889 -0.08518 C -0.07709 -0.09398 -0.0599 -0.1037 -0.05001 -0.11667 C -0.04272 -0.12662 -0.0389 -0.13241 -0.03056 -0.14074 C -0.02796 -0.14352 -0.02484 -0.14537 -0.02223 -0.14815 C -0.0198 -0.15092 -0.01789 -0.15486 -0.01529 -0.15741 C -0.00956 -0.16342 -0.00192 -0.16667 0.00278 -0.17407 C 0.00504 -0.17778 0.00712 -0.18194 0.00971 -0.18518 C 0.01406 -0.1912 0.03056 -0.20255 0.03195 -0.2037 C 0.03559 -0.20741 0.03906 -0.21157 0.04306 -0.21481 C 0.04445 -0.2162 0.04583 -0.21736 0.04722 -0.21852 C 0.05504 -0.22616 0.06181 -0.23472 0.06945 -0.24259 C 0.07813 -0.25208 0.08837 -0.25949 0.09722 -0.26852 C 0.10191 -0.27361 0.10608 -0.28079 0.11111 -0.28518 C 0.11146 -0.28565 0.11892 -0.29051 0.11945 -0.29074 C 0.12865 -0.26018 0.12153 -0.2868 0.12361 -0.21296 C 0.12535 -0.14745 0.13212 -0.08217 0.13611 -0.01667 C 0.13785 0.01296 0.14063 0.04236 0.14306 0.07222 C 0.14392 0.08495 0.14583 0.11111 0.14583 0.11111 C 0.14827 0.09445 0.14913 0.0831 0.15695 0.07037 C 0.16163 0.04445 0.17344 0.00185 0.19028 -0.01481 C 0.19184 -0.01667 0.1941 -0.01713 0.19583 -0.01852 C 0.21129 -0.03241 0.20087 -0.02847 0.21528 -0.03148 C 0.21667 -0.03287 0.21771 -0.03518 0.21945 -0.03518 C 0.23941 -0.03727 0.22847 -0.03333 0.24306 -0.02037 C 0.26042 -0.00509 0.2632 0.01783 0.26945 0.04259 C 0.26979 0.06482 0.26997 0.08704 0.27083 0.10926 C 0.27101 0.11597 0.27049 0.12315 0.27222 0.12963 C 0.27292 0.13241 0.27257 0.12315 0.27361 0.12037 C 0.27448 0.1169 0.27622 0.11389 0.27778 0.11111 C 0.28524 0.09653 0.2816 0.10695 0.28889 0.09074 C 0.29288 0.08148 0.29306 0.0757 0.29861 0.06852 C 0.30521 0.0419 0.31892 0.02269 0.33333 0.0037 C 0.34011 -0.00555 0.34757 -0.01643 0.35695 -0.02037 C 0.37448 -0.04398 0.41181 -0.04282 0.43472 -0.04444 C 0.45278 -0.04398 0.47083 -0.04444 0.48889 -0.04259 C 0.5033 -0.04143 0.50781 -0.01481 0.50972 -4.07407E-6 C 0.50903 0.01852 0.51129 0.03773 0.50695 0.05556 C 0.50347 0.06898 0.49427 0.07847 0.4875 0.08889 C 0.47969 0.10023 0.46771 0.11412 0.45695 0.12037 C 0.45035 0.12408 0.44254 0.12523 0.43611 0.12963 C 0.42743 0.13519 0.41545 0.14167 0.40556 0.14259 C 0.39028 0.14352 0.375 0.14375 0.35972 0.14445 C 0.33698 0.14375 0.31424 0.14514 0.29167 0.14259 C 0.2809 0.1412 0.2724 0.12477 0.2625 0.12037 C 0.25764 0.11389 0.25504 0.11134 0.24861 0.10926 C 0.23872 0.09931 0.22813 0.0912 0.21945 0.07963 " pathEditMode="relative" ptsTypes="ffffffffffffffffffffffffffffffffffffffffffffffffA">
                                      <p:cBhvr>
                                        <p:cTn id="20" dur="7000" fill="hold"/>
                                        <p:tgtEl>
                                          <p:spTgt spid="68"/>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6.11111E-6 -2.22222E-6 C 0.01805 -0.00116 0.03159 -0.0037 0.0486 -0.00741 C 0.05659 -0.01296 0.06579 -0.01782 0.0736 -0.02407 C 0.08298 -0.03194 0.07482 -0.02824 0.08472 -0.03148 C 0.10017 -0.04722 0.11805 -0.05787 0.13333 -0.07407 C 0.13819 -0.08518 0.13906 -0.09074 0.14166 -0.1037 C 0.14201 -0.10625 0.14305 -0.11111 0.14305 -0.11111 C 0.14253 -0.11736 0.1427 -0.12361 0.14166 -0.12963 C 0.14027 -0.13773 0.13333 -0.13958 0.12916 -0.14259 C 0.11475 -0.15324 0.12604 -0.14768 0.11666 -0.15185 C 0.11145 -0.15139 0.10624 -0.15139 0.10138 -0.15 C 0.09635 -0.14884 0.09218 -0.14305 0.08749 -0.14074 C 0.08211 -0.13379 0.0802 -0.13495 0.0736 -0.13148 C 0.06197 -0.12592 0.05086 -0.11713 0.03888 -0.11296 C 0.03281 -0.10509 0.02604 -0.10602 0.01805 -0.1037 C -0.00834 -0.10602 -0.00192 -0.09815 -0.00695 -0.11852 C -0.00365 -0.13634 0.00208 -0.13842 0.01249 -0.15 C 0.03506 -0.17592 0.05711 -0.2 0.08749 -0.20555 C 0.10919 -0.20486 0.14965 -0.21041 0.1736 -0.19259 C 0.17933 -0.18842 0.18454 -0.18264 0.19027 -0.17778 C 0.19669 -0.16643 0.20364 -0.16203 0.21249 -0.15555 C 0.2276 -0.14444 0.24374 -0.13426 0.2611 -0.12963 C 0.2684 -0.12384 0.27638 -0.11759 0.28472 -0.11481 C 0.29687 -0.10393 0.27725 -0.12083 0.29722 -0.10741 C 0.29913 -0.10625 0.30069 -0.1037 0.30277 -0.10185 C 0.3144 -0.09213 0.32638 -0.08611 0.34027 -0.08333 C 0.36475 -0.08518 0.37326 -0.08703 0.39444 -0.09629 C 0.40815 -0.11018 0.41926 -0.11041 0.42638 -0.13333 C 0.42586 -0.14213 0.42638 -0.15092 0.42499 -0.15926 C 0.42447 -0.16227 0.41354 -0.17176 0.41249 -0.17222 C 0.39999 -0.17778 0.38784 -0.18102 0.37482 -0.18333 C 0.3618 -0.18935 0.36944 -0.1868 0.35138 -0.18889 C 0.32916 -0.18842 0.30676 -0.18935 0.28472 -0.18703 C 0.28194 -0.1868 0.28003 -0.18333 0.27777 -0.18148 C 0.26926 -0.17546 0.26232 -0.16759 0.25416 -0.16111 C 0.24444 -0.1537 0.23454 -0.14791 0.22499 -0.14074 C 0.22204 -0.13866 0.21979 -0.13495 0.21666 -0.13333 C 0.21058 -0.13078 0.20676 -0.12963 0.20138 -0.12222 C 0.19079 -0.10833 0.17916 -0.09421 0.16944 -0.07963 C 0.16249 -0.06944 0.15659 -0.05694 0.14999 -0.04629 C 0.14722 -0.04213 0.14704 -0.03703 0.14444 -0.03333 " pathEditMode="relative" ptsTypes="ffffffffffffffffffffffffffffffffffffffffA">
                                      <p:cBhvr>
                                        <p:cTn id="22" dur="7000" fill="hold"/>
                                        <p:tgtEl>
                                          <p:spTgt spid="113"/>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0069 0.0007 C 0.02951 -0.00116 0.02725 -0.00231 0.04791 -0.00671 C 0.07239 -0.00625 0.09687 -0.00671 0.12152 -0.00486 C 0.12899 -0.0044 0.13906 0.00209 0.14652 0.0044 C 0.17465 0.01227 0.20191 0.02153 0.22986 0.03218 C 0.23819 0.03866 0.24514 0.04746 0.25486 0.0507 C 0.26267 0.05857 0.27187 0.0632 0.27986 0.07107 C 0.28211 0.07338 0.28455 0.0757 0.2868 0.07847 C 0.28958 0.08195 0.29514 0.08959 0.29514 0.08959 C 0.29774 0.10046 0.29687 0.10926 0.29097 0.11736 C 0.27656 0.11597 0.26215 0.11528 0.24791 0.11366 C 0.23715 0.11227 0.22621 0.10394 0.21597 0.1007 C 0.20156 0.09584 0.1875 0.09236 0.17291 0.08959 C 0.15729 0.08264 0.1434 0.07824 0.12708 0.07662 C 0.11076 0.07709 0.09444 0.07616 0.07847 0.07847 C 0.07673 0.07847 0.05989 0.09213 0.05764 0.09514 C 0.05468 0.09861 0.0493 0.10625 0.0493 0.10625 C 0.04288 0.13171 0.05052 0.10486 0.04236 0.12477 C 0.04027 0.12917 0.0401 0.13496 0.03819 0.13959 C 0.02777 0.16366 0.01736 0.17477 -0.00348 0.17847 C -0.02205 0.17778 -0.04063 0.17871 -0.05903 0.17662 C -0.06216 0.17616 -0.06459 0.17269 -0.06736 0.17107 C -0.07743 0.16505 -0.09914 0.15209 -0.10625 0.14144 C -0.11111 0.13426 -0.11354 0.125 -0.11736 0.11736 C -0.11962 0.09931 -0.1217 0.08195 -0.12292 0.06366 C -0.12188 0.02732 -0.1257 -0.00694 -0.09653 -0.01967 C -0.09202 -0.01898 -0.08611 -0.0206 -0.08264 -0.01597 C -0.08039 -0.01296 -0.07709 -0.00486 -0.07709 -0.00486 C -0.07466 0.0081 -0.07431 0.00671 -0.07709 0.02662 C -0.07795 0.03148 -0.09045 0.04051 -0.09236 0.04144 C -0.11997 0.05347 -0.12396 0.05255 -0.15903 0.05255 " pathEditMode="relative" ptsTypes="ffffffffffffffffffffffffffffffA">
                                      <p:cBhvr>
                                        <p:cTn id="24" dur="7000" fill="hold"/>
                                        <p:tgtEl>
                                          <p:spTgt spid="107"/>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2.22222E-6 1.85185E-6 C 0.01597 0.00092 0.03056 0.00046 0.04583 0.00741 C 0.04722 0.00602 0.04861 0.00509 0.05 0.0037 C 0.05191 0.00139 0.0533 -0.00162 0.05556 -0.00371 C 0.0658 -0.01412 0.08125 -0.02477 0.09445 -0.02593 C 0.10313 -0.02709 0.11198 -0.02732 0.12083 -0.02778 C 0.13976 -0.02732 0.15868 -0.02755 0.17778 -0.02593 C 0.18247 -0.0257 0.19167 -0.02222 0.19167 -0.02222 C 0.19757 -0.01713 0.19948 -0.00903 0.20556 -0.00371 C 0.20851 -0.01597 0.20452 -0.00185 0.21111 -0.01667 C 0.21997 -0.03727 0.2125 -0.02616 0.22083 -0.03704 C 0.22656 -0.06019 0.2434 -0.07778 0.25695 -0.09259 C 0.26302 -0.09954 0.26042 -0.09375 0.26945 -0.10185 C 0.27153 -0.10394 0.27257 -0.10741 0.27483 -0.10926 C 0.28212 -0.11574 0.29115 -0.11968 0.29844 -0.12593 C 0.30017 -0.12755 0.30104 -0.13033 0.30261 -0.13148 C 0.30816 -0.13588 0.31736 -0.13542 0.32344 -0.13704 C 0.33681 -0.14097 0.35156 -0.14954 0.36528 -0.15 C 0.39063 -0.15139 0.41615 -0.15139 0.44167 -0.15185 C 0.4467 -0.15648 0.45122 -0.16111 0.45556 -0.16667 C 0.4559 -0.16852 0.45625 -0.1706 0.45695 -0.17222 C 0.45764 -0.17431 0.45903 -0.17593 0.45972 -0.17778 C 0.46493 -0.19468 0.45677 -0.17685 0.46389 -0.19074 C 0.4592 -0.21204 0.45434 -0.21158 0.44306 -0.22408 C 0.42795 -0.24051 0.41129 -0.25533 0.39445 -0.26667 C 0.38681 -0.27176 0.37708 -0.27338 0.36945 -0.27593 C 0.36563 -0.27732 0.36181 -0.27917 0.35833 -0.27963 C 0.34479 -0.28172 0.31806 -0.28334 0.31806 -0.28334 C 0.29011 -0.28287 0.26233 -0.28334 0.23472 -0.28148 C 0.23125 -0.28148 0.22813 -0.27894 0.225 -0.27778 C 0.21354 -0.27408 0.20174 -0.27199 0.19028 -0.26852 C 0.18646 -0.26759 0.17917 -0.26482 0.17917 -0.26482 C 0.16632 -0.25463 0.15104 -0.2507 0.1375 -0.24259 C 0.13299 -0.24005 0.12778 -0.24005 0.12361 -0.23704 C 0.10781 -0.22662 0.09202 -0.21134 0.07483 -0.20556 C 0.06406 -0.19699 0.05434 -0.18542 0.04306 -0.17778 C 0.03802 -0.16806 0.03247 -0.16204 0.02639 -0.15371 C 0.02396 -0.14422 0.00712 -0.13287 0.00139 -0.12408 C -0.00833 -0.10996 -0.00017 -0.11667 -0.00833 -0.10741 C -0.01111 -0.10463 -0.02135 -0.09722 -0.02222 -0.0963 C -0.03194 -0.08866 -0.04062 -0.07894 -0.05139 -0.07408 C -0.06285 -0.06922 -0.07483 -0.06621 -0.08611 -0.06111 C -0.09271 -0.06297 -0.09965 -0.0632 -0.10555 -0.06667 C -0.1092 -0.06898 -0.11389 -0.07778 -0.11389 -0.07778 C -0.1125 -0.1088 -0.11597 -0.09861 -0.11111 -0.11111 " pathEditMode="relative" ptsTypes="ffffffffffffffffffffffffffffffffffffffffffffA">
                                      <p:cBhvr>
                                        <p:cTn id="26" dur="7000" fill="hold"/>
                                        <p:tgtEl>
                                          <p:spTgt spid="119"/>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2.77778E-7 2.59259E-6 C 0.00086 0.01597 0.00104 0.03217 0.00277 0.04815 C 0.00312 0.05254 0.01163 0.06967 0.01389 0.07407 C 0.02673 0.09977 0.04253 0.13264 0.06666 0.14074 C 0.07396 0.13889 0.08177 0.13866 0.08889 0.13518 C 0.09722 0.13079 0.0993 0.12315 0.10555 0.11666 C 0.14045 0.07824 0.16371 0.0331 0.16944 -0.02778 C 0.16892 -0.04144 0.16909 -0.05509 0.16805 -0.06852 C 0.16666 -0.0838 0.15902 -0.09815 0.15416 -0.11111 C 0.14809 -0.12709 0.14514 -0.14028 0.13333 -0.15 C 0.12343 -0.15834 0.11232 -0.1581 0.10139 -0.15926 C 0.04305 -0.15764 0.05885 -0.16181 0.02916 -0.15185 C 0.02725 -0.15 0.02534 -0.14838 0.02361 -0.1463 C 0.02205 -0.14468 0.02083 -0.14236 0.01944 -0.14074 C 0.01666 -0.1382 0.01111 -0.13334 0.01111 -0.13334 C -0.004 -0.10347 0.01527 -0.14028 -0.00139 -0.11296 C -0.0066 -0.10463 -0.00868 -0.09676 -0.01528 -0.09074 C -0.02414 -0.07315 -0.03698 -0.06435 -0.05 -0.05371 C -0.06198 -0.04445 -0.05417 -0.04792 -0.06389 -0.04445 C -0.07986 -0.0463 -0.08403 -0.04537 -0.09445 -0.05926 C -0.10226 -0.09005 -0.10382 -0.06968 -0.09723 -0.13334 C -0.09705 -0.13658 -0.08785 -0.14445 -0.08611 -0.1463 C -0.07136 -0.16459 -0.054 -0.1882 -0.03334 -0.19259 C -0.02552 -0.19213 -0.01754 -0.19283 -0.00973 -0.19074 C -0.00712 -0.19028 -0.00521 -0.18727 -0.00278 -0.18519 C 2.77778E-7 -0.18287 0.00555 -0.17778 0.00555 -0.17778 C 0.00937 -0.17014 0.01267 -0.16134 0.01666 -0.15371 C 0.0276 -0.13264 0.01718 -0.15602 0.02639 -0.14259 C 0.0335 -0.13218 0.03802 -0.1206 0.04444 -0.10926 C 0.04652 -0.10093 0.05 -0.0963 0.05416 -0.08889 C 0.05885 -0.08033 0.05521 -0.08588 0.05972 -0.07408 C 0.06215 -0.06736 0.06336 -0.06875 0.06666 -0.06111 C 0.07257 -0.04699 0.075 -0.03125 0.08055 -0.01667 C 0.08177 -0.00787 0.08368 -0.00278 0.08611 0.00555 C 0.08767 0.01111 0.08628 0.01852 0.09166 0.01852 " pathEditMode="relative" ptsTypes="ffffffffffffffffffffffffffffffffffA">
                                      <p:cBhvr>
                                        <p:cTn id="28" dur="7000" fill="hold"/>
                                        <p:tgtEl>
                                          <p:spTgt spid="110"/>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1.94444E-6 7.40741E-7 C -0.00052 0.04074 0.00208 0.08171 -0.00139 0.12222 C -0.00191 0.12732 -0.00764 0.11528 -0.00972 0.11111 C -0.0125 0.10556 -0.01528 0.1 -0.01806 0.09444 C -0.02535 0.07986 -0.03073 0.06505 -0.0375 0.05 C -0.03976 0.03866 -0.0434 0.02778 -0.04861 0.01852 C -0.05035 0.00949 -0.05139 0.00556 -0.05556 -0.00185 C -0.06215 -0.04514 -0.05781 -0.01343 -0.05556 -0.11667 C -0.05538 -0.13194 -0.05278 -0.14468 -0.05139 -0.15926 C -0.04878 -0.1912 -0.04722 -0.22986 -0.03333 -0.25741 C -0.0316 -0.26713 -0.02986 -0.27639 -0.02639 -0.28518 C -0.02604 -0.28889 -0.02639 -0.29306 -0.025 -0.2963 C -0.02326 -0.30069 -0.00885 -0.3088 -0.00833 -0.30926 C 0.00208 -0.3206 0.01233 -0.32407 0.025 -0.32963 C 0.03281 -0.32778 0.0408 -0.32685 0.04861 -0.32407 C 0.06007 -0.32014 0.06267 -0.31458 0.07222 -0.30556 C 0.07622 -0.30185 0.08038 -0.29792 0.08472 -0.29444 C 0.08906 -0.2912 0.09427 -0.28912 0.09861 -0.28518 C 0.1026 -0.28171 0.10556 -0.27616 0.10972 -0.27222 C 0.12622 -0.25694 0.14514 -0.24815 0.16111 -0.23148 C 0.17639 -0.21574 0.19132 -0.19514 0.20972 -0.18518 C 0.21615 -0.17662 0.22309 -0.16134 0.23194 -0.15741 C 0.22431 -0.1375 0.19149 -0.14676 0.18194 -0.1463 C 0.15365 -0.1456 0.12535 -0.14514 0.09722 -0.14444 C 0.07483 -0.14074 0.05278 -0.13125 0.03056 -0.12778 C 0.02535 -0.125 0.02031 -0.1213 0.01528 -0.11852 C 0.0125 -0.11713 0.00972 -0.1162 0.00694 -0.11481 C 0.00556 -0.11435 0.00278 -0.11296 0.00278 -0.11296 " pathEditMode="relative" ptsTypes="fffffffffffffffffffffffffffA">
                                      <p:cBhvr>
                                        <p:cTn id="30" dur="7000" fill="hold"/>
                                        <p:tgtEl>
                                          <p:spTgt spid="104"/>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3.61111E-6 1.48148E-6 C 0.00174 -0.00764 0.00469 -0.01065 0.00972 -0.01482 C 0.01667 -0.02917 0.02674 -0.04074 0.0375 -0.05 C 0.04323 -0.06181 0.04167 -0.07593 0.03611 -0.08704 C 0.03438 -0.09607 0.03073 -0.10139 0.02778 -0.10926 C 0.02188 -0.12477 0.03212 -0.10301 0.02361 -0.12222 C 0.02188 -0.12616 0.0191 -0.12917 0.01806 -0.13334 C 0.01649 -0.13935 0.01077 -0.16088 0.00972 -0.16297 C 0.00729 -0.1676 0.00556 -0.1706 0.00417 -0.17593 C -0.00121 -0.19468 -0.00278 -0.21922 -0.01667 -0.23148 C -0.0217 -0.23611 -0.03212 -0.23611 -0.0375 -0.23704 C -0.06076 -0.23472 -0.04983 -0.23611 -0.06389 -0.22963 C -0.06753 -0.225 -0.07187 -0.22176 -0.075 -0.21667 C -0.07743 -0.2132 -0.07743 -0.20787 -0.07917 -0.20371 C -0.08142 -0.19885 -0.08403 -0.19398 -0.08611 -0.18889 C -0.0901 -0.16783 -0.08455 -0.19398 -0.09028 -0.17593 C -0.09167 -0.17199 -0.09253 -0.16065 -0.09305 -0.15741 C -0.09427 -0.15093 -0.09774 -0.14514 -0.1 -0.13889 C -0.10208 -0.12593 -0.10417 -0.1132 -0.10972 -0.10185 C -0.11111 -0.0882 -0.11406 -0.075 -0.11528 -0.06111 C -0.11805 -0.03496 -0.11875 -0.00857 -0.125 0.01666 C -0.13663 0.01342 -0.13663 0.01504 -0.14444 0.00926 C -0.1493 0.00555 -0.15208 -0.00047 -0.15694 -0.00371 C -0.16337 -0.0081 -0.15937 -0.00278 -0.16528 -0.00926 C -0.17083 -0.01551 -0.17535 -0.025 -0.18194 -0.02778 C -0.18611 -0.03334 -0.18906 -0.03658 -0.19444 -0.03889 C -0.20087 -0.04537 -0.20972 -0.04815 -0.21528 -0.05556 C -0.22135 -0.06366 -0.22795 -0.0676 -0.23472 -0.07408 C -0.23871 -0.07801 -0.23871 -0.07824 -0.24305 -0.07963 C -0.24687 -0.08102 -0.25417 -0.08334 -0.25417 -0.08334 C -0.26163 -0.08218 -0.26927 -0.08218 -0.27639 -0.07963 C -0.2783 -0.07917 -0.27917 -0.0757 -0.28055 -0.07408 C -0.28333 -0.07153 -0.28889 -0.06667 -0.28889 -0.06667 C -0.29253 -0.05972 -0.29305 -0.05232 -0.29583 -0.04445 C -0.29548 -0.03287 -0.29531 -0.02107 -0.29444 -0.00926 C -0.2934 0.00602 -0.27378 0.0206 -0.26389 0.02407 C -0.2566 0.02338 -0.24878 0.025 -0.24167 0.02222 C -0.23802 0.0206 -0.23663 0.01389 -0.23333 0.01111 C -0.23055 0.00856 -0.225 0.0037 -0.225 0.0037 " pathEditMode="relative" ptsTypes="ffffffffffffffffffffffffffffffffffffffA">
                                      <p:cBhvr>
                                        <p:cTn id="32" dur="7000" fill="hold"/>
                                        <p:tgtEl>
                                          <p:spTgt spid="122"/>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2.22222E-6 2.59259E-6 C -0.01111 0.00069 -0.02743 0.00023 -0.03889 0.00556 C -0.06337 0.0162 -0.08993 0.02708 -0.11528 0.03148 C -0.11805 0.03264 -0.12083 0.03472 -0.12361 0.03519 C -0.13194 0.03634 -0.14861 0.03889 -0.14861 0.03889 C -0.17361 0.03819 -0.19878 0.03796 -0.22361 0.03704 C -0.24427 0.03611 -0.26493 0.02616 -0.28472 0.02037 C -0.29653 0.0169 -0.3158 0.00995 -0.32639 0.0037 C -0.32899 0.00208 -0.3309 -0.00046 -0.33333 -0.00185 C -0.33802 -0.00486 -0.34722 -0.00926 -0.34722 -0.00926 C -0.35312 -0.01713 -0.35816 -0.01944 -0.36528 -0.02407 C -0.36944 -0.03241 -0.37569 -0.03866 -0.38055 -0.0463 C -0.38542 -0.0537 -0.38733 -0.06319 -0.38889 -0.07222 C -0.38663 -0.08681 -0.38698 -0.09259 -0.37778 -0.1 C -0.37604 -0.10162 -0.3743 -0.10278 -0.37222 -0.1037 C -0.36962 -0.10532 -0.36389 -0.10741 -0.36389 -0.10741 C -0.3283 -0.10602 -0.29271 -0.10417 -0.25694 -0.10185 C -0.2368 -0.09699 -0.21632 -0.09236 -0.19583 -0.08889 C -0.19097 -0.08681 -0.18055 -0.08333 -0.18055 -0.08333 C -0.17778 -0.08079 -0.17378 -0.08056 -0.17083 -0.07778 C -0.1691 -0.07616 -0.16823 -0.07292 -0.16667 -0.07037 C -0.16059 -0.06111 -0.16493 -0.06829 -0.15833 -0.06111 C -0.15694 -0.05949 -0.15573 -0.05718 -0.15417 -0.05556 C -0.15156 -0.05301 -0.14583 -0.04815 -0.14583 -0.04815 C -0.14496 -0.04444 -0.14219 -0.0412 -0.14167 -0.03704 C -0.1408 -0.02824 -0.14844 -0.02454 -0.15278 -0.02037 C -0.17187 -0.02106 -0.1908 -0.0213 -0.20972 -0.02222 C -0.22344 -0.02315 -0.23663 -0.0294 -0.25 -0.03148 C -0.25851 -0.03542 -0.26354 -0.03727 -0.27222 -0.03889 C -0.27778 -0.04144 -0.28333 -0.04259 -0.28889 -0.04444 C -0.26476 -0.04606 -0.24149 -0.04861 -0.21805 -0.05741 C -0.21059 -0.06042 -0.20364 -0.06134 -0.19583 -0.06296 C -0.19114 -0.06412 -0.18194 -0.06852 -0.18194 -0.06852 " pathEditMode="relative" ptsTypes="ffffffffffffffffffffffffffffffffA">
                                      <p:cBhvr>
                                        <p:cTn id="34" dur="7000" fill="hold"/>
                                        <p:tgtEl>
                                          <p:spTgt spid="4"/>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2.59259E-6 C -0.02326 0.01528 -0.0309 0.03172 -0.05 0.05741 C -0.06233 0.07362 -0.07465 0.09028 -0.0875 0.10556 C -0.09583 0.11505 -0.10573 0.122 -0.1125 0.13334 C -0.11997 0.14514 -0.13698 0.17061 -0.14306 0.18704 C -0.14913 0.20301 -0.15729 0.22084 -0.16528 0.23519 C -0.16875 0.24838 -0.16979 0.25996 -0.17083 0.27408 C -0.16997 0.31551 -0.1724 0.34051 -0.15833 0.37408 C -0.15399 0.3845 -0.15573 0.38519 -0.14861 0.3926 C -0.13993 0.40162 -0.1276 0.40487 -0.11667 0.40741 C -0.09913 0.40672 -0.0816 0.40695 -0.06389 0.40556 C -0.04878 0.40417 -0.0342 0.39075 -0.01944 0.38704 C -0.01667 0.38519 -0.01372 0.38357 -0.01111 0.38149 C -0.00677 0.37755 -0.00365 0.37061 0.00139 0.36852 C 0.01389 0.36274 0.02396 0.35255 0.03472 0.3426 C 0.04201 0.33542 0.05052 0.33033 0.05833 0.32408 C 0.06024 0.32223 0.06198 0.32037 0.06389 0.31852 C 0.06528 0.31667 0.06632 0.31436 0.06806 0.31297 C 0.07656 0.3051 0.08368 0.30301 0.09167 0.2926 C 0.09983 0.28149 0.1059 0.26991 0.1125 0.25741 C 0.12378 0.23565 0.13524 0.21297 0.14028 0.18704 C 0.13889 0.15278 0.14444 0.1463 0.12222 0.13889 C 0.11059 0.13936 0.09896 0.13936 0.0875 0.14075 C 0.06545 0.14306 0.04462 0.15579 0.02361 0.16297 C 0.0099 0.17362 -0.00556 0.17547 -0.02083 0.17963 C -0.03385 0.1882 -0.04722 0.19028 -0.06111 0.19445 C -0.0724 0.19769 -0.06111 0.19491 -0.07778 0.20186 C -0.08455 0.2044 -0.09184 0.2051 -0.09861 0.20741 C -0.10417 0.20672 -0.11059 0.2095 -0.11528 0.20556 C -0.11858 0.20278 -0.11719 0.19561 -0.11806 0.19075 C -0.11858 0.1882 -0.11944 0.18334 -0.11944 0.18334 C -0.1191 0.17454 -0.11927 0.16575 -0.11806 0.15741 C -0.11701 0.14815 -0.10226 0.12801 -0.09722 0.12037 C -0.0934 0.11389 -0.09531 0.11389 -0.09028 0.10741 C -0.08542 0.1007 -0.07969 0.09653 -0.07361 0.0926 C -0.06389 0.08588 -0.0559 0.075 -0.04583 0.06852 C -0.03264 0.0595 -0.04566 0.07037 -0.02778 0.06112 C -0.01944 0.05649 -0.0092 0.05209 0 0.05186 C 0.04531 0.05047 0.09063 0.05047 0.13611 0.05 C 0.14497 0.04584 0.14583 0.03936 0.14583 0.02778 " pathEditMode="relative" ptsTypes="fffffffffffffffffffffffffffffffffffffffA">
                                      <p:cBhvr>
                                        <p:cTn id="36" dur="7000" fill="hold"/>
                                        <p:tgtEl>
                                          <p:spTgt spid="1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linearB-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908" b="16863"/>
          <a:stretch/>
        </p:blipFill>
        <p:spPr>
          <a:xfrm rot="910281">
            <a:off x="2977672" y="5198288"/>
            <a:ext cx="3251896" cy="1517817"/>
          </a:xfrm>
          <a:prstGeom prst="rect">
            <a:avLst/>
          </a:prstGeom>
        </p:spPr>
      </p:pic>
      <p:sp>
        <p:nvSpPr>
          <p:cNvPr id="7" name="Can 6"/>
          <p:cNvSpPr/>
          <p:nvPr/>
        </p:nvSpPr>
        <p:spPr>
          <a:xfrm rot="5400000">
            <a:off x="2751100" y="-309600"/>
            <a:ext cx="3527498" cy="7454901"/>
          </a:xfrm>
          <a:prstGeom prst="can">
            <a:avLst/>
          </a:prstGeom>
          <a:solidFill>
            <a:srgbClr val="CCFFCC">
              <a:alpha val="48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2107935" y="2476192"/>
            <a:ext cx="553035" cy="439935"/>
            <a:chOff x="2064743" y="4086100"/>
            <a:chExt cx="684795" cy="533690"/>
          </a:xfrm>
        </p:grpSpPr>
        <p:sp>
          <p:nvSpPr>
            <p:cNvPr id="45" name="Oval 44"/>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47" name="Group 46"/>
            <p:cNvGrpSpPr/>
            <p:nvPr/>
          </p:nvGrpSpPr>
          <p:grpSpPr>
            <a:xfrm>
              <a:off x="2347371" y="4086100"/>
              <a:ext cx="402167" cy="420273"/>
              <a:chOff x="4483100" y="1752600"/>
              <a:chExt cx="345809" cy="342900"/>
            </a:xfrm>
          </p:grpSpPr>
          <p:sp>
            <p:nvSpPr>
              <p:cNvPr id="48" name="Oval 47"/>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lus 48"/>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3091005" y="2494847"/>
            <a:ext cx="750250" cy="606652"/>
            <a:chOff x="427711" y="4419054"/>
            <a:chExt cx="928997" cy="735936"/>
          </a:xfrm>
        </p:grpSpPr>
        <p:grpSp>
          <p:nvGrpSpPr>
            <p:cNvPr id="34" name="Group 33"/>
            <p:cNvGrpSpPr/>
            <p:nvPr/>
          </p:nvGrpSpPr>
          <p:grpSpPr>
            <a:xfrm>
              <a:off x="427711" y="4419054"/>
              <a:ext cx="672095" cy="635290"/>
              <a:chOff x="427711" y="4419054"/>
              <a:chExt cx="672095" cy="635290"/>
            </a:xfrm>
          </p:grpSpPr>
          <p:grpSp>
            <p:nvGrpSpPr>
              <p:cNvPr id="38" name="Group 37"/>
              <p:cNvGrpSpPr/>
              <p:nvPr/>
            </p:nvGrpSpPr>
            <p:grpSpPr>
              <a:xfrm>
                <a:off x="427711" y="4606291"/>
                <a:ext cx="621861" cy="448053"/>
                <a:chOff x="427711" y="4606291"/>
                <a:chExt cx="621861" cy="448053"/>
              </a:xfrm>
            </p:grpSpPr>
            <p:sp>
              <p:nvSpPr>
                <p:cNvPr id="43" name="Oval 42"/>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39" name="Group 38"/>
              <p:cNvGrpSpPr/>
              <p:nvPr/>
            </p:nvGrpSpPr>
            <p:grpSpPr>
              <a:xfrm>
                <a:off x="697639" y="4419054"/>
                <a:ext cx="402167" cy="420273"/>
                <a:chOff x="4483100" y="1752600"/>
                <a:chExt cx="345809" cy="342900"/>
              </a:xfrm>
            </p:grpSpPr>
            <p:sp>
              <p:nvSpPr>
                <p:cNvPr id="41" name="Oval 40"/>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lus 41"/>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719121" y="4706937"/>
              <a:ext cx="637587" cy="448053"/>
              <a:chOff x="427711" y="4606291"/>
              <a:chExt cx="637587" cy="448053"/>
            </a:xfrm>
          </p:grpSpPr>
          <p:sp>
            <p:nvSpPr>
              <p:cNvPr id="36" name="Oval 35"/>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50" name="Group 49"/>
          <p:cNvGrpSpPr/>
          <p:nvPr/>
        </p:nvGrpSpPr>
        <p:grpSpPr>
          <a:xfrm>
            <a:off x="4153602" y="2042655"/>
            <a:ext cx="553035" cy="439935"/>
            <a:chOff x="2064743" y="4086100"/>
            <a:chExt cx="684795" cy="533690"/>
          </a:xfrm>
        </p:grpSpPr>
        <p:sp>
          <p:nvSpPr>
            <p:cNvPr id="51" name="Oval 50"/>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53" name="Group 52"/>
            <p:cNvGrpSpPr/>
            <p:nvPr/>
          </p:nvGrpSpPr>
          <p:grpSpPr>
            <a:xfrm>
              <a:off x="2347371" y="4086100"/>
              <a:ext cx="402167" cy="420273"/>
              <a:chOff x="4483100" y="1752600"/>
              <a:chExt cx="345809" cy="342900"/>
            </a:xfrm>
          </p:grpSpPr>
          <p:sp>
            <p:nvSpPr>
              <p:cNvPr id="54" name="Oval 53"/>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Plus 54"/>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3529875" y="4023404"/>
            <a:ext cx="553035" cy="439935"/>
            <a:chOff x="2064743" y="4086100"/>
            <a:chExt cx="684795" cy="533690"/>
          </a:xfrm>
        </p:grpSpPr>
        <p:sp>
          <p:nvSpPr>
            <p:cNvPr id="57" name="Oval 56"/>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59" name="Group 58"/>
            <p:cNvGrpSpPr/>
            <p:nvPr/>
          </p:nvGrpSpPr>
          <p:grpSpPr>
            <a:xfrm>
              <a:off x="2347371" y="4086100"/>
              <a:ext cx="402167" cy="420273"/>
              <a:chOff x="4483100" y="1752600"/>
              <a:chExt cx="345809" cy="342900"/>
            </a:xfrm>
          </p:grpSpPr>
          <p:sp>
            <p:nvSpPr>
              <p:cNvPr id="60" name="Oval 59"/>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Plus 60"/>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2" name="Group 61"/>
          <p:cNvGrpSpPr/>
          <p:nvPr/>
        </p:nvGrpSpPr>
        <p:grpSpPr>
          <a:xfrm>
            <a:off x="6248135" y="2339517"/>
            <a:ext cx="553035" cy="439935"/>
            <a:chOff x="2064743" y="4086100"/>
            <a:chExt cx="684795" cy="533690"/>
          </a:xfrm>
        </p:grpSpPr>
        <p:sp>
          <p:nvSpPr>
            <p:cNvPr id="63" name="Oval 62"/>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2077004" y="4187144"/>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65" name="Group 64"/>
            <p:cNvGrpSpPr/>
            <p:nvPr/>
          </p:nvGrpSpPr>
          <p:grpSpPr>
            <a:xfrm>
              <a:off x="2347371" y="4086100"/>
              <a:ext cx="402167" cy="420273"/>
              <a:chOff x="4483100" y="1752600"/>
              <a:chExt cx="345809" cy="342900"/>
            </a:xfrm>
          </p:grpSpPr>
          <p:sp>
            <p:nvSpPr>
              <p:cNvPr id="66" name="Oval 65"/>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Plus 66"/>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8" name="Group 67"/>
          <p:cNvGrpSpPr/>
          <p:nvPr/>
        </p:nvGrpSpPr>
        <p:grpSpPr>
          <a:xfrm>
            <a:off x="1813280" y="3636720"/>
            <a:ext cx="750250" cy="606652"/>
            <a:chOff x="427711" y="4419054"/>
            <a:chExt cx="928997" cy="735936"/>
          </a:xfrm>
        </p:grpSpPr>
        <p:grpSp>
          <p:nvGrpSpPr>
            <p:cNvPr id="69" name="Group 68"/>
            <p:cNvGrpSpPr/>
            <p:nvPr/>
          </p:nvGrpSpPr>
          <p:grpSpPr>
            <a:xfrm>
              <a:off x="427711" y="4419054"/>
              <a:ext cx="672095" cy="635290"/>
              <a:chOff x="427711" y="4419054"/>
              <a:chExt cx="672095" cy="635290"/>
            </a:xfrm>
          </p:grpSpPr>
          <p:grpSp>
            <p:nvGrpSpPr>
              <p:cNvPr id="73" name="Group 72"/>
              <p:cNvGrpSpPr/>
              <p:nvPr/>
            </p:nvGrpSpPr>
            <p:grpSpPr>
              <a:xfrm>
                <a:off x="427711" y="4606291"/>
                <a:ext cx="621861" cy="448053"/>
                <a:chOff x="427711" y="4606291"/>
                <a:chExt cx="621861" cy="448053"/>
              </a:xfrm>
            </p:grpSpPr>
            <p:sp>
              <p:nvSpPr>
                <p:cNvPr id="77" name="Oval 76"/>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74" name="Group 73"/>
              <p:cNvGrpSpPr/>
              <p:nvPr/>
            </p:nvGrpSpPr>
            <p:grpSpPr>
              <a:xfrm>
                <a:off x="697639" y="4419054"/>
                <a:ext cx="402167" cy="420273"/>
                <a:chOff x="4483100" y="1752600"/>
                <a:chExt cx="345809" cy="342900"/>
              </a:xfrm>
            </p:grpSpPr>
            <p:sp>
              <p:nvSpPr>
                <p:cNvPr id="75" name="Oval 74"/>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Plus 75"/>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0" name="Group 69"/>
            <p:cNvGrpSpPr/>
            <p:nvPr/>
          </p:nvGrpSpPr>
          <p:grpSpPr>
            <a:xfrm>
              <a:off x="719121" y="4706937"/>
              <a:ext cx="637587" cy="448053"/>
              <a:chOff x="427711" y="4606291"/>
              <a:chExt cx="637587" cy="448053"/>
            </a:xfrm>
          </p:grpSpPr>
          <p:sp>
            <p:nvSpPr>
              <p:cNvPr id="71" name="Oval 70"/>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79" name="Group 78"/>
          <p:cNvGrpSpPr/>
          <p:nvPr/>
        </p:nvGrpSpPr>
        <p:grpSpPr>
          <a:xfrm>
            <a:off x="4385630" y="2838564"/>
            <a:ext cx="750250" cy="606652"/>
            <a:chOff x="427711" y="4419054"/>
            <a:chExt cx="928997" cy="735936"/>
          </a:xfrm>
        </p:grpSpPr>
        <p:grpSp>
          <p:nvGrpSpPr>
            <p:cNvPr id="80" name="Group 79"/>
            <p:cNvGrpSpPr/>
            <p:nvPr/>
          </p:nvGrpSpPr>
          <p:grpSpPr>
            <a:xfrm>
              <a:off x="427711" y="4419054"/>
              <a:ext cx="672095" cy="635290"/>
              <a:chOff x="427711" y="4419054"/>
              <a:chExt cx="672095" cy="635290"/>
            </a:xfrm>
          </p:grpSpPr>
          <p:grpSp>
            <p:nvGrpSpPr>
              <p:cNvPr id="84" name="Group 83"/>
              <p:cNvGrpSpPr/>
              <p:nvPr/>
            </p:nvGrpSpPr>
            <p:grpSpPr>
              <a:xfrm>
                <a:off x="427711" y="4606291"/>
                <a:ext cx="621861" cy="448053"/>
                <a:chOff x="427711" y="4606291"/>
                <a:chExt cx="621861" cy="448053"/>
              </a:xfrm>
            </p:grpSpPr>
            <p:sp>
              <p:nvSpPr>
                <p:cNvPr id="88" name="Oval 87"/>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85" name="Group 84"/>
              <p:cNvGrpSpPr/>
              <p:nvPr/>
            </p:nvGrpSpPr>
            <p:grpSpPr>
              <a:xfrm>
                <a:off x="697639" y="4419054"/>
                <a:ext cx="402167" cy="420273"/>
                <a:chOff x="4483100" y="1752600"/>
                <a:chExt cx="345809" cy="342900"/>
              </a:xfrm>
            </p:grpSpPr>
            <p:sp>
              <p:nvSpPr>
                <p:cNvPr id="86" name="Oval 85"/>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Plus 86"/>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1" name="Group 80"/>
            <p:cNvGrpSpPr/>
            <p:nvPr/>
          </p:nvGrpSpPr>
          <p:grpSpPr>
            <a:xfrm>
              <a:off x="719121" y="4706937"/>
              <a:ext cx="637587" cy="448053"/>
              <a:chOff x="427711" y="4606291"/>
              <a:chExt cx="637587" cy="448053"/>
            </a:xfrm>
          </p:grpSpPr>
          <p:sp>
            <p:nvSpPr>
              <p:cNvPr id="82" name="Oval 81"/>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90" name="Group 89"/>
          <p:cNvGrpSpPr/>
          <p:nvPr/>
        </p:nvGrpSpPr>
        <p:grpSpPr>
          <a:xfrm>
            <a:off x="6013688" y="3619858"/>
            <a:ext cx="750250" cy="606652"/>
            <a:chOff x="427711" y="4419054"/>
            <a:chExt cx="928997" cy="735936"/>
          </a:xfrm>
        </p:grpSpPr>
        <p:grpSp>
          <p:nvGrpSpPr>
            <p:cNvPr id="91" name="Group 90"/>
            <p:cNvGrpSpPr/>
            <p:nvPr/>
          </p:nvGrpSpPr>
          <p:grpSpPr>
            <a:xfrm>
              <a:off x="427711" y="4419054"/>
              <a:ext cx="672095" cy="635290"/>
              <a:chOff x="427711" y="4419054"/>
              <a:chExt cx="672095" cy="635290"/>
            </a:xfrm>
          </p:grpSpPr>
          <p:grpSp>
            <p:nvGrpSpPr>
              <p:cNvPr id="95" name="Group 94"/>
              <p:cNvGrpSpPr/>
              <p:nvPr/>
            </p:nvGrpSpPr>
            <p:grpSpPr>
              <a:xfrm>
                <a:off x="427711" y="4606291"/>
                <a:ext cx="621861" cy="448053"/>
                <a:chOff x="427711" y="4606291"/>
                <a:chExt cx="621861" cy="448053"/>
              </a:xfrm>
            </p:grpSpPr>
            <p:sp>
              <p:nvSpPr>
                <p:cNvPr id="99" name="Oval 98"/>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439972"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96" name="Group 95"/>
              <p:cNvGrpSpPr/>
              <p:nvPr/>
            </p:nvGrpSpPr>
            <p:grpSpPr>
              <a:xfrm>
                <a:off x="697639" y="4419054"/>
                <a:ext cx="402167" cy="420273"/>
                <a:chOff x="4483100" y="1752600"/>
                <a:chExt cx="345809" cy="342900"/>
              </a:xfrm>
            </p:grpSpPr>
            <p:sp>
              <p:nvSpPr>
                <p:cNvPr id="97" name="Oval 96"/>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Plus 97"/>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2" name="Group 91"/>
            <p:cNvGrpSpPr/>
            <p:nvPr/>
          </p:nvGrpSpPr>
          <p:grpSpPr>
            <a:xfrm>
              <a:off x="719121" y="4706937"/>
              <a:ext cx="637587" cy="448053"/>
              <a:chOff x="427711" y="4606291"/>
              <a:chExt cx="637587" cy="448053"/>
            </a:xfrm>
          </p:grpSpPr>
          <p:sp>
            <p:nvSpPr>
              <p:cNvPr id="93" name="Oval 92"/>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455698" y="4606291"/>
                <a:ext cx="609600"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cxnSp>
        <p:nvCxnSpPr>
          <p:cNvPr id="4" name="Straight Arrow Connector 3"/>
          <p:cNvCxnSpPr/>
          <p:nvPr/>
        </p:nvCxnSpPr>
        <p:spPr>
          <a:xfrm>
            <a:off x="901700" y="2162970"/>
            <a:ext cx="6604000"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00098" y="3983163"/>
            <a:ext cx="6591302"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800098" y="2771727"/>
            <a:ext cx="6591302"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endCxn id="7" idx="0"/>
          </p:cNvCxnSpPr>
          <p:nvPr/>
        </p:nvCxnSpPr>
        <p:spPr>
          <a:xfrm>
            <a:off x="787398" y="3411086"/>
            <a:ext cx="6573027" cy="6765"/>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901700" y="4567363"/>
            <a:ext cx="6604000"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5465432" y="2681960"/>
            <a:ext cx="194799" cy="194983"/>
            <a:chOff x="1282833" y="3319216"/>
            <a:chExt cx="252000" cy="252000"/>
          </a:xfrm>
        </p:grpSpPr>
        <p:sp>
          <p:nvSpPr>
            <p:cNvPr id="106" name="Oval 105"/>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Minus 106"/>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5038480" y="4136248"/>
            <a:ext cx="194799" cy="194983"/>
            <a:chOff x="1282833" y="3319216"/>
            <a:chExt cx="252000" cy="252000"/>
          </a:xfrm>
        </p:grpSpPr>
        <p:sp>
          <p:nvSpPr>
            <p:cNvPr id="109" name="Oval 108"/>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Minus 109"/>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2742121" y="1930965"/>
            <a:ext cx="194799" cy="194983"/>
            <a:chOff x="1282833" y="3319216"/>
            <a:chExt cx="252000" cy="252000"/>
          </a:xfrm>
        </p:grpSpPr>
        <p:sp>
          <p:nvSpPr>
            <p:cNvPr id="112" name="Oval 111"/>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Minus 112"/>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2896206" y="3354954"/>
            <a:ext cx="194799" cy="194983"/>
            <a:chOff x="1282833" y="3319216"/>
            <a:chExt cx="252000" cy="252000"/>
          </a:xfrm>
        </p:grpSpPr>
        <p:sp>
          <p:nvSpPr>
            <p:cNvPr id="115" name="Oval 114"/>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Minus 115"/>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1278731" y="3159971"/>
            <a:ext cx="194799" cy="194983"/>
            <a:chOff x="1282833" y="3319216"/>
            <a:chExt cx="252000" cy="252000"/>
          </a:xfrm>
        </p:grpSpPr>
        <p:sp>
          <p:nvSpPr>
            <p:cNvPr id="118" name="Oval 117"/>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Minus 118"/>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5047211" y="1930965"/>
            <a:ext cx="194799" cy="194983"/>
            <a:chOff x="1282833" y="3319216"/>
            <a:chExt cx="252000" cy="252000"/>
          </a:xfrm>
        </p:grpSpPr>
        <p:sp>
          <p:nvSpPr>
            <p:cNvPr id="121" name="Oval 120"/>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Minus 121"/>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2123372" y="4727320"/>
            <a:ext cx="194799" cy="194983"/>
            <a:chOff x="1282833" y="3319216"/>
            <a:chExt cx="252000" cy="252000"/>
          </a:xfrm>
        </p:grpSpPr>
        <p:sp>
          <p:nvSpPr>
            <p:cNvPr id="124" name="Oval 123"/>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Minus 124"/>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6750345" y="4659517"/>
            <a:ext cx="194799" cy="194983"/>
            <a:chOff x="1282833" y="3319216"/>
            <a:chExt cx="252000" cy="252000"/>
          </a:xfrm>
        </p:grpSpPr>
        <p:sp>
          <p:nvSpPr>
            <p:cNvPr id="127" name="Oval 126"/>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Minus 127"/>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9" name="Straight Arrow Connector 128"/>
          <p:cNvCxnSpPr/>
          <p:nvPr/>
        </p:nvCxnSpPr>
        <p:spPr>
          <a:xfrm>
            <a:off x="1178280" y="1654101"/>
            <a:ext cx="6604000"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1178280" y="5181600"/>
            <a:ext cx="6604000"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stretch>
            <a:fillRect/>
          </a:stretch>
        </p:blipFill>
        <p:spPr>
          <a:xfrm>
            <a:off x="7797180" y="2597286"/>
            <a:ext cx="1065546" cy="1389842"/>
          </a:xfrm>
          <a:prstGeom prst="rect">
            <a:avLst/>
          </a:prstGeom>
        </p:spPr>
      </p:pic>
      <p:sp>
        <p:nvSpPr>
          <p:cNvPr id="3" name="Slide Number Placeholder 2"/>
          <p:cNvSpPr>
            <a:spLocks noGrp="1"/>
          </p:cNvSpPr>
          <p:nvPr>
            <p:ph type="sldNum" sz="quarter" idx="12"/>
          </p:nvPr>
        </p:nvSpPr>
        <p:spPr/>
        <p:txBody>
          <a:bodyPr/>
          <a:lstStyle/>
          <a:p>
            <a:fld id="{F6CDB373-EC31-114C-8971-4467261F07E9}" type="slidenum">
              <a:rPr lang="en-US" smtClean="0"/>
              <a:t>32</a:t>
            </a:fld>
            <a:endParaRPr lang="en-US"/>
          </a:p>
        </p:txBody>
      </p:sp>
      <p:sp>
        <p:nvSpPr>
          <p:cNvPr id="135" name="Title 1"/>
          <p:cNvSpPr txBox="1">
            <a:spLocks/>
          </p:cNvSpPr>
          <p:nvPr/>
        </p:nvSpPr>
        <p:spPr>
          <a:xfrm>
            <a:off x="231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a:latin typeface="Palatino Linotype" charset="0"/>
                <a:ea typeface="Palatino Linotype" charset="0"/>
                <a:cs typeface="Palatino Linotype" charset="0"/>
              </a:rPr>
              <a:t>Magnetic fields confine plasmas </a:t>
            </a:r>
          </a:p>
        </p:txBody>
      </p:sp>
    </p:spTree>
    <p:extLst>
      <p:ext uri="{BB962C8B-B14F-4D97-AF65-F5344CB8AC3E}">
        <p14:creationId xmlns:p14="http://schemas.microsoft.com/office/powerpoint/2010/main" val="8060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83" fill="hold"/>
                                        <p:tgtEl>
                                          <p:spTgt spid="132"/>
                                        </p:tgtEl>
                                      </p:cBhvr>
                                    </p:cmd>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66667E-6 1.48148E-6 C -0.01251 -0.01111 -0.02449 -0.02315 -0.03889 -0.02778 C -0.05331 -0.02662 -0.05816 -0.0294 -0.06805 -0.02037 C -0.07135 -0.01412 -0.07379 -0.01181 -0.07917 -0.00926 C -0.08993 0.00486 -0.10435 0.00856 -0.11806 0.01481 C -0.12362 0.01412 -0.12935 0.01389 -0.13473 0.01296 C -0.14497 0.01111 -0.15921 -0.00532 -0.16806 -0.01111 C -0.17275 -0.01435 -0.18039 -0.01482 -0.18473 -0.01852 C -0.18612 -0.01991 -0.18751 -0.02153 -0.1889 -0.02222 C -0.19167 -0.02384 -0.19723 -0.02593 -0.19723 -0.02593 C -0.20556 -0.02546 -0.21407 -0.02569 -0.22223 -0.02407 C -0.22657 -0.02338 -0.23317 -0.01829 -0.23751 -0.01667 C -0.24028 -0.01319 -0.24237 -0.00949 -0.24584 -0.00741 C -0.25001 -0.00509 -0.25469 -0.00532 -0.25834 -0.00185 C -0.26841 0.00694 -0.26355 0.0044 -0.27223 0.00741 C -0.32622 0.00486 -0.3014 0.01481 -0.32223 -0.0037 C -0.32587 -0.01088 -0.329 -0.01296 -0.33473 -0.01667 C -0.34115 -0.02963 -0.36008 -0.02778 -0.37084 -0.02778 " pathEditMode="relative" ptsTypes="fffffffffffffffffA">
                                      <p:cBhvr>
                                        <p:cTn id="14" dur="5000" fill="hold"/>
                                        <p:tgtEl>
                                          <p:spTgt spid="50"/>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7.22222E-6 -1.48148E-6 C -0.0026 0.00509 -0.00364 0.01203 -0.00694 0.01666 C -0.00867 0.01875 -0.01093 0.0199 -0.01249 0.02222 C -0.02135 0.03379 -0.02933 0.04815 -0.04166 0.0537 C -0.04548 0.05301 -0.04965 0.05416 -0.05277 0.05185 C -0.05989 0.04629 -0.05711 0.04166 -0.05972 0.03518 C -0.06249 0.0287 -0.06649 0.01875 -0.07083 0.01481 C -0.0736 0.00764 -0.07638 0.00139 -0.08194 -0.00185 C -0.08472 -0.00348 -0.09027 -0.00556 -0.09027 -0.00556 C -0.09357 -0.0051 -0.09687 -0.0051 -0.09999 -0.00371 C -0.10919 -0.00023 -0.10902 0.01713 -0.11666 0.02407 C -0.11805 0.0294 -0.12013 0.03565 -0.12222 0.04074 C -0.12395 0.04444 -0.12673 0.04745 -0.12777 0.05185 C -0.12933 0.0574 -0.12899 0.0581 -0.13194 0.06296 C -0.13333 0.06481 -0.13454 0.06713 -0.1361 0.06852 C -0.13871 0.07037 -0.14444 0.07222 -0.14444 0.07222 C -0.14687 0.07152 -0.1493 0.07152 -0.15138 0.07037 C -0.15451 0.06852 -0.15972 0.06296 -0.15972 0.06296 C -0.1618 0.05486 -0.16353 0.04699 -0.16527 0.03889 C -0.16597 0.03634 -0.16562 0.03356 -0.16666 0.03148 C -0.1677 0.02963 -0.17083 0.02777 -0.17083 0.02777 " pathEditMode="relative" ptsTypes="ffffffffffffffffffffA">
                                      <p:cBhvr>
                                        <p:cTn id="16" dur="5000" fill="hold"/>
                                        <p:tgtEl>
                                          <p:spTgt spid="16"/>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4.16667E-6 -8.67362E-19 C 0.00729 0.01459 -0.00243 -0.00324 0.00694 0.00926 C 0.01094 0.01459 0.01441 0.02153 0.01944 0.02593 C 0.02483 0.03079 0.03264 0.03241 0.03889 0.03519 C 0.04757 0.03449 0.05642 0.03472 0.06528 0.03334 C 0.07187 0.03218 0.07587 0.02662 0.08194 0.02408 C 0.08785 0.01597 0.09514 0.01412 0.10278 0.00926 C 0.11753 -0.00069 0.13194 -0.01227 0.14861 -0.01666 C 0.19253 -0.01458 0.17413 -0.0162 0.2 -0.00741 C 0.21736 0.00787 0.23142 0.02292 0.25278 0.02778 C 0.26424 0.02709 0.27587 0.02685 0.2875 0.02593 C 0.30052 0.02454 0.31111 0.01134 0.32361 0.00741 C 0.33472 -0.00254 0.32118 0.01042 0.33055 -0.00185 C 0.33576 -0.00903 0.34167 -0.0118 0.34861 -0.01481 C 0.35139 -0.0162 0.35417 -0.01736 0.35694 -0.01852 C 0.35833 -0.01921 0.36111 -0.02037 0.36111 -0.02037 C 0.37656 -0.01967 0.39948 -0.02523 0.40833 -0.00185 " pathEditMode="relative" ptsTypes="ffffffffffffffffA">
                                      <p:cBhvr>
                                        <p:cTn id="18" dur="5000" fill="hold"/>
                                        <p:tgtEl>
                                          <p:spTgt spid="18"/>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1.66667E-6 -5.92593E-6 C 0.00104 -0.00302 0.00347 -0.01042 0.00556 -0.01297 C 0.00885 -0.0176 0.01406 -0.01899 0.01806 -0.02223 C 0.01979 -0.02107 0.02205 -0.02061 0.02361 -0.01852 C 0.02413 -0.01783 0.02622 -0.00579 0.02639 -0.00556 C 0.0283 0.0037 0.02934 0.01249 0.03056 0.02222 C 0.03177 0.03263 0.03194 0.04259 0.04028 0.04629 C 0.04792 0.04282 0.04497 0.03703 0.04722 0.02777 C 0.05069 0.01203 0.05816 -0.01922 0.06806 -0.02778 C 0.07639 -0.02501 0.07431 -0.02385 0.07639 -0.01297 C 0.07674 -0.00626 0.07795 0.0243 0.08194 0.03333 C 0.08264 0.03518 0.08472 0.03564 0.08611 0.03703 C 0.08802 0.0287 0.08889 0.02083 0.09167 0.01296 C 0.09462 0.00393 0.09444 0.00833 0.09444 0.0037 " pathEditMode="relative" ptsTypes="fffffffffffffA">
                                      <p:cBhvr>
                                        <p:cTn id="20" dur="5000" fill="hold"/>
                                        <p:tgtEl>
                                          <p:spTgt spid="6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4.44444E-6 4.07407E-6 C -0.01025 0.00254 -0.02153 0.00787 -0.03056 0.01481 C -0.04497 0.02523 -0.03368 0.01967 -0.04306 0.02407 C -0.04844 0.03102 -0.05278 0.03078 -0.05973 0.03333 C -0.07414 0.03148 -0.07466 0.02963 -0.08611 0.02592 C -0.08664 0.02407 -0.08646 0.02152 -0.0875 0.02037 C -0.08907 0.01875 -0.09132 0.01944 -0.09306 0.01852 C -0.09462 0.01759 -0.09584 0.01574 -0.09723 0.01481 C -0.09861 0.01389 -0.1 0.01342 -0.10139 0.01296 C -0.1092 0.00254 -0.11424 -0.00463 -0.125 -0.00741 C -0.13386 -0.00672 -0.14341 -0.0088 -0.15139 -0.00371 C -0.15452 -0.00209 -0.1566 0.00208 -0.15973 0.0037 C -0.16111 0.00416 -0.1625 0.00486 -0.16389 0.00555 C -0.17761 0.02361 -0.18594 0.02407 -0.20556 0.02592 C -0.2125 0.02523 -0.21962 0.02592 -0.22639 0.02407 C -0.23021 0.02291 -0.24045 0.01088 -0.24445 0.0074 C -0.25122 0.00139 -0.24705 0.00439 -0.25695 4.07407E-6 C -0.25834 -0.0007 -0.26111 -0.00186 -0.26111 -0.00186 C -0.2875 -0.00023 -0.29236 -0.00209 -0.31111 0.01481 C -0.31493 0.02199 -0.31719 0.02361 -0.32361 0.02592 C -0.32778 0.02963 -0.33143 0.03472 -0.33611 0.03703 C -0.33889 0.03819 -0.34445 0.04074 -0.34445 0.04074 C -0.35278 0.04004 -0.36129 0.03981 -0.36945 0.03889 C -0.37639 0.03796 -0.38229 0.02986 -0.38889 0.02777 C -0.39636 0.02037 -0.40643 0.01481 -0.41528 0.01296 C -0.42622 0.00208 -0.41615 0.01088 -0.425 0.00555 C -0.42882 0.00324 -0.43611 -0.00186 -0.43611 -0.00186 C -0.44549 4.07407E-6 -0.45486 0.00115 -0.46389 0.0037 C -0.47587 0.00671 -0.4849 0.01666 -0.49584 0.02222 C -0.50191 0.02523 -0.50799 0.02824 -0.51389 0.03148 C -0.51528 0.03333 -0.51615 0.03657 -0.51806 0.03703 C -0.52795 0.03865 -0.53386 0.03842 -0.54028 0.03148 C -0.54184 0.02963 -0.54289 0.02708 -0.54445 0.02592 C -0.55122 0.02083 -0.5599 0.01967 -0.56667 0.01481 C -0.57257 0.01041 -0.579 0.00185 -0.58611 0.00185 " pathEditMode="relative" ptsTypes="ffffffffffffffffffffffffffffffffffA">
                                      <p:cBhvr>
                                        <p:cTn id="22" dur="5000" fill="hold"/>
                                        <p:tgtEl>
                                          <p:spTgt spid="90"/>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5E-6 -7.03704E-6 C -0.00244 -0.0007 -0.00504 -0.00047 -0.00695 -0.00186 C -0.00852 -0.00302 -0.00869 -0.00579 -0.00973 -0.00741 C -0.01355 -0.01366 -0.01668 -0.01991 -0.02223 -0.02223 C -0.02605 -0.02177 -0.03022 -0.02292 -0.03334 -0.02038 C -0.03629 -0.01829 -0.03716 -0.01297 -0.0389 -0.00927 C -0.04393 0.00069 -0.04827 0.01064 -0.0514 0.02222 C -0.05504 0.03495 -0.0573 0.04884 -0.06806 0.0537 C -0.08109 0.05023 -0.079 0.04536 -0.08334 0.03148 C -0.08404 0.02939 -0.08543 0.02777 -0.08612 0.02592 C -0.08734 0.02268 -0.08838 0.01573 -0.0889 0.01296 C -0.0922 -0.00116 -0.09619 -0.01204 -0.10556 -0.02038 C -0.11043 -0.01876 -0.11581 -0.01806 -0.11945 -0.01297 C -0.12518 -0.00556 -0.11963 -0.00741 -0.12501 0.0037 C -0.12865 0.01064 -0.12987 0.01874 -0.13334 0.02592 C -0.1356 0.02152 -0.13751 0.01805 -0.13751 0.01296 " pathEditMode="relative" ptsTypes="fffffffffffffffA">
                                      <p:cBhvr>
                                        <p:cTn id="24" dur="5000" fill="hold"/>
                                        <p:tgtEl>
                                          <p:spTgt spid="68"/>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2.77778E-6 4.07407E-6 C 0.00312 0.01296 -0.00174 -0.00232 0.00694 0.00926 C 0.01059 0.01412 0.01336 0.02037 0.01666 0.02592 C 0.02777 0.0449 0.03906 0.06782 0.05833 0.07222 C 0.06284 0.07152 0.07222 0.07106 0.07777 0.06851 C 0.08507 0.06481 0.08941 0.0574 0.09583 0.05185 C 0.09913 0.04259 0.10243 0.03981 0.10833 0.03333 C 0.11198 0.02893 0.12309 0.01365 0.125 0.01296 C 0.13541 0.0081 0.13038 0.00995 0.14027 0.0074 C 0.14583 0.00787 0.15156 0.00717 0.15694 0.00926 C 0.16441 0.0118 0.18107 0.03171 0.18472 0.03888 C 0.18559 0.04074 0.18611 0.04282 0.1875 0.04444 C 0.1967 0.05509 0.2085 0.06296 0.21944 0.07037 C 0.22586 0.06967 0.23246 0.0699 0.23889 0.06851 C 0.24271 0.06759 0.24687 0.06157 0.25 0.05926 C 0.25451 0.05532 0.25955 0.05463 0.26389 0.05 C 0.27152 0.04143 0.26493 0.04768 0.27083 0.03703 C 0.27708 0.025 0.29218 0.01273 0.30277 0.00926 C 0.31302 4.07407E-6 0.32569 0.00601 0.33611 0.01296 C 0.34236 0.02407 0.34687 0.03449 0.35277 0.04629 C 0.35364 0.04814 0.35382 0.05092 0.35555 0.05185 C 0.36111 0.05416 0.36302 0.05926 0.36805 0.06296 C 0.37048 0.06481 0.37639 0.06666 0.37639 0.06666 C 0.38229 0.06342 0.38472 0.06412 0.38472 0.05555 " pathEditMode="relative" ptsTypes="fffffffffffffffffffffffA">
                                      <p:cBhvr>
                                        <p:cTn id="26" dur="5000" fill="hold"/>
                                        <p:tgtEl>
                                          <p:spTgt spid="56"/>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1.94444E-6 4.44444E-6 C -0.00781 0.00324 -0.00365 0.00625 -0.0125 0.00926 C -0.0217 0.01828 -0.02795 0.03009 -0.03889 0.03518 C -0.04323 0.04375 -0.0559 0.05185 -0.06389 0.05555 C -0.06615 0.05648 -0.06858 0.05648 -0.07084 0.0574 C -0.07379 0.05833 -0.07917 0.06111 -0.07917 0.06111 C -0.11406 0.05903 -0.10104 0.06365 -0.11945 0.05555 C -0.12552 0.05278 -0.13004 0.04884 -0.13611 0.04629 C -0.1375 0.0456 -0.14028 0.04444 -0.14028 0.04444 C -0.14479 0.03565 -0.14948 0.03773 -0.15556 0.02963 C -0.1665 0.01528 -0.16129 0.02014 -0.17361 0.01481 C -0.19028 0.01643 -0.2059 0.01944 -0.22084 0.02963 C -0.23056 0.04884 -0.24271 0.05023 -0.25834 0.05555 C -0.26719 0.05486 -0.27604 0.05463 -0.28472 0.0537 C -0.29167 0.05278 -0.29983 0.03842 -0.30556 0.03333 C -0.31441 0.02546 -0.32535 0.02477 -0.33472 0.01852 C -0.3441 0.01898 -0.3533 0.01921 -0.3625 0.02037 C -0.36754 0.02083 -0.3665 0.02338 -0.37084 0.02592 C -0.3757 0.02847 -0.38125 0.03102 -0.38611 0.03333 C -0.39097 0.04282 -0.39809 0.04745 -0.40556 0.05185 C -0.40747 0.05278 -0.4092 0.05463 -0.41111 0.05555 C -0.41389 0.05648 -0.41945 0.0574 -0.41945 0.0574 " pathEditMode="relative" ptsTypes="fffffffffffffffffffffA">
                                      <p:cBhvr>
                                        <p:cTn id="28" dur="5000" fill="hold"/>
                                        <p:tgtEl>
                                          <p:spTgt spid="79"/>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4.44444E-6 3.7037E-6 C -0.00746 0.00324 -0.01441 0.00694 -0.02083 0.01296 C -0.02483 0.0206 -0.03351 0.02639 -0.04028 0.02963 C -0.04479 0.0287 -0.05434 0.02754 -0.05833 0.02407 C -0.06111 0.02153 -0.06354 0.01736 -0.06667 0.01666 C -0.07552 0.01412 -0.08264 0.01065 -0.09167 0.00926 C -0.09687 0.00972 -0.10191 0.00972 -0.10694 0.01111 C -0.11476 0.01273 -0.12101 0.01944 -0.12778 0.02407 C -0.13212 0.02685 -0.13733 0.02754 -0.14167 0.02963 C -0.15191 0.02824 -0.15989 0.02523 -0.16944 0.02222 C -0.17986 0.01296 -0.19219 0.01481 -0.20417 0.01481 " pathEditMode="relative" ptsTypes="ffffffffffA">
                                      <p:cBhvr>
                                        <p:cTn id="30" dur="5000" fill="hold"/>
                                        <p:tgtEl>
                                          <p:spTgt spid="111"/>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1.85185E-6 C 0.02448 0.00047 0.04896 0.00024 0.07361 0.00186 C 0.08681 0.00255 0.10035 0.01088 0.11389 0.01297 C 0.11667 0.01412 0.11944 0.01528 0.12222 0.01667 C 0.12361 0.01713 0.12639 0.01852 0.12639 0.01852 C 0.14757 0.0169 0.16944 0.01412 0.19028 0.00741 C 0.1967 0.0051 0.20295 0.00139 0.20972 -1.85185E-6 C 0.22517 -0.00347 0.23056 -0.00185 0.25 -0.00185 " pathEditMode="relative" ptsTypes="fffffffA">
                                      <p:cBhvr>
                                        <p:cTn id="32" dur="5000" fill="hold"/>
                                        <p:tgtEl>
                                          <p:spTgt spid="120"/>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1.85185E-6 C 0.02448 0.00046 0.04896 0.00023 0.07361 0.00185 C 0.08681 0.00255 0.10035 0.01088 0.11389 0.01296 C 0.11667 0.01412 0.11944 0.01528 0.12222 0.01667 C 0.12361 0.01713 0.12639 0.01852 0.12639 0.01875 C 0.14757 0.0169 0.16944 0.01412 0.19028 0.00741 C 0.1967 0.00509 0.20295 0.00139 0.20972 -1.85185E-6 C 0.22517 -0.00347 0.23056 -0.00185 0.25 -0.00185 " pathEditMode="relative" ptsTypes="fffffffA">
                                      <p:cBhvr>
                                        <p:cTn id="34" dur="5000" fill="hold"/>
                                        <p:tgtEl>
                                          <p:spTgt spid="120"/>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3.88889E-6 -4.07407E-6 C 0.00868 0.00162 0.01962 0.00186 0.02778 0.00741 C 0.03524 0.01227 0.04288 0.01806 0.05139 0.02037 C 0.06476 0.02385 0.07743 0.02824 0.09028 0.03519 C 0.11111 0.03449 0.13195 0.03426 0.15278 0.03334 C 0.16493 0.03264 0.17952 0.02269 0.19167 0.01852 C 0.19583 0.0169 0.20347 0.01135 0.20833 0.01112 C 0.21806 0.01042 0.22778 0.00973 0.2375 0.00926 C 0.25139 0.00973 0.26528 0.00996 0.27917 0.01112 C 0.29011 0.01181 0.30156 0.02084 0.3125 0.02408 C 0.33212 0.02987 0.3507 0.03172 0.37083 0.03334 C 0.3908 0.03218 0.40017 0.03334 0.41667 0.02963 C 0.42604 0.02732 0.4349 0.02246 0.44445 0.02037 C 0.46077 0.01667 0.4783 0.01737 0.49445 0.01667 C 0.50174 0.01713 0.5092 0.01737 0.51667 0.01852 C 0.53056 0.02061 0.5441 0.02778 0.55833 0.02963 C 0.5684 0.03079 0.57761 0.03172 0.5875 0.03519 C 0.62917 0.03264 0.6092 0.03588 0.63195 0.02593 C 0.63281 0.02408 0.63351 0.02199 0.63472 0.02037 C 0.63594 0.01829 0.63889 0.01482 0.63889 0.01482 " pathEditMode="relative" ptsTypes="fffffffffffffffffffA">
                                      <p:cBhvr>
                                        <p:cTn id="36" dur="5000" fill="hold"/>
                                        <p:tgtEl>
                                          <p:spTgt spid="117"/>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8.33333E-7 7.40741E-7 C -0.01094 0.00093 -0.03038 0.00208 -0.04028 0.01111 C -0.04601 0.01597 -0.05452 0.02106 -0.06111 0.02407 C -0.07014 0.02245 -0.07379 0.02269 -0.08056 0.01667 C -0.08386 0.01019 -0.08768 0.00718 -0.09167 0.00185 C -0.09549 -0.01296 -0.08993 0.00417 -0.09722 -0.00556 C -0.09827 -0.00694 -0.09775 -0.00995 -0.09861 -0.01111 C -0.10295 -0.0169 -0.11528 -0.02778 -0.12084 -0.02963 C -0.12691 -0.0287 -0.13368 -0.03009 -0.13889 -0.02593 C -0.14045 -0.025 -0.14063 -0.02222 -0.14167 -0.02037 C -0.14688 -0.01273 -0.15504 -0.00162 -0.1625 0.00185 C -0.16806 0.0125 -0.1783 0.01713 -0.1875 0.02037 C -0.1941 0.01968 -0.20052 0.01968 -0.20695 0.01852 C -0.21528 0.01667 -0.22031 0.0088 -0.22778 0.00556 C -0.23264 -0.00093 -0.23004 7.40741E-7 -0.23472 7.40741E-7 " pathEditMode="relative" ptsTypes="ffffffffffffffA">
                                      <p:cBhvr>
                                        <p:cTn id="38" dur="5000" fill="hold"/>
                                        <p:tgtEl>
                                          <p:spTgt spid="114"/>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1.38889E-6 -2.22222E-6 C -0.01632 -0.0044 -0.02899 -0.00625 -0.04583 -0.00741 C -0.05642 -0.01042 -0.06718 -0.01319 -0.07777 -0.01481 C -0.08472 -0.01597 -0.10121 -0.01782 -0.10694 -0.02037 C -0.121 -0.02662 -0.13559 -0.03032 -0.15 -0.03333 C -0.1677 -0.03287 -0.18524 -0.0331 -0.20277 -0.03148 C -0.21406 -0.03055 -0.22968 -0.01991 -0.24166 -0.01667 C -0.25364 -0.0088 -0.26336 -0.0088 -0.27639 -0.00741 C -0.30798 0.00093 -0.29097 -0.00301 -0.36111 -0.00741 C -0.36753 -0.00787 -0.37465 -0.01481 -0.38055 -0.01667 C -0.38194 -0.01805 -0.38316 -0.01968 -0.38472 -0.02037 C -0.38836 -0.02222 -0.39583 -0.02407 -0.39583 -0.02407 C -0.4052 -0.03356 -0.41701 -0.03241 -0.42777 -0.03704 C -0.45 -0.03657 -0.47239 -0.03657 -0.49444 -0.03518 C -0.50121 -0.03495 -0.51059 -0.02963 -0.51666 -0.02778 C -0.52986 -0.02407 -0.54375 -0.02407 -0.55694 -0.02222 C -0.5835 -0.01343 -0.61406 -0.01667 -0.64027 -0.01667 " pathEditMode="relative" ptsTypes="ffffffffffffffffA">
                                      <p:cBhvr>
                                        <p:cTn id="40" dur="5000" fill="hold"/>
                                        <p:tgtEl>
                                          <p:spTgt spid="126"/>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1.38889E-6 -1.48148E-6 C 0.00591 -0.00208 0.00973 -0.00578 0.01528 -0.00926 C 0.02136 -0.01342 0.02952 -0.01481 0.03611 -0.01666 C 0.03976 -0.01782 0.04341 -0.01921 0.04723 -0.02037 C 0.04896 -0.02106 0.05278 -0.02222 0.05278 -0.02222 C 0.07101 -0.03865 0.09375 -0.04051 0.11528 -0.04259 C 0.15052 -0.05439 0.18872 -0.04421 0.225 -0.04074 C 0.23698 -0.0368 0.24879 -0.03588 0.26111 -0.03333 C 0.2625 -0.03287 0.26389 -0.0324 0.26528 -0.03148 C 0.26667 -0.03055 0.26789 -0.0287 0.26945 -0.02777 C 0.2724 -0.02615 0.27587 -0.02569 0.27917 -0.02407 C 0.30782 -0.02476 0.33646 -0.02476 0.36528 -0.02592 C 0.37205 -0.02639 0.38386 -0.03495 0.38889 -0.03703 C 0.39653 -0.04051 0.40278 -0.04143 0.41111 -0.04259 C 0.42379 -0.04699 0.41893 -0.04351 0.42639 -0.05 C 0.44532 -0.04953 0.46424 -0.0493 0.48334 -0.04814 C 0.4941 -0.04768 0.50226 -0.03935 0.5125 -0.03703 C 0.52049 -0.03171 0.52691 -0.02777 0.53611 -0.02777 " pathEditMode="relative" ptsTypes="fffffffffffffffffA">
                                      <p:cBhvr>
                                        <p:cTn id="42" dur="5000" fill="hold"/>
                                        <p:tgtEl>
                                          <p:spTgt spid="123"/>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1.11111E-6 5.18519E-6 C -0.01059 -0.00485 0.00244 0.00163 -0.00833 -0.00555 C -0.01336 -0.00902 -0.01979 -0.00948 -0.025 -0.0111 C -0.03038 -0.01596 -0.03402 -0.01689 -0.04027 -0.01851 C -0.05138 -0.01805 -0.06267 -0.01782 -0.07361 -0.01666 C -0.0835 -0.01573 -0.09253 -0.01041 -0.10138 -0.00555 C -0.10798 -0.00232 -0.11441 -0.00115 -0.12083 0.00186 C -0.1375 0.00116 -0.15434 0.00093 -0.17083 5.18519E-6 C -0.17743 -0.00046 -0.18142 -0.00578 -0.1875 -0.0074 C -0.19774 -0.01018 -0.20816 -0.01041 -0.21805 -0.01481 C -0.22743 -0.01434 -0.23663 -0.01411 -0.24583 -0.01296 C -0.25312 -0.01226 -0.25868 -0.00439 -0.26527 -0.00184 C -0.27881 0.00325 -0.29184 0.00741 -0.30555 0.00927 C -0.31718 0.00857 -0.32881 0.0088 -0.34027 0.00741 C -0.34201 0.00695 -0.35225 -0.00161 -0.35277 -0.00184 C -0.3651 -0.01018 -0.37708 -0.01596 -0.39027 -0.02036 C -0.4243 -0.01874 -0.42725 -0.01897 -0.45277 -0.0074 C -0.46006 0.00209 -0.471 0.00487 -0.48055 0.00927 C -0.48524 0.00857 -0.48993 0.00834 -0.49444 0.00741 C -0.49739 0.00649 -0.50277 0.00371 -0.50277 0.00371 " pathEditMode="relative" ptsTypes="fffffffffffffffffffA">
                                      <p:cBhvr>
                                        <p:cTn id="44" dur="5000" fill="hold"/>
                                        <p:tgtEl>
                                          <p:spTgt spid="101"/>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8.33333E-7 7.40741E-7 C 0.00677 -0.00324 0.00938 -0.01181 0.01667 -0.01481 C 0.02361 -0.01806 0.02691 -0.02546 0.03333 -0.02963 C 0.03976 -0.03403 0.0474 -0.0375 0.05278 -0.04444 C 0.05417 -0.0463 0.05521 -0.04884 0.05695 -0.05 C 0.05972 -0.05231 0.06337 -0.05231 0.06667 -0.0537 C 0.09236 -0.05255 0.09636 -0.05486 0.11389 -0.04815 C 0.11528 -0.04768 0.11667 -0.04745 0.11806 -0.0463 C 0.12083 -0.04421 0.12309 -0.04051 0.12639 -0.03889 C 0.12917 -0.03773 0.13472 -0.03518 0.13472 -0.03518 C 0.13906 -0.0294 0.14271 -0.02685 0.14861 -0.02407 C 0.16111 -0.02523 0.16719 -0.02431 0.17778 -0.02778 C 0.18733 -0.03102 0.19531 -0.04005 0.20278 -0.04815 C 0.20642 -0.05255 0.21111 -0.05393 0.21528 -0.05741 C 0.22118 -0.05694 0.23333 -0.05556 0.23333 -0.05556 " pathEditMode="relative" ptsTypes="ffffffffffffffA">
                                      <p:cBhvr>
                                        <p:cTn id="46" dur="5000" fill="hold"/>
                                        <p:tgtEl>
                                          <p:spTgt spid="10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32"/>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32"/>
                                        </p:tgtEl>
                                      </p:cBhvr>
                                    </p:cmd>
                                  </p:childTnLst>
                                </p:cTn>
                              </p:par>
                            </p:childTnLst>
                          </p:cTn>
                        </p:par>
                      </p:childTnLst>
                    </p:cTn>
                  </p:par>
                </p:childTnLst>
              </p:cTn>
              <p:nextCondLst>
                <p:cond evt="onClick" delay="0">
                  <p:tgtEl>
                    <p:spTgt spid="132"/>
                  </p:tgtEl>
                </p:cond>
              </p:nextCondLst>
            </p:seq>
            <p:video>
              <p:cMediaNode vol="80000">
                <p:cTn id="52" fill="hold" display="0">
                  <p:stCondLst>
                    <p:cond delay="indefinite"/>
                  </p:stCondLst>
                </p:cTn>
                <p:tgtEl>
                  <p:spTgt spid="13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126A0535-5636-4CBF-9A78-C210594758C4}"/>
              </a:ext>
            </a:extLst>
          </p:cNvPr>
          <p:cNvSpPr txBox="1"/>
          <p:nvPr/>
        </p:nvSpPr>
        <p:spPr>
          <a:xfrm>
            <a:off x="738740" y="2806322"/>
            <a:ext cx="1207382" cy="2169825"/>
          </a:xfrm>
          <a:prstGeom prst="rect">
            <a:avLst/>
          </a:prstGeom>
          <a:noFill/>
        </p:spPr>
        <p:txBody>
          <a:bodyPr wrap="none" rtlCol="0">
            <a:spAutoFit/>
          </a:bodyPr>
          <a:lstStyle/>
          <a:p>
            <a:pPr>
              <a:lnSpc>
                <a:spcPct val="150000"/>
              </a:lnSpc>
            </a:pPr>
            <a:r>
              <a:rPr lang="en-US" dirty="0"/>
              <a:t>x	x	x</a:t>
            </a:r>
          </a:p>
          <a:p>
            <a:pPr>
              <a:lnSpc>
                <a:spcPct val="150000"/>
              </a:lnSpc>
            </a:pPr>
            <a:r>
              <a:rPr lang="en-US" dirty="0"/>
              <a:t>x	x	x</a:t>
            </a:r>
          </a:p>
          <a:p>
            <a:pPr>
              <a:lnSpc>
                <a:spcPct val="150000"/>
              </a:lnSpc>
            </a:pPr>
            <a:r>
              <a:rPr lang="en-US" dirty="0"/>
              <a:t>x	x	x</a:t>
            </a:r>
          </a:p>
          <a:p>
            <a:pPr>
              <a:lnSpc>
                <a:spcPct val="150000"/>
              </a:lnSpc>
            </a:pPr>
            <a:r>
              <a:rPr lang="en-US" dirty="0"/>
              <a:t>x	x	x</a:t>
            </a:r>
          </a:p>
          <a:p>
            <a:pPr>
              <a:lnSpc>
                <a:spcPct val="150000"/>
              </a:lnSpc>
            </a:pPr>
            <a:r>
              <a:rPr lang="en-US" dirty="0"/>
              <a:t>x	x	x</a:t>
            </a:r>
          </a:p>
        </p:txBody>
      </p:sp>
      <p:sp>
        <p:nvSpPr>
          <p:cNvPr id="2" name="Title 1"/>
          <p:cNvSpPr>
            <a:spLocks noGrp="1"/>
          </p:cNvSpPr>
          <p:nvPr>
            <p:ph type="title"/>
          </p:nvPr>
        </p:nvSpPr>
        <p:spPr>
          <a:xfrm>
            <a:off x="457200" y="1114"/>
            <a:ext cx="8229600" cy="1143000"/>
          </a:xfrm>
        </p:spPr>
        <p:txBody>
          <a:bodyPr/>
          <a:lstStyle/>
          <a:p>
            <a:r>
              <a:rPr lang="en-US" sz="4000" dirty="0"/>
              <a:t>Cyclotron</a:t>
            </a:r>
            <a:r>
              <a:rPr lang="en-US" dirty="0"/>
              <a:t> frequency</a:t>
            </a:r>
          </a:p>
        </p:txBody>
      </p:sp>
      <p:sp>
        <p:nvSpPr>
          <p:cNvPr id="3" name="Content Placeholder 2"/>
          <p:cNvSpPr>
            <a:spLocks noGrp="1"/>
          </p:cNvSpPr>
          <p:nvPr>
            <p:ph sz="half" idx="1"/>
          </p:nvPr>
        </p:nvSpPr>
        <p:spPr/>
        <p:txBody>
          <a:bodyPr>
            <a:normAutofit fontScale="92500"/>
          </a:bodyPr>
          <a:lstStyle/>
          <a:p>
            <a:pPr marL="61913" lvl="1" indent="0" algn="ctr">
              <a:spcBef>
                <a:spcPts val="450"/>
              </a:spcBef>
              <a:buSzPct val="80000"/>
              <a:buNone/>
            </a:pPr>
            <a:endParaRPr lang="en-US" dirty="0"/>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006215D2-60A5-4417-8B53-1A43619A6988}"/>
                  </a:ext>
                </a:extLst>
              </p:cNvPr>
              <p:cNvSpPr>
                <a:spLocks noGrp="1"/>
              </p:cNvSpPr>
              <p:nvPr>
                <p:ph sz="half" idx="2"/>
              </p:nvPr>
            </p:nvSpPr>
            <p:spPr>
              <a:xfrm>
                <a:off x="4624940" y="1646615"/>
                <a:ext cx="3886200" cy="3899593"/>
              </a:xfrm>
            </p:spPr>
            <p:txBody>
              <a:bodyPr>
                <a:normAutofit fontScale="92500"/>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𝑚𝑎</m:t>
                      </m:r>
                    </m:oMath>
                  </m:oMathPara>
                </a14:m>
                <a:endParaRPr lang="en-US" b="0"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𝑣</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𝐵</m:t>
                              </m:r>
                            </m:e>
                          </m:acc>
                        </m:e>
                      </m:d>
                      <m:r>
                        <a:rPr lang="en-US" b="0" i="1" smtClean="0">
                          <a:latin typeface="Cambria Math" panose="02040503050406030204" pitchFamily="18" charset="0"/>
                        </a:rPr>
                        <m:t>=−</m:t>
                      </m:r>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𝑞𝑣𝐵</m:t>
                      </m:r>
                      <m:r>
                        <a:rPr lang="en-US" b="0" i="1" smtClean="0">
                          <a:latin typeface="Cambria Math" panose="02040503050406030204" pitchFamily="18" charset="0"/>
                        </a:rPr>
                        <m:t>=</m:t>
                      </m:r>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𝑟</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𝑞𝐵𝑟</m:t>
                      </m:r>
                      <m:r>
                        <a:rPr lang="en-US" b="0" i="1" smtClean="0">
                          <a:latin typeface="Cambria Math" panose="02040503050406030204" pitchFamily="18" charset="0"/>
                        </a:rPr>
                        <m:t>/</m:t>
                      </m:r>
                      <m:r>
                        <a:rPr lang="en-US" b="0" i="1" smtClean="0">
                          <a:latin typeface="Cambria Math" panose="02040503050406030204" pitchFamily="18" charset="0"/>
                        </a:rPr>
                        <m:t>𝑚</m:t>
                      </m:r>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𝑣</m:t>
                          </m:r>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𝑞𝐵</m:t>
                          </m:r>
                        </m:num>
                        <m:den>
                          <m:r>
                            <a:rPr lang="en-US" b="0" i="1" smtClean="0">
                              <a:latin typeface="Cambria Math" panose="02040503050406030204" pitchFamily="18" charset="0"/>
                            </a:rPr>
                            <m:t>𝑚</m:t>
                          </m:r>
                        </m:den>
                      </m:f>
                    </m:oMath>
                  </m:oMathPara>
                </a14:m>
                <a:endParaRPr lang="en-US" dirty="0"/>
              </a:p>
            </p:txBody>
          </p:sp>
        </mc:Choice>
        <mc:Fallback xmlns="">
          <p:sp>
            <p:nvSpPr>
              <p:cNvPr id="11" name="Content Placeholder 10">
                <a:extLst>
                  <a:ext uri="{FF2B5EF4-FFF2-40B4-BE49-F238E27FC236}">
                    <a16:creationId xmlns:a16="http://schemas.microsoft.com/office/drawing/2014/main" xmlns:a14="http://schemas.microsoft.com/office/drawing/2010/main" xmlns="" id="{006215D2-60A5-4417-8B53-1A43619A6988}"/>
                  </a:ext>
                </a:extLst>
              </p:cNvPr>
              <p:cNvSpPr>
                <a:spLocks noGrp="1" noRot="1" noChangeAspect="1" noMove="1" noResize="1" noEditPoints="1" noAdjustHandles="1" noChangeArrowheads="1" noChangeShapeType="1" noTextEdit="1"/>
              </p:cNvSpPr>
              <p:nvPr>
                <p:ph sz="half" idx="2"/>
              </p:nvPr>
            </p:nvSpPr>
            <p:spPr>
              <a:xfrm>
                <a:off x="4624940" y="1646615"/>
                <a:ext cx="3886200" cy="3899593"/>
              </a:xfrm>
              <a:blipFill rotWithShape="0">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BA9AF10-2493-414F-9BDC-77DB1FD1C8E1}"/>
              </a:ext>
            </a:extLst>
          </p:cNvPr>
          <p:cNvSpPr txBox="1"/>
          <p:nvPr/>
        </p:nvSpPr>
        <p:spPr>
          <a:xfrm>
            <a:off x="1562321" y="3882643"/>
            <a:ext cx="335348" cy="415498"/>
          </a:xfrm>
          <a:prstGeom prst="rect">
            <a:avLst/>
          </a:prstGeom>
          <a:noFill/>
        </p:spPr>
        <p:txBody>
          <a:bodyPr wrap="none" rtlCol="0">
            <a:spAutoFit/>
          </a:bodyPr>
          <a:lstStyle/>
          <a:p>
            <a:r>
              <a:rPr lang="en-US" sz="2100" b="1" dirty="0"/>
              <a:t>B</a:t>
            </a:r>
          </a:p>
        </p:txBody>
      </p:sp>
      <p:sp>
        <p:nvSpPr>
          <p:cNvPr id="8" name="Oval 7">
            <a:extLst>
              <a:ext uri="{FF2B5EF4-FFF2-40B4-BE49-F238E27FC236}">
                <a16:creationId xmlns:a16="http://schemas.microsoft.com/office/drawing/2014/main" id="{9B1F5226-2336-4714-AF0A-D1B161AE75F1}"/>
              </a:ext>
            </a:extLst>
          </p:cNvPr>
          <p:cNvSpPr/>
          <p:nvPr/>
        </p:nvSpPr>
        <p:spPr>
          <a:xfrm>
            <a:off x="628651" y="2970471"/>
            <a:ext cx="1867343" cy="1802219"/>
          </a:xfrm>
          <a:prstGeom prst="ellipse">
            <a:avLst/>
          </a:prstGeom>
          <a:noFill/>
          <a:ln w="19050">
            <a:solidFill>
              <a:srgbClr val="A0E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5A0B3C18-DEB1-4695-BE6D-3991DA4A73F0}"/>
              </a:ext>
            </a:extLst>
          </p:cNvPr>
          <p:cNvSpPr/>
          <p:nvPr/>
        </p:nvSpPr>
        <p:spPr>
          <a:xfrm>
            <a:off x="2425820" y="3789640"/>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7A2EB3A-3C2A-41F0-A24E-FDBBE21CBBD4}"/>
              </a:ext>
            </a:extLst>
          </p:cNvPr>
          <p:cNvSpPr txBox="1"/>
          <p:nvPr/>
        </p:nvSpPr>
        <p:spPr>
          <a:xfrm>
            <a:off x="2494399" y="3444063"/>
            <a:ext cx="346570" cy="461665"/>
          </a:xfrm>
          <a:prstGeom prst="rect">
            <a:avLst/>
          </a:prstGeom>
          <a:noFill/>
        </p:spPr>
        <p:txBody>
          <a:bodyPr wrap="none" rtlCol="0">
            <a:spAutoFit/>
          </a:bodyPr>
          <a:lstStyle/>
          <a:p>
            <a:r>
              <a:rPr lang="en-US" sz="2400" dirty="0"/>
              <a:t>q</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8DD12EE-BACE-4304-9B63-C71B8453C6A9}"/>
                  </a:ext>
                </a:extLst>
              </p:cNvPr>
              <p:cNvSpPr txBox="1"/>
              <p:nvPr/>
            </p:nvSpPr>
            <p:spPr>
              <a:xfrm>
                <a:off x="3258991" y="2773300"/>
                <a:ext cx="1600503" cy="846194"/>
              </a:xfrm>
              <a:prstGeom prst="rect">
                <a:avLst/>
              </a:prstGeom>
              <a:noFill/>
              <a:ln w="28575">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𝜔</m:t>
                          </m:r>
                        </m:e>
                        <m:sub>
                          <m:r>
                            <a:rPr lang="en-US" sz="2400" i="1">
                              <a:latin typeface="Cambria Math" panose="02040503050406030204" pitchFamily="18" charset="0"/>
                            </a:rPr>
                            <m:t>𝑐𝑠</m:t>
                          </m:r>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𝑞</m:t>
                              </m:r>
                            </m:e>
                            <m:sub>
                              <m:r>
                                <a:rPr lang="en-US" sz="2400" i="1">
                                  <a:latin typeface="Cambria Math" panose="02040503050406030204" pitchFamily="18" charset="0"/>
                                </a:rPr>
                                <m:t>𝑠</m:t>
                              </m:r>
                            </m:sub>
                          </m:sSub>
                          <m:r>
                            <a:rPr lang="en-US" sz="2400" i="1">
                              <a:latin typeface="Cambria Math" panose="02040503050406030204" pitchFamily="18" charset="0"/>
                            </a:rPr>
                            <m:t>𝐵</m:t>
                          </m:r>
                        </m:num>
                        <m:den>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𝑠</m:t>
                              </m:r>
                            </m:sub>
                          </m:sSub>
                        </m:den>
                      </m:f>
                    </m:oMath>
                  </m:oMathPara>
                </a14:m>
                <a:endParaRPr lang="en-US" sz="2400" dirty="0"/>
              </a:p>
            </p:txBody>
          </p:sp>
        </mc:Choice>
        <mc:Fallback xmlns="">
          <p:sp>
            <p:nvSpPr>
              <p:cNvPr id="29" name="TextBox 28">
                <a:extLst>
                  <a:ext uri="{FF2B5EF4-FFF2-40B4-BE49-F238E27FC236}">
                    <a16:creationId xmlns:a16="http://schemas.microsoft.com/office/drawing/2014/main" id="{38DD12EE-BACE-4304-9B63-C71B8453C6A9}"/>
                  </a:ext>
                </a:extLst>
              </p:cNvPr>
              <p:cNvSpPr txBox="1">
                <a:spLocks noRot="1" noChangeAspect="1" noMove="1" noResize="1" noEditPoints="1" noAdjustHandles="1" noChangeArrowheads="1" noChangeShapeType="1" noTextEdit="1"/>
              </p:cNvSpPr>
              <p:nvPr/>
            </p:nvSpPr>
            <p:spPr>
              <a:xfrm>
                <a:off x="4345321" y="2554734"/>
                <a:ext cx="2073132" cy="1097480"/>
              </a:xfrm>
              <a:prstGeom prst="rect">
                <a:avLst/>
              </a:prstGeom>
              <a:blipFill>
                <a:blip r:embed="rId11"/>
                <a:stretch>
                  <a:fillRect/>
                </a:stretch>
              </a:blipFill>
              <a:ln w="28575">
                <a:solidFill>
                  <a:srgbClr val="FF0000"/>
                </a:solidFill>
              </a:ln>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08BCB712-AF0D-40C9-9347-013AEF1EFBC0}"/>
              </a:ext>
            </a:extLst>
          </p:cNvPr>
          <p:cNvCxnSpPr>
            <a:cxnSpLocks/>
          </p:cNvCxnSpPr>
          <p:nvPr/>
        </p:nvCxnSpPr>
        <p:spPr>
          <a:xfrm flipV="1">
            <a:off x="2494400" y="3233627"/>
            <a:ext cx="0" cy="556014"/>
          </a:xfrm>
          <a:prstGeom prst="straightConnector1">
            <a:avLst/>
          </a:prstGeom>
          <a:ln w="28575">
            <a:solidFill>
              <a:srgbClr val="1D9A7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8ED9585-8F6E-4A54-98F8-0B95A7AAD957}"/>
                  </a:ext>
                </a:extLst>
              </p:cNvPr>
              <p:cNvSpPr txBox="1"/>
              <p:nvPr/>
            </p:nvSpPr>
            <p:spPr>
              <a:xfrm>
                <a:off x="2445078" y="3060502"/>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𝑣</m:t>
                      </m:r>
                    </m:oMath>
                  </m:oMathPara>
                </a14:m>
                <a:endParaRPr lang="en-US" dirty="0"/>
              </a:p>
            </p:txBody>
          </p:sp>
        </mc:Choice>
        <mc:Fallback xmlns="">
          <p:sp>
            <p:nvSpPr>
              <p:cNvPr id="34" name="TextBox 33">
                <a:extLst>
                  <a:ext uri="{FF2B5EF4-FFF2-40B4-BE49-F238E27FC236}">
                    <a16:creationId xmlns:a16="http://schemas.microsoft.com/office/drawing/2014/main" id="{08ED9585-8F6E-4A54-98F8-0B95A7AAD957}"/>
                  </a:ext>
                </a:extLst>
              </p:cNvPr>
              <p:cNvSpPr txBox="1">
                <a:spLocks noRot="1" noChangeAspect="1" noMove="1" noResize="1" noEditPoints="1" noAdjustHandles="1" noChangeArrowheads="1" noChangeShapeType="1" noTextEdit="1"/>
              </p:cNvSpPr>
              <p:nvPr/>
            </p:nvSpPr>
            <p:spPr>
              <a:xfrm>
                <a:off x="3260104" y="2937669"/>
                <a:ext cx="429348" cy="46166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115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DB373-EC31-114C-8971-4467261F07E9}" type="slidenum">
              <a:rPr lang="en-US" smtClean="0"/>
              <a:t>34</a:t>
            </a:fld>
            <a:endParaRPr lang="en-US"/>
          </a:p>
        </p:txBody>
      </p:sp>
      <p:sp>
        <p:nvSpPr>
          <p:cNvPr id="123" name="Title 1"/>
          <p:cNvSpPr txBox="1">
            <a:spLocks/>
          </p:cNvSpPr>
          <p:nvPr/>
        </p:nvSpPr>
        <p:spPr>
          <a:xfrm>
            <a:off x="182880" y="1093"/>
            <a:ext cx="860587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a:latin typeface="Palatino Linotype" charset="0"/>
                <a:ea typeface="Palatino Linotype" charset="0"/>
                <a:cs typeface="Palatino Linotype" charset="0"/>
              </a:rPr>
              <a:t>A torus is the simplest configuration needed to confine plasmas</a:t>
            </a:r>
          </a:p>
        </p:txBody>
      </p:sp>
      <p:sp>
        <p:nvSpPr>
          <p:cNvPr id="128" name="Oval 127"/>
          <p:cNvSpPr/>
          <p:nvPr/>
        </p:nvSpPr>
        <p:spPr>
          <a:xfrm>
            <a:off x="901887" y="1752532"/>
            <a:ext cx="3835400" cy="203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1117787" y="1943032"/>
            <a:ext cx="3327400" cy="1600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724087" y="1600132"/>
            <a:ext cx="4216400" cy="23749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1" name="Group 130"/>
          <p:cNvGrpSpPr/>
          <p:nvPr/>
        </p:nvGrpSpPr>
        <p:grpSpPr>
          <a:xfrm>
            <a:off x="4387753" y="2817770"/>
            <a:ext cx="552734" cy="452307"/>
            <a:chOff x="397845" y="4419054"/>
            <a:chExt cx="916736" cy="735936"/>
          </a:xfrm>
        </p:grpSpPr>
        <p:grpSp>
          <p:nvGrpSpPr>
            <p:cNvPr id="132" name="Group 131"/>
            <p:cNvGrpSpPr/>
            <p:nvPr/>
          </p:nvGrpSpPr>
          <p:grpSpPr>
            <a:xfrm>
              <a:off x="397845" y="4419054"/>
              <a:ext cx="701961" cy="635290"/>
              <a:chOff x="397845" y="4419054"/>
              <a:chExt cx="701961" cy="635290"/>
            </a:xfrm>
          </p:grpSpPr>
          <p:grpSp>
            <p:nvGrpSpPr>
              <p:cNvPr id="136" name="Group 135"/>
              <p:cNvGrpSpPr/>
              <p:nvPr/>
            </p:nvGrpSpPr>
            <p:grpSpPr>
              <a:xfrm>
                <a:off x="397845" y="4544299"/>
                <a:ext cx="609599" cy="510045"/>
                <a:chOff x="397845" y="4544299"/>
                <a:chExt cx="609599" cy="510045"/>
              </a:xfrm>
            </p:grpSpPr>
            <p:sp>
              <p:nvSpPr>
                <p:cNvPr id="140" name="Oval 139"/>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TextBox 140"/>
                <p:cNvSpPr txBox="1"/>
                <p:nvPr/>
              </p:nvSpPr>
              <p:spPr>
                <a:xfrm>
                  <a:off x="397845" y="4544299"/>
                  <a:ext cx="609599"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137" name="Group 136"/>
              <p:cNvGrpSpPr/>
              <p:nvPr/>
            </p:nvGrpSpPr>
            <p:grpSpPr>
              <a:xfrm>
                <a:off x="697639" y="4419054"/>
                <a:ext cx="402167" cy="420273"/>
                <a:chOff x="4483100" y="1752600"/>
                <a:chExt cx="345809" cy="342900"/>
              </a:xfrm>
            </p:grpSpPr>
            <p:sp>
              <p:nvSpPr>
                <p:cNvPr id="138" name="Oval 137"/>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Plus 138"/>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3" name="Group 132"/>
            <p:cNvGrpSpPr/>
            <p:nvPr/>
          </p:nvGrpSpPr>
          <p:grpSpPr>
            <a:xfrm>
              <a:off x="704980" y="4624281"/>
              <a:ext cx="609601" cy="530709"/>
              <a:chOff x="413570" y="4523635"/>
              <a:chExt cx="609601" cy="530709"/>
            </a:xfrm>
          </p:grpSpPr>
          <p:sp>
            <p:nvSpPr>
              <p:cNvPr id="134" name="Oval 133"/>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34"/>
              <p:cNvSpPr txBox="1"/>
              <p:nvPr/>
            </p:nvSpPr>
            <p:spPr>
              <a:xfrm>
                <a:off x="413570" y="4523635"/>
                <a:ext cx="609601"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sp>
        <p:nvSpPr>
          <p:cNvPr id="142" name="Oval 141"/>
          <p:cNvSpPr/>
          <p:nvPr/>
        </p:nvSpPr>
        <p:spPr>
          <a:xfrm>
            <a:off x="1424336" y="2165882"/>
            <a:ext cx="2790658" cy="118334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3" name="Group 142"/>
          <p:cNvGrpSpPr/>
          <p:nvPr/>
        </p:nvGrpSpPr>
        <p:grpSpPr>
          <a:xfrm>
            <a:off x="1036683" y="3338470"/>
            <a:ext cx="460138" cy="356642"/>
            <a:chOff x="2057915" y="4086100"/>
            <a:chExt cx="691623" cy="533690"/>
          </a:xfrm>
        </p:grpSpPr>
        <p:sp>
          <p:nvSpPr>
            <p:cNvPr id="144" name="Oval 143"/>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2057915" y="4111125"/>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146" name="Group 145"/>
            <p:cNvGrpSpPr/>
            <p:nvPr/>
          </p:nvGrpSpPr>
          <p:grpSpPr>
            <a:xfrm>
              <a:off x="2347371" y="4086100"/>
              <a:ext cx="402167" cy="420273"/>
              <a:chOff x="4483100" y="1752600"/>
              <a:chExt cx="345809" cy="342900"/>
            </a:xfrm>
          </p:grpSpPr>
          <p:sp>
            <p:nvSpPr>
              <p:cNvPr id="147" name="Oval 146"/>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Plus 147"/>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2962616" y="1506573"/>
            <a:ext cx="194799" cy="194983"/>
            <a:chOff x="1282833" y="3319216"/>
            <a:chExt cx="252000" cy="252000"/>
          </a:xfrm>
        </p:grpSpPr>
        <p:sp>
          <p:nvSpPr>
            <p:cNvPr id="150" name="Oval 149"/>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Minus 150"/>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2865217" y="3435478"/>
            <a:ext cx="194799" cy="194983"/>
            <a:chOff x="1282833" y="3319216"/>
            <a:chExt cx="252000" cy="252000"/>
          </a:xfrm>
        </p:grpSpPr>
        <p:sp>
          <p:nvSpPr>
            <p:cNvPr id="153" name="Oval 152"/>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Minus 153"/>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804487" y="2715376"/>
            <a:ext cx="194799" cy="194983"/>
            <a:chOff x="1282833" y="3319216"/>
            <a:chExt cx="252000" cy="252000"/>
          </a:xfrm>
        </p:grpSpPr>
        <p:sp>
          <p:nvSpPr>
            <p:cNvPr id="156" name="Oval 155"/>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Minus 156"/>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8" name="Group 157"/>
          <p:cNvGrpSpPr/>
          <p:nvPr/>
        </p:nvGrpSpPr>
        <p:grpSpPr>
          <a:xfrm>
            <a:off x="1423497" y="1941390"/>
            <a:ext cx="194799" cy="194983"/>
            <a:chOff x="1282833" y="3319216"/>
            <a:chExt cx="252000" cy="252000"/>
          </a:xfrm>
        </p:grpSpPr>
        <p:sp>
          <p:nvSpPr>
            <p:cNvPr id="159" name="Oval 158"/>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Minus 159"/>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1" name="Group 160"/>
          <p:cNvGrpSpPr/>
          <p:nvPr/>
        </p:nvGrpSpPr>
        <p:grpSpPr>
          <a:xfrm>
            <a:off x="1756876" y="3752293"/>
            <a:ext cx="194799" cy="194983"/>
            <a:chOff x="1282833" y="3319216"/>
            <a:chExt cx="252000" cy="252000"/>
          </a:xfrm>
        </p:grpSpPr>
        <p:sp>
          <p:nvSpPr>
            <p:cNvPr id="162" name="Oval 161"/>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Minus 162"/>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352875" y="2136373"/>
            <a:ext cx="194799" cy="194983"/>
            <a:chOff x="1282833" y="3319216"/>
            <a:chExt cx="252000" cy="252000"/>
          </a:xfrm>
        </p:grpSpPr>
        <p:sp>
          <p:nvSpPr>
            <p:cNvPr id="165" name="Oval 164"/>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Minus 165"/>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4311004" y="2467840"/>
            <a:ext cx="194799" cy="194983"/>
            <a:chOff x="1282833" y="3319216"/>
            <a:chExt cx="252000" cy="252000"/>
          </a:xfrm>
        </p:grpSpPr>
        <p:sp>
          <p:nvSpPr>
            <p:cNvPr id="168" name="Oval 167"/>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Minus 168"/>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3952898" y="3425134"/>
            <a:ext cx="194799" cy="194983"/>
            <a:chOff x="1282833" y="3319216"/>
            <a:chExt cx="252000" cy="252000"/>
          </a:xfrm>
        </p:grpSpPr>
        <p:sp>
          <p:nvSpPr>
            <p:cNvPr id="171" name="Oval 170"/>
            <p:cNvSpPr/>
            <p:nvPr/>
          </p:nvSpPr>
          <p:spPr>
            <a:xfrm>
              <a:off x="1282833" y="3319216"/>
              <a:ext cx="252000" cy="252000"/>
            </a:xfrm>
            <a:prstGeom prst="ellipse">
              <a:avLst/>
            </a:prstGeom>
            <a:solidFill>
              <a:srgbClr val="0000FF"/>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Minus 171"/>
            <p:cNvSpPr/>
            <p:nvPr/>
          </p:nvSpPr>
          <p:spPr>
            <a:xfrm>
              <a:off x="1333634" y="3349550"/>
              <a:ext cx="143998" cy="180000"/>
            </a:xfrm>
            <a:prstGeom prst="mathMinus">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2783649" y="3759132"/>
            <a:ext cx="552734" cy="452307"/>
            <a:chOff x="397845" y="4419054"/>
            <a:chExt cx="916736" cy="735936"/>
          </a:xfrm>
        </p:grpSpPr>
        <p:grpSp>
          <p:nvGrpSpPr>
            <p:cNvPr id="174" name="Group 173"/>
            <p:cNvGrpSpPr/>
            <p:nvPr/>
          </p:nvGrpSpPr>
          <p:grpSpPr>
            <a:xfrm>
              <a:off x="397845" y="4419054"/>
              <a:ext cx="701961" cy="635290"/>
              <a:chOff x="397845" y="4419054"/>
              <a:chExt cx="701961" cy="635290"/>
            </a:xfrm>
          </p:grpSpPr>
          <p:grpSp>
            <p:nvGrpSpPr>
              <p:cNvPr id="178" name="Group 177"/>
              <p:cNvGrpSpPr/>
              <p:nvPr/>
            </p:nvGrpSpPr>
            <p:grpSpPr>
              <a:xfrm>
                <a:off x="397845" y="4544299"/>
                <a:ext cx="609599" cy="510045"/>
                <a:chOff x="397845" y="4544299"/>
                <a:chExt cx="609599" cy="510045"/>
              </a:xfrm>
            </p:grpSpPr>
            <p:sp>
              <p:nvSpPr>
                <p:cNvPr id="182" name="Oval 181"/>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TextBox 182"/>
                <p:cNvSpPr txBox="1"/>
                <p:nvPr/>
              </p:nvSpPr>
              <p:spPr>
                <a:xfrm>
                  <a:off x="397845" y="4544299"/>
                  <a:ext cx="609599"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179" name="Group 178"/>
              <p:cNvGrpSpPr/>
              <p:nvPr/>
            </p:nvGrpSpPr>
            <p:grpSpPr>
              <a:xfrm>
                <a:off x="697639" y="4419054"/>
                <a:ext cx="402167" cy="420273"/>
                <a:chOff x="4483100" y="1752600"/>
                <a:chExt cx="345809" cy="342900"/>
              </a:xfrm>
            </p:grpSpPr>
            <p:sp>
              <p:nvSpPr>
                <p:cNvPr id="180" name="Oval 179"/>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Plus 180"/>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75" name="Group 174"/>
            <p:cNvGrpSpPr/>
            <p:nvPr/>
          </p:nvGrpSpPr>
          <p:grpSpPr>
            <a:xfrm>
              <a:off x="704980" y="4624281"/>
              <a:ext cx="609601" cy="530709"/>
              <a:chOff x="413570" y="4523635"/>
              <a:chExt cx="609601" cy="530709"/>
            </a:xfrm>
          </p:grpSpPr>
          <p:sp>
            <p:nvSpPr>
              <p:cNvPr id="176" name="Oval 175"/>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413570" y="4523635"/>
                <a:ext cx="609601"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184" name="Group 183"/>
          <p:cNvGrpSpPr/>
          <p:nvPr/>
        </p:nvGrpSpPr>
        <p:grpSpPr>
          <a:xfrm>
            <a:off x="1266752" y="2452264"/>
            <a:ext cx="460138" cy="356642"/>
            <a:chOff x="2057915" y="4086100"/>
            <a:chExt cx="691623" cy="533690"/>
          </a:xfrm>
        </p:grpSpPr>
        <p:sp>
          <p:nvSpPr>
            <p:cNvPr id="185" name="Oval 184"/>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TextBox 185"/>
            <p:cNvSpPr txBox="1"/>
            <p:nvPr/>
          </p:nvSpPr>
          <p:spPr>
            <a:xfrm>
              <a:off x="2057915" y="4111125"/>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187" name="Group 186"/>
            <p:cNvGrpSpPr/>
            <p:nvPr/>
          </p:nvGrpSpPr>
          <p:grpSpPr>
            <a:xfrm>
              <a:off x="2347371" y="4086100"/>
              <a:ext cx="402167" cy="420273"/>
              <a:chOff x="4483100" y="1752600"/>
              <a:chExt cx="345809" cy="342900"/>
            </a:xfrm>
          </p:grpSpPr>
          <p:sp>
            <p:nvSpPr>
              <p:cNvPr id="188" name="Oval 187"/>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Plus 188"/>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90" name="Group 189"/>
          <p:cNvGrpSpPr/>
          <p:nvPr/>
        </p:nvGrpSpPr>
        <p:grpSpPr>
          <a:xfrm>
            <a:off x="4188104" y="1786540"/>
            <a:ext cx="460138" cy="356642"/>
            <a:chOff x="2057915" y="4086100"/>
            <a:chExt cx="691623" cy="533690"/>
          </a:xfrm>
        </p:grpSpPr>
        <p:sp>
          <p:nvSpPr>
            <p:cNvPr id="191" name="Oval 190"/>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TextBox 191"/>
            <p:cNvSpPr txBox="1"/>
            <p:nvPr/>
          </p:nvSpPr>
          <p:spPr>
            <a:xfrm>
              <a:off x="2057915" y="4111125"/>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193" name="Group 192"/>
            <p:cNvGrpSpPr/>
            <p:nvPr/>
          </p:nvGrpSpPr>
          <p:grpSpPr>
            <a:xfrm>
              <a:off x="2347371" y="4086100"/>
              <a:ext cx="402167" cy="420273"/>
              <a:chOff x="4483100" y="1752600"/>
              <a:chExt cx="345809" cy="342900"/>
            </a:xfrm>
          </p:grpSpPr>
          <p:sp>
            <p:nvSpPr>
              <p:cNvPr id="194" name="Oval 193"/>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Plus 194"/>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96" name="Group 195"/>
          <p:cNvGrpSpPr/>
          <p:nvPr/>
        </p:nvGrpSpPr>
        <p:grpSpPr>
          <a:xfrm>
            <a:off x="2848250" y="1754285"/>
            <a:ext cx="460138" cy="356642"/>
            <a:chOff x="2057915" y="4086100"/>
            <a:chExt cx="691623" cy="533690"/>
          </a:xfrm>
        </p:grpSpPr>
        <p:sp>
          <p:nvSpPr>
            <p:cNvPr id="197" name="Oval 196"/>
            <p:cNvSpPr/>
            <p:nvPr/>
          </p:nvSpPr>
          <p:spPr>
            <a:xfrm>
              <a:off x="2064743" y="4199517"/>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TextBox 197"/>
            <p:cNvSpPr txBox="1"/>
            <p:nvPr/>
          </p:nvSpPr>
          <p:spPr>
            <a:xfrm>
              <a:off x="2057915" y="4111125"/>
              <a:ext cx="609600" cy="338554"/>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nvGrpSpPr>
            <p:cNvPr id="199" name="Group 198"/>
            <p:cNvGrpSpPr/>
            <p:nvPr/>
          </p:nvGrpSpPr>
          <p:grpSpPr>
            <a:xfrm>
              <a:off x="2347371" y="4086100"/>
              <a:ext cx="402167" cy="420273"/>
              <a:chOff x="4483100" y="1752600"/>
              <a:chExt cx="345809" cy="342900"/>
            </a:xfrm>
          </p:grpSpPr>
          <p:sp>
            <p:nvSpPr>
              <p:cNvPr id="200" name="Oval 199"/>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Plus 200"/>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02" name="Group 201"/>
          <p:cNvGrpSpPr/>
          <p:nvPr/>
        </p:nvGrpSpPr>
        <p:grpSpPr>
          <a:xfrm>
            <a:off x="1726890" y="1615083"/>
            <a:ext cx="552734" cy="452307"/>
            <a:chOff x="397845" y="4419054"/>
            <a:chExt cx="916736" cy="735936"/>
          </a:xfrm>
        </p:grpSpPr>
        <p:grpSp>
          <p:nvGrpSpPr>
            <p:cNvPr id="203" name="Group 202"/>
            <p:cNvGrpSpPr/>
            <p:nvPr/>
          </p:nvGrpSpPr>
          <p:grpSpPr>
            <a:xfrm>
              <a:off x="397845" y="4419054"/>
              <a:ext cx="701961" cy="635290"/>
              <a:chOff x="397845" y="4419054"/>
              <a:chExt cx="701961" cy="635290"/>
            </a:xfrm>
          </p:grpSpPr>
          <p:grpSp>
            <p:nvGrpSpPr>
              <p:cNvPr id="207" name="Group 206"/>
              <p:cNvGrpSpPr/>
              <p:nvPr/>
            </p:nvGrpSpPr>
            <p:grpSpPr>
              <a:xfrm>
                <a:off x="397845" y="4544299"/>
                <a:ext cx="609599" cy="510045"/>
                <a:chOff x="397845" y="4544299"/>
                <a:chExt cx="609599" cy="510045"/>
              </a:xfrm>
            </p:grpSpPr>
            <p:sp>
              <p:nvSpPr>
                <p:cNvPr id="211" name="Oval 210"/>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TextBox 211"/>
                <p:cNvSpPr txBox="1"/>
                <p:nvPr/>
              </p:nvSpPr>
              <p:spPr>
                <a:xfrm>
                  <a:off x="397845" y="4544299"/>
                  <a:ext cx="609599"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208" name="Group 207"/>
              <p:cNvGrpSpPr/>
              <p:nvPr/>
            </p:nvGrpSpPr>
            <p:grpSpPr>
              <a:xfrm>
                <a:off x="697639" y="4419054"/>
                <a:ext cx="402167" cy="420273"/>
                <a:chOff x="4483100" y="1752600"/>
                <a:chExt cx="345809" cy="342900"/>
              </a:xfrm>
            </p:grpSpPr>
            <p:sp>
              <p:nvSpPr>
                <p:cNvPr id="209" name="Oval 208"/>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Plus 209"/>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04" name="Group 203"/>
            <p:cNvGrpSpPr/>
            <p:nvPr/>
          </p:nvGrpSpPr>
          <p:grpSpPr>
            <a:xfrm>
              <a:off x="704980" y="4624281"/>
              <a:ext cx="609601" cy="530709"/>
              <a:chOff x="413570" y="4523635"/>
              <a:chExt cx="609601" cy="530709"/>
            </a:xfrm>
          </p:grpSpPr>
          <p:sp>
            <p:nvSpPr>
              <p:cNvPr id="205" name="Oval 204"/>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TextBox 205"/>
              <p:cNvSpPr txBox="1"/>
              <p:nvPr/>
            </p:nvSpPr>
            <p:spPr>
              <a:xfrm>
                <a:off x="413570" y="4523635"/>
                <a:ext cx="609601"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grpSp>
        <p:nvGrpSpPr>
          <p:cNvPr id="213" name="Group 212"/>
          <p:cNvGrpSpPr/>
          <p:nvPr/>
        </p:nvGrpSpPr>
        <p:grpSpPr>
          <a:xfrm>
            <a:off x="3060101" y="3045548"/>
            <a:ext cx="552734" cy="452307"/>
            <a:chOff x="397845" y="4419054"/>
            <a:chExt cx="916736" cy="735936"/>
          </a:xfrm>
        </p:grpSpPr>
        <p:grpSp>
          <p:nvGrpSpPr>
            <p:cNvPr id="214" name="Group 213"/>
            <p:cNvGrpSpPr/>
            <p:nvPr/>
          </p:nvGrpSpPr>
          <p:grpSpPr>
            <a:xfrm>
              <a:off x="397845" y="4419054"/>
              <a:ext cx="701961" cy="635290"/>
              <a:chOff x="397845" y="4419054"/>
              <a:chExt cx="701961" cy="635290"/>
            </a:xfrm>
          </p:grpSpPr>
          <p:grpSp>
            <p:nvGrpSpPr>
              <p:cNvPr id="218" name="Group 217"/>
              <p:cNvGrpSpPr/>
              <p:nvPr/>
            </p:nvGrpSpPr>
            <p:grpSpPr>
              <a:xfrm>
                <a:off x="397845" y="4544299"/>
                <a:ext cx="609599" cy="510045"/>
                <a:chOff x="397845" y="4544299"/>
                <a:chExt cx="609599" cy="510045"/>
              </a:xfrm>
            </p:grpSpPr>
            <p:sp>
              <p:nvSpPr>
                <p:cNvPr id="222" name="Oval 221"/>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TextBox 222"/>
                <p:cNvSpPr txBox="1"/>
                <p:nvPr/>
              </p:nvSpPr>
              <p:spPr>
                <a:xfrm>
                  <a:off x="397845" y="4544299"/>
                  <a:ext cx="609599"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nvGrpSpPr>
              <p:cNvPr id="219" name="Group 218"/>
              <p:cNvGrpSpPr/>
              <p:nvPr/>
            </p:nvGrpSpPr>
            <p:grpSpPr>
              <a:xfrm>
                <a:off x="697639" y="4419054"/>
                <a:ext cx="402167" cy="420273"/>
                <a:chOff x="4483100" y="1752600"/>
                <a:chExt cx="345809" cy="342900"/>
              </a:xfrm>
            </p:grpSpPr>
            <p:sp>
              <p:nvSpPr>
                <p:cNvPr id="220" name="Oval 219"/>
                <p:cNvSpPr/>
                <p:nvPr/>
              </p:nvSpPr>
              <p:spPr>
                <a:xfrm>
                  <a:off x="4483100" y="1752600"/>
                  <a:ext cx="345809" cy="342900"/>
                </a:xfrm>
                <a:prstGeom prst="ellipse">
                  <a:avLst/>
                </a:prstGeom>
                <a:solidFill>
                  <a:srgbClr val="FFD700"/>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Plus 220"/>
                <p:cNvSpPr>
                  <a:spLocks noChangeAspect="1"/>
                </p:cNvSpPr>
                <p:nvPr/>
              </p:nvSpPr>
              <p:spPr>
                <a:xfrm>
                  <a:off x="4581162" y="1841501"/>
                  <a:ext cx="144000" cy="144000"/>
                </a:xfrm>
                <a:prstGeom prst="mathPlus">
                  <a:avLst/>
                </a:prstGeom>
                <a:solidFill>
                  <a:schemeClr val="bg2"/>
                </a:solidFill>
                <a:ln>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5" name="Group 214"/>
            <p:cNvGrpSpPr/>
            <p:nvPr/>
          </p:nvGrpSpPr>
          <p:grpSpPr>
            <a:xfrm>
              <a:off x="704980" y="4624281"/>
              <a:ext cx="609601" cy="530709"/>
              <a:chOff x="413570" y="4523635"/>
              <a:chExt cx="609601" cy="530709"/>
            </a:xfrm>
          </p:grpSpPr>
          <p:sp>
            <p:nvSpPr>
              <p:cNvPr id="216" name="Oval 215"/>
              <p:cNvSpPr/>
              <p:nvPr/>
            </p:nvSpPr>
            <p:spPr>
              <a:xfrm>
                <a:off x="427711" y="4634071"/>
                <a:ext cx="402167" cy="420273"/>
              </a:xfrm>
              <a:prstGeom prst="ellipse">
                <a:avLst/>
              </a:prstGeom>
              <a:solidFill>
                <a:schemeClr val="accent4"/>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TextBox 216"/>
              <p:cNvSpPr txBox="1"/>
              <p:nvPr/>
            </p:nvSpPr>
            <p:spPr>
              <a:xfrm>
                <a:off x="413570" y="4523635"/>
                <a:ext cx="609601" cy="338555"/>
              </a:xfrm>
              <a:prstGeom prst="rect">
                <a:avLst/>
              </a:prstGeom>
              <a:noFill/>
            </p:spPr>
            <p:txBody>
              <a:bodyPr wrap="square" rtlCol="0">
                <a:spAutoFit/>
              </a:bodyPr>
              <a:lstStyle/>
              <a:p>
                <a:r>
                  <a:rPr lang="en-US" sz="1600">
                    <a:solidFill>
                      <a:schemeClr val="bg1"/>
                    </a:solidFill>
                    <a:latin typeface="Palatino Linotype"/>
                    <a:cs typeface="Palatino Linotype"/>
                  </a:rPr>
                  <a:t>n</a:t>
                </a:r>
              </a:p>
            </p:txBody>
          </p:sp>
        </p:grpSp>
      </p:grpSp>
      <p:pic>
        <p:nvPicPr>
          <p:cNvPr id="226" name="Picture 225"/>
          <p:cNvPicPr>
            <a:picLocks noChangeAspect="1"/>
          </p:cNvPicPr>
          <p:nvPr/>
        </p:nvPicPr>
        <p:blipFill>
          <a:blip r:embed="rId4">
            <a:alphaModFix/>
          </a:blip>
          <a:stretch>
            <a:fillRect/>
          </a:stretch>
        </p:blipFill>
        <p:spPr>
          <a:xfrm>
            <a:off x="450155" y="1451697"/>
            <a:ext cx="4804601" cy="3162301"/>
          </a:xfrm>
          <a:prstGeom prst="rect">
            <a:avLst/>
          </a:prstGeom>
        </p:spPr>
      </p:pic>
      <p:pic>
        <p:nvPicPr>
          <p:cNvPr id="227" name="toroidal-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356" t="4183" r="20571" b="5791"/>
          <a:stretch/>
        </p:blipFill>
        <p:spPr>
          <a:xfrm>
            <a:off x="5679380" y="1563851"/>
            <a:ext cx="3248720" cy="2985715"/>
          </a:xfrm>
          <a:prstGeom prst="rect">
            <a:avLst/>
          </a:prstGeom>
        </p:spPr>
      </p:pic>
      <p:pic>
        <p:nvPicPr>
          <p:cNvPr id="228" name="Picture 227"/>
          <p:cNvPicPr>
            <a:picLocks noChangeAspect="1"/>
          </p:cNvPicPr>
          <p:nvPr/>
        </p:nvPicPr>
        <p:blipFill>
          <a:blip r:embed="rId4">
            <a:alphaModFix amt="40000"/>
          </a:blip>
          <a:stretch>
            <a:fillRect/>
          </a:stretch>
        </p:blipFill>
        <p:spPr>
          <a:xfrm>
            <a:off x="462916" y="1430626"/>
            <a:ext cx="4804601" cy="3162301"/>
          </a:xfrm>
          <a:prstGeom prst="rect">
            <a:avLst/>
          </a:prstGeom>
        </p:spPr>
      </p:pic>
      <p:sp>
        <p:nvSpPr>
          <p:cNvPr id="229" name="TextBox 228"/>
          <p:cNvSpPr txBox="1"/>
          <p:nvPr/>
        </p:nvSpPr>
        <p:spPr>
          <a:xfrm>
            <a:off x="586762" y="5524005"/>
            <a:ext cx="8201990" cy="923330"/>
          </a:xfrm>
          <a:prstGeom prst="rect">
            <a:avLst/>
          </a:prstGeom>
          <a:noFill/>
        </p:spPr>
        <p:txBody>
          <a:bodyPr wrap="square" rtlCol="0">
            <a:spAutoFit/>
          </a:bodyPr>
          <a:lstStyle/>
          <a:p>
            <a:r>
              <a:rPr lang="en-US" dirty="0">
                <a:latin typeface="Palatino Linotype"/>
                <a:cs typeface="Palatino Linotype"/>
              </a:rPr>
              <a:t>The picture is not simple: particle drifts are ubiquitous → a combination of poloidal and toroidal fields is necessary [see next lecture by Arturo Dominguez]</a:t>
            </a:r>
          </a:p>
        </p:txBody>
      </p:sp>
    </p:spTree>
    <p:extLst>
      <p:ext uri="{BB962C8B-B14F-4D97-AF65-F5344CB8AC3E}">
        <p14:creationId xmlns:p14="http://schemas.microsoft.com/office/powerpoint/2010/main" val="266660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025" fill="hold"/>
                                        <p:tgtEl>
                                          <p:spTgt spid="2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27"/>
                                        </p:tgtEl>
                                      </p:cBhvr>
                                    </p:cmd>
                                  </p:childTnLst>
                                </p:cTn>
                              </p:par>
                            </p:childTnLst>
                          </p:cTn>
                        </p:par>
                      </p:childTnLst>
                    </p:cTn>
                  </p:par>
                </p:childTnLst>
              </p:cTn>
              <p:nextCondLst>
                <p:cond evt="onClick" delay="0">
                  <p:tgtEl>
                    <p:spTgt spid="227"/>
                  </p:tgtEl>
                </p:cond>
              </p:nextCondLst>
            </p:seq>
            <p:video>
              <p:cMediaNode vol="80000">
                <p:cTn id="22" fill="hold" display="0">
                  <p:stCondLst>
                    <p:cond delay="indefinite"/>
                  </p:stCondLst>
                </p:cTn>
                <p:tgtEl>
                  <p:spTgt spid="22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noChangeAspect="1"/>
          </p:cNvPicPr>
          <p:nvPr/>
        </p:nvPicPr>
        <p:blipFill>
          <a:blip r:embed="rId4">
            <a:alphaModFix/>
          </a:blip>
          <a:stretch>
            <a:fillRect/>
          </a:stretch>
        </p:blipFill>
        <p:spPr>
          <a:xfrm>
            <a:off x="2174209" y="1767716"/>
            <a:ext cx="4804601" cy="3162301"/>
          </a:xfrm>
          <a:prstGeom prst="rect">
            <a:avLst/>
          </a:prstGeom>
        </p:spPr>
      </p:pic>
      <p:sp>
        <p:nvSpPr>
          <p:cNvPr id="114" name="Circular Arrow 113"/>
          <p:cNvSpPr/>
          <p:nvPr/>
        </p:nvSpPr>
        <p:spPr>
          <a:xfrm flipV="1">
            <a:off x="2583929" y="1811931"/>
            <a:ext cx="3930062" cy="2428353"/>
          </a:xfrm>
          <a:prstGeom prst="circularArrow">
            <a:avLst>
              <a:gd name="adj1" fmla="val 4453"/>
              <a:gd name="adj2" fmla="val 521090"/>
              <a:gd name="adj3" fmla="val 20110442"/>
              <a:gd name="adj4" fmla="val 21242721"/>
              <a:gd name="adj5" fmla="val 7064"/>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 name="Circular Arrow 119"/>
          <p:cNvSpPr/>
          <p:nvPr/>
        </p:nvSpPr>
        <p:spPr>
          <a:xfrm rot="8512893" flipV="1">
            <a:off x="2730325" y="3501095"/>
            <a:ext cx="1602676" cy="1226777"/>
          </a:xfrm>
          <a:prstGeom prst="circularArrow">
            <a:avLst>
              <a:gd name="adj1" fmla="val 4453"/>
              <a:gd name="adj2" fmla="val 1025487"/>
              <a:gd name="adj3" fmla="val 20110442"/>
              <a:gd name="adj4" fmla="val 12722511"/>
              <a:gd name="adj5" fmla="val 5758"/>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 name="Straight Arrow Connector 3"/>
          <p:cNvCxnSpPr/>
          <p:nvPr/>
        </p:nvCxnSpPr>
        <p:spPr>
          <a:xfrm flipH="1">
            <a:off x="6035010" y="2250317"/>
            <a:ext cx="943800" cy="177800"/>
          </a:xfrm>
          <a:prstGeom prst="straightConnector1">
            <a:avLst/>
          </a:prstGeom>
          <a:ln>
            <a:solidFill>
              <a:srgbClr val="FF66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17010" y="3959852"/>
            <a:ext cx="1172972" cy="563765"/>
          </a:xfrm>
          <a:prstGeom prst="straightConnector1">
            <a:avLst/>
          </a:prstGeom>
          <a:ln>
            <a:solidFill>
              <a:srgbClr val="FF6600"/>
            </a:solidFill>
            <a:tailEnd type="stealth" w="lg" len="lg"/>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F6CDB373-EC31-114C-8971-4467261F07E9}" type="slidenum">
              <a:rPr lang="en-US" smtClean="0"/>
              <a:t>35</a:t>
            </a:fld>
            <a:endParaRPr lang="en-US"/>
          </a:p>
        </p:txBody>
      </p:sp>
      <p:sp>
        <p:nvSpPr>
          <p:cNvPr id="16" name="Title 1"/>
          <p:cNvSpPr txBox="1">
            <a:spLocks/>
          </p:cNvSpPr>
          <p:nvPr/>
        </p:nvSpPr>
        <p:spPr>
          <a:xfrm>
            <a:off x="231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latin typeface="Palatino Linotype" charset="0"/>
                <a:ea typeface="Palatino Linotype" charset="0"/>
                <a:cs typeface="Palatino Linotype" charset="0"/>
              </a:rPr>
              <a:t>A torus is the simplest configuration needed to confine plasmas</a:t>
            </a:r>
          </a:p>
        </p:txBody>
      </p:sp>
      <p:pic>
        <p:nvPicPr>
          <p:cNvPr id="19" name="Bsurfaces_partic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8537" y="1713123"/>
            <a:ext cx="5906612" cy="3321443"/>
          </a:xfrm>
          <a:prstGeom prst="rect">
            <a:avLst/>
          </a:prstGeom>
        </p:spPr>
      </p:pic>
      <p:sp>
        <p:nvSpPr>
          <p:cNvPr id="17" name="TextBox 16"/>
          <p:cNvSpPr txBox="1"/>
          <p:nvPr/>
        </p:nvSpPr>
        <p:spPr>
          <a:xfrm>
            <a:off x="6966110" y="2048149"/>
            <a:ext cx="2028000" cy="923330"/>
          </a:xfrm>
          <a:prstGeom prst="rect">
            <a:avLst/>
          </a:prstGeom>
          <a:noFill/>
        </p:spPr>
        <p:txBody>
          <a:bodyPr wrap="square" rtlCol="0">
            <a:spAutoFit/>
          </a:bodyPr>
          <a:lstStyle/>
          <a:p>
            <a:r>
              <a:rPr lang="en-US" b="1" dirty="0">
                <a:latin typeface="Palatino Linotype" charset="0"/>
                <a:ea typeface="Palatino Linotype" charset="0"/>
                <a:cs typeface="Palatino Linotype" charset="0"/>
              </a:rPr>
              <a:t>Toroidal field (produced by coils)</a:t>
            </a:r>
          </a:p>
        </p:txBody>
      </p:sp>
      <p:sp>
        <p:nvSpPr>
          <p:cNvPr id="18" name="TextBox 17"/>
          <p:cNvSpPr txBox="1"/>
          <p:nvPr/>
        </p:nvSpPr>
        <p:spPr>
          <a:xfrm>
            <a:off x="66010" y="4572385"/>
            <a:ext cx="3302000" cy="646331"/>
          </a:xfrm>
          <a:prstGeom prst="rect">
            <a:avLst/>
          </a:prstGeom>
          <a:noFill/>
        </p:spPr>
        <p:txBody>
          <a:bodyPr wrap="square" rtlCol="0">
            <a:spAutoFit/>
          </a:bodyPr>
          <a:lstStyle/>
          <a:p>
            <a:r>
              <a:rPr lang="en-US" b="1" dirty="0">
                <a:latin typeface="Palatino Linotype" charset="0"/>
                <a:ea typeface="Palatino Linotype" charset="0"/>
                <a:cs typeface="Palatino Linotype" charset="0"/>
              </a:rPr>
              <a:t>Poloidal field (produced by plasma current)</a:t>
            </a:r>
          </a:p>
        </p:txBody>
      </p:sp>
      <p:sp>
        <p:nvSpPr>
          <p:cNvPr id="2" name="TextBox 1"/>
          <p:cNvSpPr txBox="1"/>
          <p:nvPr/>
        </p:nvSpPr>
        <p:spPr>
          <a:xfrm>
            <a:off x="6279395" y="4604900"/>
            <a:ext cx="279859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Next lecture, by Arturo Dominguez</a:t>
            </a:r>
          </a:p>
        </p:txBody>
      </p:sp>
    </p:spTree>
    <p:extLst>
      <p:ext uri="{BB962C8B-B14F-4D97-AF65-F5344CB8AC3E}">
        <p14:creationId xmlns:p14="http://schemas.microsoft.com/office/powerpoint/2010/main" val="39343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083"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md type="call" cmd="stop">
                                      <p:cBhvr>
                                        <p:cTn id="15" dur="1">
                                          <p:stCondLst>
                                            <p:cond delay="0"/>
                                          </p:stCondLst>
                                        </p:cTn>
                                        <p:tgtEl>
                                          <p:spTgt spid="19"/>
                                        </p:tgtEl>
                                      </p:cBhvr>
                                    </p:cmd>
                                  </p:childTnLst>
                                </p:cTn>
                              </p:par>
                              <p:par>
                                <p:cTn id="16" presetID="1"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9"/>
                                        </p:tgtEl>
                                      </p:cBhvr>
                                    </p:cmd>
                                  </p:childTnLst>
                                </p:cTn>
                              </p:par>
                            </p:childTnLst>
                          </p:cTn>
                        </p:par>
                      </p:childTnLst>
                    </p:cTn>
                  </p:par>
                </p:childTnLst>
              </p:cTn>
              <p:nextCondLst>
                <p:cond evt="onClick" delay="0">
                  <p:tgtEl>
                    <p:spTgt spid="19"/>
                  </p:tgtEl>
                </p:cond>
              </p:nextCondLst>
            </p:seq>
            <p:video>
              <p:cMediaNode vol="80000">
                <p:cTn id="39" fill="hold" display="0">
                  <p:stCondLst>
                    <p:cond delay="indefinite"/>
                  </p:stCondLst>
                </p:cTn>
                <p:tgtEl>
                  <p:spTgt spid="19"/>
                </p:tgtEl>
              </p:cMediaNode>
            </p:video>
          </p:childTnLst>
        </p:cTn>
      </p:par>
    </p:tnLst>
    <p:bldLst>
      <p:bldP spid="114" grpId="0" animBg="1"/>
      <p:bldP spid="120" grpId="0" animBg="1"/>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6CDB373-EC31-114C-8971-4467261F07E9}" type="slidenum">
              <a:rPr lang="en-US" smtClean="0"/>
              <a:t>36</a:t>
            </a:fld>
            <a:endParaRPr lang="en-US"/>
          </a:p>
        </p:txBody>
      </p:sp>
      <p:sp>
        <p:nvSpPr>
          <p:cNvPr id="10" name="Title 1"/>
          <p:cNvSpPr txBox="1">
            <a:spLocks/>
          </p:cNvSpPr>
          <p:nvPr/>
        </p:nvSpPr>
        <p:spPr>
          <a:xfrm>
            <a:off x="-102523" y="89806"/>
            <a:ext cx="939480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latin typeface="Palatino Linotype" charset="0"/>
                <a:ea typeface="Palatino Linotype" charset="0"/>
                <a:cs typeface="Palatino Linotype" charset="0"/>
              </a:rPr>
              <a:t>Tokamak: toroidal chamber with magnetic coils</a:t>
            </a:r>
          </a:p>
        </p:txBody>
      </p:sp>
      <p:pic>
        <p:nvPicPr>
          <p:cNvPr id="3074" name="Picture 2" descr="gor Tamm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397" y="1112603"/>
            <a:ext cx="1258784" cy="17794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drey Sakharov | Biography, Nobel Prize, &amp; Facts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957" y="3422747"/>
            <a:ext cx="1632386" cy="16731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459397" y="2842651"/>
            <a:ext cx="1268847" cy="338554"/>
          </a:xfrm>
          <a:prstGeom prst="rect">
            <a:avLst/>
          </a:prstGeom>
          <a:noFill/>
        </p:spPr>
        <p:txBody>
          <a:bodyPr wrap="square" rtlCol="0">
            <a:spAutoFit/>
          </a:bodyPr>
          <a:lstStyle/>
          <a:p>
            <a:r>
              <a:rPr lang="en-US" sz="1600">
                <a:latin typeface="Palatino Linotype" charset="0"/>
                <a:ea typeface="Palatino Linotype" charset="0"/>
                <a:cs typeface="Palatino Linotype" charset="0"/>
              </a:rPr>
              <a:t>Igor Tamm</a:t>
            </a:r>
            <a:endParaRPr lang="en-US" sz="1600" dirty="0">
              <a:latin typeface="Palatino Linotype" charset="0"/>
              <a:ea typeface="Palatino Linotype" charset="0"/>
              <a:cs typeface="Palatino Linotype" charset="0"/>
            </a:endParaRPr>
          </a:p>
        </p:txBody>
      </p:sp>
      <p:sp>
        <p:nvSpPr>
          <p:cNvPr id="16" name="TextBox 15"/>
          <p:cNvSpPr txBox="1"/>
          <p:nvPr/>
        </p:nvSpPr>
        <p:spPr>
          <a:xfrm>
            <a:off x="7327395" y="5031574"/>
            <a:ext cx="1772404" cy="338554"/>
          </a:xfrm>
          <a:prstGeom prst="rect">
            <a:avLst/>
          </a:prstGeom>
          <a:noFill/>
        </p:spPr>
        <p:txBody>
          <a:bodyPr wrap="square" rtlCol="0">
            <a:spAutoFit/>
          </a:bodyPr>
          <a:lstStyle/>
          <a:p>
            <a:r>
              <a:rPr lang="en-US" sz="1600">
                <a:latin typeface="Palatino Linotype" charset="0"/>
                <a:ea typeface="Palatino Linotype" charset="0"/>
                <a:cs typeface="Palatino Linotype" charset="0"/>
              </a:rPr>
              <a:t>Andrei Sakharov</a:t>
            </a:r>
            <a:endParaRPr lang="en-US" sz="1600" dirty="0">
              <a:latin typeface="Palatino Linotype" charset="0"/>
              <a:ea typeface="Palatino Linotype" charset="0"/>
              <a:cs typeface="Palatino Linotype" charset="0"/>
            </a:endParaRPr>
          </a:p>
        </p:txBody>
      </p:sp>
      <p:pic>
        <p:nvPicPr>
          <p:cNvPr id="1026" name="Picture 2" descr="Stellarator Is Germany's Devilishly Complex Nuclear Fusion | Hackaday">
            <a:extLst>
              <a:ext uri="{FF2B5EF4-FFF2-40B4-BE49-F238E27FC236}">
                <a16:creationId xmlns:a16="http://schemas.microsoft.com/office/drawing/2014/main" id="{8927533B-2B8E-8010-7F26-50CCE5483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88915"/>
            <a:ext cx="7421020" cy="417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704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DB373-EC31-114C-8971-4467261F07E9}" type="slidenum">
              <a:rPr lang="en-US" smtClean="0">
                <a:latin typeface="Palatino Linotype" charset="0"/>
                <a:ea typeface="Palatino Linotype" charset="0"/>
                <a:cs typeface="Palatino Linotype" charset="0"/>
              </a:rPr>
              <a:t>37</a:t>
            </a:fld>
            <a:endParaRPr lang="en-US">
              <a:latin typeface="Palatino Linotype" charset="0"/>
              <a:ea typeface="Palatino Linotype" charset="0"/>
              <a:cs typeface="Palatino Linotype" charset="0"/>
            </a:endParaRPr>
          </a:p>
        </p:txBody>
      </p:sp>
      <p:pic>
        <p:nvPicPr>
          <p:cNvPr id="1026" name="Picture 2" descr="usion power - Stellar work | Science &amp; technology | The Econom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810" y="1112603"/>
            <a:ext cx="8872369" cy="353403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31110" y="1093"/>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latin typeface="Palatino Linotype" charset="0"/>
                <a:ea typeface="Palatino Linotype" charset="0"/>
                <a:cs typeface="Palatino Linotype" charset="0"/>
              </a:rPr>
              <a:t>Alternative concepts of plasma confinement</a:t>
            </a:r>
          </a:p>
        </p:txBody>
      </p:sp>
      <p:pic>
        <p:nvPicPr>
          <p:cNvPr id="3" name="Picture 2" descr="https://upload.wikimedia.org/wikipedia/commons/thumb/f/f8/Field-Reversed_Configuration.svg/1024px-Field-Reversed_Configurati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524" y="4646639"/>
            <a:ext cx="3707801" cy="2244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6777" y="4367862"/>
            <a:ext cx="2817787" cy="2439158"/>
          </a:xfrm>
          <a:prstGeom prst="rect">
            <a:avLst/>
          </a:prstGeom>
        </p:spPr>
      </p:pic>
      <p:sp>
        <p:nvSpPr>
          <p:cNvPr id="8" name="TextBox 7"/>
          <p:cNvSpPr txBox="1"/>
          <p:nvPr/>
        </p:nvSpPr>
        <p:spPr>
          <a:xfrm>
            <a:off x="2049331" y="5587441"/>
            <a:ext cx="1710466" cy="646331"/>
          </a:xfrm>
          <a:prstGeom prst="rect">
            <a:avLst/>
          </a:prstGeom>
          <a:noFill/>
        </p:spPr>
        <p:txBody>
          <a:bodyPr wrap="square" rtlCol="0">
            <a:spAutoFit/>
          </a:bodyPr>
          <a:lstStyle/>
          <a:p>
            <a:r>
              <a:rPr lang="en-US" dirty="0">
                <a:latin typeface="Palatino Linotype" charset="0"/>
                <a:ea typeface="Palatino Linotype" charset="0"/>
                <a:cs typeface="Palatino Linotype" charset="0"/>
              </a:rPr>
              <a:t>Reversed field pinch</a:t>
            </a:r>
          </a:p>
        </p:txBody>
      </p:sp>
      <p:sp>
        <p:nvSpPr>
          <p:cNvPr id="10" name="TextBox 9"/>
          <p:cNvSpPr txBox="1"/>
          <p:nvPr/>
        </p:nvSpPr>
        <p:spPr>
          <a:xfrm>
            <a:off x="4284770" y="4615149"/>
            <a:ext cx="1710466" cy="646331"/>
          </a:xfrm>
          <a:prstGeom prst="rect">
            <a:avLst/>
          </a:prstGeom>
          <a:noFill/>
        </p:spPr>
        <p:txBody>
          <a:bodyPr wrap="square" rtlCol="0">
            <a:spAutoFit/>
          </a:bodyPr>
          <a:lstStyle/>
          <a:p>
            <a:r>
              <a:rPr lang="en-US" dirty="0">
                <a:latin typeface="Palatino Linotype" charset="0"/>
                <a:ea typeface="Palatino Linotype" charset="0"/>
                <a:cs typeface="Palatino Linotype" charset="0"/>
              </a:rPr>
              <a:t>Field reversed configuration</a:t>
            </a:r>
          </a:p>
        </p:txBody>
      </p:sp>
    </p:spTree>
    <p:extLst>
      <p:ext uri="{BB962C8B-B14F-4D97-AF65-F5344CB8AC3E}">
        <p14:creationId xmlns:p14="http://schemas.microsoft.com/office/powerpoint/2010/main" val="3114379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dirty="0"/>
              <a:t>A few key concepts</a:t>
            </a:r>
          </a:p>
          <a:p>
            <a:pPr lvl="1"/>
            <a:r>
              <a:rPr lang="en-US" dirty="0"/>
              <a:t>Debye length</a:t>
            </a:r>
          </a:p>
          <a:p>
            <a:pPr lvl="1"/>
            <a:r>
              <a:rPr lang="en-US" dirty="0"/>
              <a:t>Plasma oscillations</a:t>
            </a:r>
          </a:p>
          <a:p>
            <a:pPr lvl="1"/>
            <a:r>
              <a:rPr lang="en-US" dirty="0" err="1"/>
              <a:t>Gyrofrequency</a:t>
            </a:r>
            <a:endParaRPr lang="en-US" dirty="0"/>
          </a:p>
          <a:p>
            <a:pPr lvl="1"/>
            <a:r>
              <a:rPr lang="en-US" b="1" dirty="0" err="1"/>
              <a:t>Alfvén</a:t>
            </a:r>
            <a:r>
              <a:rPr lang="en-US" b="1"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38</a:t>
            </a:fld>
            <a:endParaRPr lang="en-US"/>
          </a:p>
        </p:txBody>
      </p:sp>
    </p:spTree>
    <p:extLst>
      <p:ext uri="{BB962C8B-B14F-4D97-AF65-F5344CB8AC3E}">
        <p14:creationId xmlns:p14="http://schemas.microsoft.com/office/powerpoint/2010/main" val="1119302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902" y="5826018"/>
            <a:ext cx="8572824" cy="900246"/>
          </a:xfrm>
          <a:prstGeom prst="rect">
            <a:avLst/>
          </a:prstGeom>
          <a:noFill/>
        </p:spPr>
        <p:txBody>
          <a:bodyPr wrap="square" rtlCol="0">
            <a:spAutoFit/>
          </a:bodyPr>
          <a:lstStyle/>
          <a:p>
            <a:pPr algn="just">
              <a:lnSpc>
                <a:spcPct val="150000"/>
              </a:lnSpc>
              <a:spcAft>
                <a:spcPts val="600"/>
              </a:spcAft>
            </a:pPr>
            <a:r>
              <a:rPr lang="en-US" dirty="0">
                <a:solidFill>
                  <a:schemeClr val="bg1"/>
                </a:solidFill>
                <a:latin typeface="Lucida Calligraphy"/>
                <a:cs typeface="Lucida Calligraphy"/>
              </a:rPr>
              <a:t>Controlled nuclear fusion may become one solution to the energy problem. Large scale, clean, safe, and inexhaustible. </a:t>
            </a:r>
          </a:p>
        </p:txBody>
      </p:sp>
      <p:sp>
        <p:nvSpPr>
          <p:cNvPr id="3" name="Slide Number Placeholder 2"/>
          <p:cNvSpPr>
            <a:spLocks noGrp="1"/>
          </p:cNvSpPr>
          <p:nvPr>
            <p:ph type="sldNum" sz="quarter" idx="12"/>
          </p:nvPr>
        </p:nvSpPr>
        <p:spPr/>
        <p:txBody>
          <a:bodyPr/>
          <a:lstStyle/>
          <a:p>
            <a:fld id="{F6CDB373-EC31-114C-8971-4467261F07E9}" type="slidenum">
              <a:rPr lang="en-US" smtClean="0"/>
              <a:t>39</a:t>
            </a:fld>
            <a:endParaRPr lang="en-US"/>
          </a:p>
        </p:txBody>
      </p:sp>
      <p:sp>
        <p:nvSpPr>
          <p:cNvPr id="4" name="TextBox 3"/>
          <p:cNvSpPr txBox="1"/>
          <p:nvPr/>
        </p:nvSpPr>
        <p:spPr>
          <a:xfrm>
            <a:off x="7327040" y="4287956"/>
            <a:ext cx="1901226" cy="1200329"/>
          </a:xfrm>
          <a:prstGeom prst="rect">
            <a:avLst/>
          </a:prstGeom>
          <a:noFill/>
        </p:spPr>
        <p:txBody>
          <a:bodyPr wrap="square" rtlCol="0">
            <a:spAutoFit/>
          </a:bodyPr>
          <a:lstStyle/>
          <a:p>
            <a:r>
              <a:rPr lang="en-US" dirty="0"/>
              <a:t>Hannes </a:t>
            </a:r>
            <a:r>
              <a:rPr lang="en-US" dirty="0" err="1"/>
              <a:t>Alfvén</a:t>
            </a:r>
            <a:endParaRPr lang="en-US" dirty="0"/>
          </a:p>
          <a:p>
            <a:r>
              <a:rPr lang="en-US" dirty="0"/>
              <a:t>(1908-1995)</a:t>
            </a:r>
          </a:p>
          <a:p>
            <a:r>
              <a:rPr lang="en-US" sz="1800" dirty="0"/>
              <a:t>1970 Physics Nobel Prize</a:t>
            </a:r>
            <a:endParaRPr lang="en-US" dirty="0"/>
          </a:p>
        </p:txBody>
      </p:sp>
      <p:sp>
        <p:nvSpPr>
          <p:cNvPr id="5" name="TextBox 4"/>
          <p:cNvSpPr txBox="1"/>
          <p:nvPr/>
        </p:nvSpPr>
        <p:spPr>
          <a:xfrm>
            <a:off x="-26922" y="1571713"/>
            <a:ext cx="7255623" cy="769441"/>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Alfvén waves result from the coupling between fluid dynamics and electromagnetism → birth of magnetohydrodynamics</a:t>
            </a:r>
          </a:p>
        </p:txBody>
      </p:sp>
      <p:pic>
        <p:nvPicPr>
          <p:cNvPr id="7" name="Picture 6"/>
          <p:cNvPicPr>
            <a:picLocks noChangeAspect="1"/>
          </p:cNvPicPr>
          <p:nvPr/>
        </p:nvPicPr>
        <p:blipFill>
          <a:blip r:embed="rId2"/>
          <a:stretch>
            <a:fillRect/>
          </a:stretch>
        </p:blipFill>
        <p:spPr>
          <a:xfrm>
            <a:off x="7128474" y="1545463"/>
            <a:ext cx="2015526" cy="2801581"/>
          </a:xfrm>
          <a:prstGeom prst="rect">
            <a:avLst/>
          </a:prstGeom>
        </p:spPr>
      </p:pic>
      <p:pic>
        <p:nvPicPr>
          <p:cNvPr id="8" name="Picture 7"/>
          <p:cNvPicPr>
            <a:picLocks noChangeAspect="1"/>
          </p:cNvPicPr>
          <p:nvPr/>
        </p:nvPicPr>
        <p:blipFill>
          <a:blip r:embed="rId3"/>
          <a:stretch>
            <a:fillRect/>
          </a:stretch>
        </p:blipFill>
        <p:spPr>
          <a:xfrm>
            <a:off x="1439080" y="2512894"/>
            <a:ext cx="3956983" cy="2413000"/>
          </a:xfrm>
          <a:prstGeom prst="rect">
            <a:avLst/>
          </a:prstGeom>
        </p:spPr>
      </p:pic>
      <p:sp>
        <p:nvSpPr>
          <p:cNvPr id="9" name="TextBox 8"/>
          <p:cNvSpPr txBox="1"/>
          <p:nvPr/>
        </p:nvSpPr>
        <p:spPr>
          <a:xfrm>
            <a:off x="5106329" y="6424956"/>
            <a:ext cx="3435108" cy="369332"/>
          </a:xfrm>
          <a:prstGeom prst="rect">
            <a:avLst/>
          </a:prstGeom>
          <a:noFill/>
        </p:spPr>
        <p:txBody>
          <a:bodyPr wrap="none" rtlCol="0">
            <a:spAutoFit/>
          </a:bodyPr>
          <a:lstStyle/>
          <a:p>
            <a:r>
              <a:rPr lang="is-IS" dirty="0"/>
              <a:t>H. Alfvén,</a:t>
            </a:r>
            <a:r>
              <a:rPr lang="is-IS" i="1" dirty="0"/>
              <a:t> Nature</a:t>
            </a:r>
            <a:r>
              <a:rPr lang="is-IS" dirty="0"/>
              <a:t> </a:t>
            </a:r>
            <a:r>
              <a:rPr lang="is-IS" b="1" dirty="0"/>
              <a:t>150</a:t>
            </a:r>
            <a:r>
              <a:rPr lang="is-IS" dirty="0"/>
              <a:t>, 405 (1942)</a:t>
            </a:r>
            <a:endParaRPr lang="en-US" dirty="0"/>
          </a:p>
        </p:txBody>
      </p:sp>
      <p:sp>
        <p:nvSpPr>
          <p:cNvPr id="21" name="TextBox 20"/>
          <p:cNvSpPr txBox="1"/>
          <p:nvPr/>
        </p:nvSpPr>
        <p:spPr>
          <a:xfrm>
            <a:off x="289901" y="5201842"/>
            <a:ext cx="6255340"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Alfvén waves can lead to serious instabilities </a:t>
            </a:r>
          </a:p>
          <a:p>
            <a:pPr marL="342900" indent="-342900">
              <a:buFont typeface="Arial" panose="020B0604020202020204" pitchFamily="34" charset="0"/>
              <a:buChar char="•"/>
            </a:pPr>
            <a:r>
              <a:rPr lang="en-US" sz="2200" dirty="0"/>
              <a:t>They might explain the solar corona heating</a:t>
            </a:r>
          </a:p>
        </p:txBody>
      </p:sp>
      <p:sp>
        <p:nvSpPr>
          <p:cNvPr id="12" name="Title 1"/>
          <p:cNvSpPr>
            <a:spLocks noGrp="1"/>
          </p:cNvSpPr>
          <p:nvPr>
            <p:ph type="title"/>
          </p:nvPr>
        </p:nvSpPr>
        <p:spPr>
          <a:xfrm>
            <a:off x="-162869" y="316950"/>
            <a:ext cx="9391135" cy="1143000"/>
          </a:xfrm>
        </p:spPr>
        <p:txBody>
          <a:bodyPr>
            <a:noAutofit/>
          </a:bodyPr>
          <a:lstStyle/>
          <a:p>
            <a:r>
              <a:rPr lang="en-US" sz="3200" dirty="0" err="1"/>
              <a:t>Alfvén</a:t>
            </a:r>
            <a:r>
              <a:rPr lang="en-US" sz="3200" dirty="0"/>
              <a:t> waves: a fundamental mode of oscillation in plasmas embedded in a magnetic field </a:t>
            </a:r>
            <a:br>
              <a:rPr lang="en-US" sz="3200" dirty="0"/>
            </a:br>
            <a:endParaRPr lang="en-US" sz="3200" dirty="0"/>
          </a:p>
        </p:txBody>
      </p:sp>
    </p:spTree>
    <p:extLst>
      <p:ext uri="{BB962C8B-B14F-4D97-AF65-F5344CB8AC3E}">
        <p14:creationId xmlns:p14="http://schemas.microsoft.com/office/powerpoint/2010/main" val="114139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b="1" dirty="0"/>
              <a:t>What is plasma?</a:t>
            </a:r>
          </a:p>
          <a:p>
            <a:pPr lvl="1"/>
            <a:r>
              <a:rPr lang="en-US" b="1" dirty="0"/>
              <a:t>Occurrence and applications</a:t>
            </a:r>
          </a:p>
          <a:p>
            <a:pPr lvl="1"/>
            <a:r>
              <a:rPr lang="en-US" b="1" dirty="0"/>
              <a:t>Criteria for plasmas</a:t>
            </a:r>
          </a:p>
          <a:p>
            <a:pPr lvl="1"/>
            <a:endParaRPr lang="en-US" dirty="0"/>
          </a:p>
          <a:p>
            <a:r>
              <a:rPr lang="en-US" dirty="0"/>
              <a:t>A few key concepts</a:t>
            </a:r>
          </a:p>
          <a:p>
            <a:pPr lvl="1"/>
            <a:r>
              <a:rPr lang="en-US" dirty="0"/>
              <a:t>Debye length</a:t>
            </a:r>
          </a:p>
          <a:p>
            <a:pPr lvl="1"/>
            <a:r>
              <a:rPr lang="en-US" dirty="0"/>
              <a:t>Plasma oscillations</a:t>
            </a:r>
          </a:p>
          <a:p>
            <a:pPr lvl="1"/>
            <a:r>
              <a:rPr lang="en-US" dirty="0" err="1"/>
              <a:t>Gyrofrequency</a:t>
            </a:r>
            <a:endParaRPr lang="en-US" dirty="0"/>
          </a:p>
          <a:p>
            <a:pPr lvl="1"/>
            <a:r>
              <a:rPr lang="en-US" dirty="0" err="1"/>
              <a:t>Alfvén</a:t>
            </a:r>
            <a:r>
              <a:rPr lang="en-US" dirty="0"/>
              <a:t> waves</a:t>
            </a:r>
          </a:p>
          <a:p>
            <a:pPr lvl="1"/>
            <a:endParaRPr lang="en-US" dirty="0"/>
          </a:p>
          <a:p>
            <a:r>
              <a:rPr lang="en-US"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4</a:t>
            </a:fld>
            <a:endParaRPr lang="en-US"/>
          </a:p>
        </p:txBody>
      </p:sp>
    </p:spTree>
    <p:extLst>
      <p:ext uri="{BB962C8B-B14F-4D97-AF65-F5344CB8AC3E}">
        <p14:creationId xmlns:p14="http://schemas.microsoft.com/office/powerpoint/2010/main" val="1241465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554055"/>
            <a:ext cx="8229600" cy="4708525"/>
          </a:xfrm>
        </p:spPr>
        <p:txBody>
          <a:bodyPr>
            <a:normAutofit fontScale="92500" lnSpcReduction="20000"/>
          </a:bodyPr>
          <a:lstStyle/>
          <a:p>
            <a:r>
              <a:rPr lang="en-US" dirty="0"/>
              <a:t>What is plasma?</a:t>
            </a:r>
          </a:p>
          <a:p>
            <a:pPr lvl="1"/>
            <a:r>
              <a:rPr lang="en-US" dirty="0"/>
              <a:t>Occurrence and applications</a:t>
            </a:r>
          </a:p>
          <a:p>
            <a:pPr lvl="1"/>
            <a:r>
              <a:rPr lang="en-US" dirty="0"/>
              <a:t>Criteria for plasmas</a:t>
            </a:r>
          </a:p>
          <a:p>
            <a:pPr lvl="1"/>
            <a:endParaRPr lang="en-US" dirty="0"/>
          </a:p>
          <a:p>
            <a:r>
              <a:rPr lang="en-US" dirty="0"/>
              <a:t>A few key concepts</a:t>
            </a:r>
          </a:p>
          <a:p>
            <a:pPr lvl="1"/>
            <a:r>
              <a:rPr lang="en-US" dirty="0"/>
              <a:t>Debye length</a:t>
            </a:r>
          </a:p>
          <a:p>
            <a:pPr lvl="1"/>
            <a:r>
              <a:rPr lang="en-US" dirty="0"/>
              <a:t>Plasma oscillations</a:t>
            </a:r>
          </a:p>
          <a:p>
            <a:pPr lvl="1"/>
            <a:r>
              <a:rPr lang="en-US" dirty="0" err="1"/>
              <a:t>Gyrofrequency</a:t>
            </a:r>
            <a:endParaRPr lang="en-US" dirty="0"/>
          </a:p>
          <a:p>
            <a:pPr lvl="1"/>
            <a:r>
              <a:rPr lang="en-US" dirty="0" err="1"/>
              <a:t>Alfvén</a:t>
            </a:r>
            <a:r>
              <a:rPr lang="en-US" dirty="0"/>
              <a:t> waves</a:t>
            </a:r>
          </a:p>
          <a:p>
            <a:pPr lvl="1"/>
            <a:endParaRPr lang="en-US" dirty="0"/>
          </a:p>
          <a:p>
            <a:r>
              <a:rPr lang="en-US" b="1" dirty="0"/>
              <a:t>Summary</a:t>
            </a:r>
          </a:p>
          <a:p>
            <a:endParaRPr lang="en-US" dirty="0"/>
          </a:p>
        </p:txBody>
      </p:sp>
      <p:sp>
        <p:nvSpPr>
          <p:cNvPr id="4" name="Slide Number Placeholder 3"/>
          <p:cNvSpPr>
            <a:spLocks noGrp="1"/>
          </p:cNvSpPr>
          <p:nvPr>
            <p:ph type="sldNum" sz="quarter" idx="12"/>
          </p:nvPr>
        </p:nvSpPr>
        <p:spPr/>
        <p:txBody>
          <a:bodyPr/>
          <a:lstStyle/>
          <a:p>
            <a:fld id="{F6CDB373-EC31-114C-8971-4467261F07E9}" type="slidenum">
              <a:rPr lang="en-US" smtClean="0"/>
              <a:t>40</a:t>
            </a:fld>
            <a:endParaRPr lang="en-US"/>
          </a:p>
        </p:txBody>
      </p:sp>
    </p:spTree>
    <p:extLst>
      <p:ext uri="{BB962C8B-B14F-4D97-AF65-F5344CB8AC3E}">
        <p14:creationId xmlns:p14="http://schemas.microsoft.com/office/powerpoint/2010/main" val="1252915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Properties of a plasma</a:t>
            </a:r>
            <a:br>
              <a:rPr lang="en-US" dirty="0"/>
            </a:br>
            <a:endParaRPr lang="en-US" dirty="0"/>
          </a:p>
        </p:txBody>
      </p:sp>
      <p:sp>
        <p:nvSpPr>
          <p:cNvPr id="3" name="Content Placeholder 2"/>
          <p:cNvSpPr>
            <a:spLocks noGrp="1"/>
          </p:cNvSpPr>
          <p:nvPr>
            <p:ph idx="1"/>
          </p:nvPr>
        </p:nvSpPr>
        <p:spPr>
          <a:xfrm>
            <a:off x="457200" y="1417638"/>
            <a:ext cx="8229600" cy="5165724"/>
          </a:xfrm>
        </p:spPr>
        <p:txBody>
          <a:bodyPr>
            <a:normAutofit/>
          </a:bodyPr>
          <a:lstStyle/>
          <a:p>
            <a:pPr marL="0" lvl="0" indent="0" defTabSz="914400">
              <a:spcBef>
                <a:spcPts val="0"/>
              </a:spcBef>
              <a:buNone/>
            </a:pPr>
            <a:r>
              <a:rPr lang="en-US" sz="3000" dirty="0"/>
              <a:t>1. Conducting medium, with many degrees of freedom </a:t>
            </a:r>
          </a:p>
          <a:p>
            <a:pPr marL="0" lvl="0" indent="0" defTabSz="914400">
              <a:spcBef>
                <a:spcPts val="0"/>
              </a:spcBef>
              <a:buNone/>
            </a:pPr>
            <a:r>
              <a:rPr lang="en-US" sz="3000" dirty="0"/>
              <a:t>2. Shields electric fields </a:t>
            </a:r>
          </a:p>
          <a:p>
            <a:pPr marL="0" lvl="0" indent="0" defTabSz="914400">
              <a:spcBef>
                <a:spcPts val="0"/>
              </a:spcBef>
              <a:buNone/>
            </a:pPr>
            <a:r>
              <a:rPr lang="en-US" sz="3000" dirty="0"/>
              <a:t>3. Supports many waves: </a:t>
            </a:r>
          </a:p>
          <a:p>
            <a:pPr lvl="1" defTabSz="914400">
              <a:spcBef>
                <a:spcPts val="0"/>
              </a:spcBef>
            </a:pPr>
            <a:r>
              <a:rPr lang="en-US" sz="2600" dirty="0"/>
              <a:t>vacuum waves, such as light waves</a:t>
            </a:r>
          </a:p>
          <a:p>
            <a:pPr lvl="1" defTabSz="914400">
              <a:spcBef>
                <a:spcPts val="0"/>
              </a:spcBef>
            </a:pPr>
            <a:r>
              <a:rPr lang="en-US" sz="2600" dirty="0"/>
              <a:t>gas waves, such as sound waves</a:t>
            </a:r>
          </a:p>
          <a:p>
            <a:pPr lvl="1" defTabSz="914400">
              <a:spcBef>
                <a:spcPts val="0"/>
              </a:spcBef>
            </a:pPr>
            <a:r>
              <a:rPr lang="en-US" sz="2600" dirty="0"/>
              <a:t>a huge variety of new waves, based on electromagnetic coupling of constituent charged particles, and based on a variety of driving electric and magnetic fields</a:t>
            </a:r>
          </a:p>
        </p:txBody>
      </p:sp>
      <p:sp>
        <p:nvSpPr>
          <p:cNvPr id="4" name="Slide Number Placeholder 3"/>
          <p:cNvSpPr>
            <a:spLocks noGrp="1"/>
          </p:cNvSpPr>
          <p:nvPr>
            <p:ph type="sldNum" sz="quarter" idx="12"/>
          </p:nvPr>
        </p:nvSpPr>
        <p:spPr/>
        <p:txBody>
          <a:bodyPr/>
          <a:lstStyle/>
          <a:p>
            <a:fld id="{F6CDB373-EC31-114C-8971-4467261F07E9}" type="slidenum">
              <a:rPr lang="en-US" smtClean="0"/>
              <a:t>41</a:t>
            </a:fld>
            <a:endParaRPr lang="en-US"/>
          </a:p>
        </p:txBody>
      </p:sp>
    </p:spTree>
    <p:extLst>
      <p:ext uri="{BB962C8B-B14F-4D97-AF65-F5344CB8AC3E}">
        <p14:creationId xmlns:p14="http://schemas.microsoft.com/office/powerpoint/2010/main" val="2212638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639"/>
            <a:ext cx="8229600" cy="1143000"/>
          </a:xfrm>
        </p:spPr>
        <p:txBody>
          <a:bodyPr>
            <a:normAutofit fontScale="90000"/>
          </a:bodyPr>
          <a:lstStyle/>
          <a:p>
            <a:r>
              <a:rPr lang="en-US" dirty="0"/>
              <a:t>Definitions of plasmas</a:t>
            </a:r>
            <a:br>
              <a:rPr lang="en-US" dirty="0"/>
            </a:br>
            <a:r>
              <a:rPr lang="en-US" sz="3100" dirty="0">
                <a:solidFill>
                  <a:srgbClr val="002060"/>
                </a:solidFill>
              </a:rPr>
              <a:t>(in the beginning of this lecture)</a:t>
            </a:r>
          </a:p>
        </p:txBody>
      </p:sp>
      <p:sp>
        <p:nvSpPr>
          <p:cNvPr id="3" name="Content Placeholder 2"/>
          <p:cNvSpPr>
            <a:spLocks noGrp="1"/>
          </p:cNvSpPr>
          <p:nvPr>
            <p:ph idx="1"/>
          </p:nvPr>
        </p:nvSpPr>
        <p:spPr>
          <a:xfrm>
            <a:off x="457200" y="1695201"/>
            <a:ext cx="8229600" cy="4983162"/>
          </a:xfrm>
        </p:spPr>
        <p:txBody>
          <a:bodyPr>
            <a:normAutofit lnSpcReduction="10000"/>
          </a:bodyPr>
          <a:lstStyle/>
          <a:p>
            <a:pPr marL="0" indent="0">
              <a:buNone/>
            </a:pPr>
            <a:r>
              <a:rPr lang="en-US" sz="2500" dirty="0"/>
              <a:t>“</a:t>
            </a:r>
            <a:r>
              <a:rPr lang="en-US" sz="2500" i="1" dirty="0"/>
              <a:t>Plasma is in some sense the natural, untamed state of matter</a:t>
            </a:r>
            <a:r>
              <a:rPr lang="en-US" sz="2500" dirty="0"/>
              <a:t>…”</a:t>
            </a:r>
          </a:p>
          <a:p>
            <a:pPr marL="0" indent="0">
              <a:buNone/>
            </a:pPr>
            <a:r>
              <a:rPr lang="en-US" sz="2500" dirty="0"/>
              <a:t>-Hazeltine and </a:t>
            </a:r>
            <a:r>
              <a:rPr lang="en-US" sz="2500" dirty="0" err="1"/>
              <a:t>Waelbroeck</a:t>
            </a:r>
            <a:r>
              <a:rPr lang="en-US" sz="2500" dirty="0"/>
              <a:t>, </a:t>
            </a:r>
            <a:r>
              <a:rPr lang="en-US" sz="2500" i="1" dirty="0"/>
              <a:t>The Framework of Plasma Physics</a:t>
            </a:r>
          </a:p>
          <a:p>
            <a:pPr marL="0" indent="0">
              <a:buNone/>
            </a:pPr>
            <a:endParaRPr lang="en-US" sz="2500" i="1" dirty="0"/>
          </a:p>
          <a:p>
            <a:pPr marL="0" indent="0">
              <a:buNone/>
            </a:pPr>
            <a:r>
              <a:rPr lang="en-US" sz="2500" i="1" dirty="0"/>
              <a:t>“physical systems whose intrinsic properties are governed by collective interactions of large ensembles of free charged particles.”</a:t>
            </a:r>
          </a:p>
          <a:p>
            <a:pPr marL="0" indent="0">
              <a:buNone/>
            </a:pPr>
            <a:r>
              <a:rPr lang="en-US" sz="2500" i="1" dirty="0"/>
              <a:t>-</a:t>
            </a:r>
            <a:r>
              <a:rPr lang="en-US" sz="2500" dirty="0"/>
              <a:t>NSF Basic Plasma Science and Engineering Website</a:t>
            </a:r>
          </a:p>
          <a:p>
            <a:pPr marL="0" indent="0">
              <a:buNone/>
            </a:pPr>
            <a:endParaRPr lang="en-US" sz="2500" dirty="0"/>
          </a:p>
          <a:p>
            <a:pPr marL="0" indent="0">
              <a:buNone/>
            </a:pPr>
            <a:r>
              <a:rPr lang="en-US" sz="2500" dirty="0"/>
              <a:t>A more formal definition will be given towards the end of this lecture</a:t>
            </a:r>
          </a:p>
        </p:txBody>
      </p:sp>
      <p:sp>
        <p:nvSpPr>
          <p:cNvPr id="4" name="Slide Number Placeholder 3"/>
          <p:cNvSpPr>
            <a:spLocks noGrp="1"/>
          </p:cNvSpPr>
          <p:nvPr>
            <p:ph type="sldNum" sz="quarter" idx="12"/>
          </p:nvPr>
        </p:nvSpPr>
        <p:spPr/>
        <p:txBody>
          <a:bodyPr/>
          <a:lstStyle/>
          <a:p>
            <a:fld id="{F6CDB373-EC31-114C-8971-4467261F07E9}" type="slidenum">
              <a:rPr lang="en-US" smtClean="0"/>
              <a:t>42</a:t>
            </a:fld>
            <a:endParaRPr lang="en-US"/>
          </a:p>
        </p:txBody>
      </p:sp>
    </p:spTree>
    <p:extLst>
      <p:ext uri="{BB962C8B-B14F-4D97-AF65-F5344CB8AC3E}">
        <p14:creationId xmlns:p14="http://schemas.microsoft.com/office/powerpoint/2010/main" val="3125891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more formal definition of a plasma</a:t>
            </a:r>
          </a:p>
        </p:txBody>
      </p:sp>
      <p:sp>
        <p:nvSpPr>
          <p:cNvPr id="3" name="Content Placeholder 2"/>
          <p:cNvSpPr>
            <a:spLocks noGrp="1"/>
          </p:cNvSpPr>
          <p:nvPr>
            <p:ph idx="1"/>
          </p:nvPr>
        </p:nvSpPr>
        <p:spPr>
          <a:xfrm>
            <a:off x="457200" y="1555751"/>
            <a:ext cx="8229600" cy="5165724"/>
          </a:xfrm>
        </p:spPr>
        <p:txBody>
          <a:bodyPr>
            <a:normAutofit/>
          </a:bodyPr>
          <a:lstStyle/>
          <a:p>
            <a:pPr marL="514350" lvl="0" indent="-514350" defTabSz="914400">
              <a:spcBef>
                <a:spcPts val="0"/>
              </a:spcBef>
              <a:buAutoNum type="arabicPeriod"/>
            </a:pPr>
            <a:r>
              <a:rPr lang="en-US" sz="3000" dirty="0"/>
              <a:t>Debye length &lt;&lt; system characteristic length</a:t>
            </a:r>
          </a:p>
          <a:p>
            <a:pPr marL="514350" lvl="0" indent="-514350" defTabSz="914400">
              <a:spcBef>
                <a:spcPts val="0"/>
              </a:spcBef>
              <a:buAutoNum type="arabicPeriod"/>
            </a:pPr>
            <a:endParaRPr lang="en-US" sz="3000" dirty="0"/>
          </a:p>
          <a:p>
            <a:pPr marL="0" lvl="0" indent="0" defTabSz="914400">
              <a:spcBef>
                <a:spcPts val="0"/>
              </a:spcBef>
              <a:buNone/>
            </a:pPr>
            <a:r>
              <a:rPr lang="en-US" sz="3000" dirty="0"/>
              <a:t>2. Large number of particles in a Debye sphere</a:t>
            </a:r>
          </a:p>
          <a:p>
            <a:pPr marL="0" lvl="0" indent="0" defTabSz="914400">
              <a:spcBef>
                <a:spcPts val="0"/>
              </a:spcBef>
              <a:buNone/>
            </a:pPr>
            <a:endParaRPr lang="en-US" sz="3000" dirty="0"/>
          </a:p>
          <a:p>
            <a:pPr marL="0" lvl="0" indent="0" defTabSz="914400">
              <a:spcBef>
                <a:spcPts val="0"/>
              </a:spcBef>
              <a:buNone/>
            </a:pPr>
            <a:r>
              <a:rPr lang="en-US" sz="3000" dirty="0"/>
              <a:t>3. Plasma oscillation period &lt;&lt; time between collisions</a:t>
            </a:r>
          </a:p>
          <a:p>
            <a:pPr marL="0" lvl="0" indent="0" defTabSz="914400">
              <a:spcBef>
                <a:spcPts val="0"/>
              </a:spcBef>
              <a:buNone/>
            </a:pPr>
            <a:endParaRPr lang="en-US" sz="3000" dirty="0"/>
          </a:p>
          <a:p>
            <a:pPr marL="0" lvl="0" indent="0" defTabSz="914400">
              <a:spcBef>
                <a:spcPts val="0"/>
              </a:spcBef>
              <a:buNone/>
            </a:pPr>
            <a:r>
              <a:rPr lang="en-US" sz="2900" dirty="0"/>
              <a:t>Plasmas are physical systems whose intrinsic properties are governed by collective interactions of large ensembles of free charged particles</a:t>
            </a:r>
          </a:p>
        </p:txBody>
      </p:sp>
      <p:sp>
        <p:nvSpPr>
          <p:cNvPr id="4" name="Slide Number Placeholder 3"/>
          <p:cNvSpPr>
            <a:spLocks noGrp="1"/>
          </p:cNvSpPr>
          <p:nvPr>
            <p:ph type="sldNum" sz="quarter" idx="12"/>
          </p:nvPr>
        </p:nvSpPr>
        <p:spPr/>
        <p:txBody>
          <a:bodyPr/>
          <a:lstStyle/>
          <a:p>
            <a:fld id="{F6CDB373-EC31-114C-8971-4467261F07E9}" type="slidenum">
              <a:rPr lang="en-US" smtClean="0"/>
              <a:t>43</a:t>
            </a:fld>
            <a:endParaRPr lang="en-US"/>
          </a:p>
        </p:txBody>
      </p:sp>
    </p:spTree>
    <p:extLst>
      <p:ext uri="{BB962C8B-B14F-4D97-AF65-F5344CB8AC3E}">
        <p14:creationId xmlns:p14="http://schemas.microsoft.com/office/powerpoint/2010/main" val="1808226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Take-aways</a:t>
            </a:r>
          </a:p>
        </p:txBody>
      </p:sp>
      <p:sp>
        <p:nvSpPr>
          <p:cNvPr id="3" name="Content Placeholder 2"/>
          <p:cNvSpPr>
            <a:spLocks noGrp="1"/>
          </p:cNvSpPr>
          <p:nvPr>
            <p:ph idx="1"/>
          </p:nvPr>
        </p:nvSpPr>
        <p:spPr/>
        <p:txBody>
          <a:bodyPr>
            <a:normAutofit lnSpcReduction="10000"/>
          </a:bodyPr>
          <a:lstStyle/>
          <a:p>
            <a:r>
              <a:rPr lang="en-US" dirty="0"/>
              <a:t>Plasma phenomena appears in a variety of applications: (astrophysics, solar physics, plasma devices, nuclear fusion)</a:t>
            </a:r>
          </a:p>
          <a:p>
            <a:r>
              <a:rPr lang="en-US" dirty="0"/>
              <a:t>Controlled fusion can be inertial or magnetic</a:t>
            </a:r>
          </a:p>
          <a:p>
            <a:r>
              <a:rPr lang="en-US" dirty="0"/>
              <a:t>Basic time scale of plasma is the plasma oscillation period</a:t>
            </a:r>
          </a:p>
          <a:p>
            <a:r>
              <a:rPr lang="en-US" dirty="0"/>
              <a:t>Basic space scale of plasma is the Debye shielding length</a:t>
            </a:r>
          </a:p>
        </p:txBody>
      </p:sp>
      <p:sp>
        <p:nvSpPr>
          <p:cNvPr id="4" name="Slide Number Placeholder 3"/>
          <p:cNvSpPr>
            <a:spLocks noGrp="1"/>
          </p:cNvSpPr>
          <p:nvPr>
            <p:ph type="sldNum" sz="quarter" idx="12"/>
          </p:nvPr>
        </p:nvSpPr>
        <p:spPr/>
        <p:txBody>
          <a:bodyPr/>
          <a:lstStyle/>
          <a:p>
            <a:fld id="{F6CDB373-EC31-114C-8971-4467261F07E9}" type="slidenum">
              <a:rPr lang="en-US" smtClean="0"/>
              <a:t>44</a:t>
            </a:fld>
            <a:endParaRPr lang="en-US"/>
          </a:p>
        </p:txBody>
      </p:sp>
    </p:spTree>
    <p:extLst>
      <p:ext uri="{BB962C8B-B14F-4D97-AF65-F5344CB8AC3E}">
        <p14:creationId xmlns:p14="http://schemas.microsoft.com/office/powerpoint/2010/main" val="923049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3CC1-7174-FD4A-8523-59B35C206DBC}"/>
              </a:ext>
            </a:extLst>
          </p:cNvPr>
          <p:cNvSpPr>
            <a:spLocks noGrp="1"/>
          </p:cNvSpPr>
          <p:nvPr>
            <p:ph type="title"/>
          </p:nvPr>
        </p:nvSpPr>
        <p:spPr>
          <a:xfrm>
            <a:off x="-848756" y="-35627"/>
            <a:ext cx="8229600" cy="1092529"/>
          </a:xfrm>
        </p:spPr>
        <p:txBody>
          <a:bodyPr/>
          <a:lstStyle/>
          <a:p>
            <a:r>
              <a:rPr lang="en-US" dirty="0"/>
              <a:t>Further reading</a:t>
            </a:r>
          </a:p>
        </p:txBody>
      </p:sp>
      <p:sp>
        <p:nvSpPr>
          <p:cNvPr id="3" name="Slide Number Placeholder 2">
            <a:extLst>
              <a:ext uri="{FF2B5EF4-FFF2-40B4-BE49-F238E27FC236}">
                <a16:creationId xmlns:a16="http://schemas.microsoft.com/office/drawing/2014/main" id="{C1A3D128-B868-2843-A71D-692871BD862B}"/>
              </a:ext>
            </a:extLst>
          </p:cNvPr>
          <p:cNvSpPr>
            <a:spLocks noGrp="1"/>
          </p:cNvSpPr>
          <p:nvPr>
            <p:ph type="sldNum" sz="quarter" idx="4"/>
          </p:nvPr>
        </p:nvSpPr>
        <p:spPr/>
        <p:txBody>
          <a:bodyPr/>
          <a:lstStyle/>
          <a:p>
            <a:fld id="{F621BA9E-024D-DE4D-A8C8-2AC39C7987FF}" type="slidenum">
              <a:rPr lang="en-US" smtClean="0"/>
              <a:pPr/>
              <a:t>45</a:t>
            </a:fld>
            <a:endParaRPr lang="en-US" dirty="0"/>
          </a:p>
        </p:txBody>
      </p:sp>
      <p:sp>
        <p:nvSpPr>
          <p:cNvPr id="5" name="Content Placeholder 1">
            <a:extLst>
              <a:ext uri="{FF2B5EF4-FFF2-40B4-BE49-F238E27FC236}">
                <a16:creationId xmlns:a16="http://schemas.microsoft.com/office/drawing/2014/main" id="{B78C53B5-54F2-F14E-922E-82E7DBC2A03D}"/>
              </a:ext>
            </a:extLst>
          </p:cNvPr>
          <p:cNvSpPr txBox="1">
            <a:spLocks/>
          </p:cNvSpPr>
          <p:nvPr/>
        </p:nvSpPr>
        <p:spPr>
          <a:xfrm>
            <a:off x="338777" y="2291843"/>
            <a:ext cx="5729514" cy="3230597"/>
          </a:xfrm>
          <a:prstGeom prst="rect">
            <a:avLst/>
          </a:prstGeom>
        </p:spPr>
        <p:txBody>
          <a:bodyPr/>
          <a:lstStyle>
            <a:lvl1pPr marL="310896" indent="-192024" algn="l" rtl="0" eaLnBrk="1" latinLnBrk="0" hangingPunct="1">
              <a:lnSpc>
                <a:spcPts val="2200"/>
              </a:lnSpc>
              <a:spcBef>
                <a:spcPts val="0"/>
              </a:spcBef>
              <a:spcAft>
                <a:spcPts val="600"/>
              </a:spcAft>
              <a:buClr>
                <a:schemeClr val="accent2"/>
              </a:buClr>
              <a:buSzPct val="100000"/>
              <a:buFont typeface="Wingdings" charset="2"/>
              <a:buChar char="§"/>
              <a:defRPr kumimoji="0" sz="2000" b="0" i="0" kern="1200">
                <a:solidFill>
                  <a:schemeClr val="tx1"/>
                </a:solidFill>
                <a:latin typeface="Calibri Light" panose="020F0302020204030204" pitchFamily="34" charset="0"/>
                <a:ea typeface="+mn-ea"/>
                <a:cs typeface="Calibri Light" panose="020F0302020204030204" pitchFamily="34" charset="0"/>
              </a:defRPr>
            </a:lvl1pPr>
            <a:lvl2pPr marL="777240" indent="-182880" algn="l" rtl="0" eaLnBrk="1" latinLnBrk="0" hangingPunct="1">
              <a:lnSpc>
                <a:spcPts val="1920"/>
              </a:lnSpc>
              <a:spcBef>
                <a:spcPts val="0"/>
              </a:spcBef>
              <a:spcAft>
                <a:spcPts val="600"/>
              </a:spcAft>
              <a:buClr>
                <a:schemeClr val="accent2"/>
              </a:buClr>
              <a:buSzPct val="90000"/>
              <a:buFont typeface="Lucida Grande"/>
              <a:buChar char="-"/>
              <a:defRPr kumimoji="0" sz="1600" b="0" i="0" kern="1200" baseline="0">
                <a:solidFill>
                  <a:schemeClr val="tx1"/>
                </a:solidFill>
                <a:latin typeface="Calibri Light" panose="020F0302020204030204" pitchFamily="34" charset="0"/>
                <a:ea typeface="+mn-ea"/>
                <a:cs typeface="Calibri Light" panose="020F0302020204030204" pitchFamily="34" charset="0"/>
              </a:defRPr>
            </a:lvl2pPr>
            <a:lvl3pPr marL="1085850" indent="-401638" algn="l" rtl="0" eaLnBrk="1" latinLnBrk="0" hangingPunct="1">
              <a:spcBef>
                <a:spcPts val="0"/>
              </a:spcBef>
              <a:spcAft>
                <a:spcPts val="600"/>
              </a:spcAft>
              <a:buClrTx/>
              <a:buSzPct val="90000"/>
              <a:buFont typeface="Lucida Grande"/>
              <a:buChar char="—"/>
              <a:defRPr kumimoji="0" sz="2000" b="0" i="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b="0" i="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b="0" i="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3000" i="1" dirty="0"/>
              <a:t>Introduction to Plasma Physics</a:t>
            </a:r>
            <a:r>
              <a:rPr lang="en-US" sz="3000" dirty="0"/>
              <a:t>, </a:t>
            </a:r>
          </a:p>
          <a:p>
            <a:pPr marL="118872" indent="0" defTabSz="914400">
              <a:buNone/>
            </a:pPr>
            <a:r>
              <a:rPr lang="en-US" sz="3000" dirty="0"/>
              <a:t>F. F. Chen</a:t>
            </a:r>
          </a:p>
          <a:p>
            <a:pPr defTabSz="914400"/>
            <a:endParaRPr lang="en-US" sz="3000" dirty="0"/>
          </a:p>
          <a:p>
            <a:pPr defTabSz="914400"/>
            <a:endParaRPr lang="en-US" sz="3000" dirty="0"/>
          </a:p>
          <a:p>
            <a:pPr defTabSz="914400"/>
            <a:r>
              <a:rPr lang="en-US" sz="3000" i="1" dirty="0"/>
              <a:t>Fundamentals of Plasma Physics</a:t>
            </a:r>
            <a:r>
              <a:rPr lang="en-US" sz="3000" dirty="0"/>
              <a:t>,</a:t>
            </a:r>
          </a:p>
          <a:p>
            <a:pPr marL="118872" indent="0" defTabSz="914400">
              <a:buNone/>
            </a:pPr>
            <a:r>
              <a:rPr lang="en-US" sz="3000" dirty="0"/>
              <a:t>J. A. </a:t>
            </a:r>
            <a:r>
              <a:rPr lang="en-US" sz="3000" dirty="0" err="1"/>
              <a:t>Bittencourt</a:t>
            </a:r>
            <a:endParaRPr lang="en-US" sz="3000" dirty="0"/>
          </a:p>
        </p:txBody>
      </p:sp>
      <p:pic>
        <p:nvPicPr>
          <p:cNvPr id="4098" name="Picture 2" descr="Introduction to Plasma Physics and Controlled Fusion">
            <a:extLst>
              <a:ext uri="{FF2B5EF4-FFF2-40B4-BE49-F238E27FC236}">
                <a16:creationId xmlns:a16="http://schemas.microsoft.com/office/drawing/2014/main" id="{51F99477-35BD-8CD3-281D-F09B9B311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809" y="-1357"/>
            <a:ext cx="2458192" cy="39084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undamentals of Plasma Physics">
            <a:extLst>
              <a:ext uri="{FF2B5EF4-FFF2-40B4-BE49-F238E27FC236}">
                <a16:creationId xmlns:a16="http://schemas.microsoft.com/office/drawing/2014/main" id="{253DFB07-F91E-FF1E-E7AB-405606780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808" y="3504862"/>
            <a:ext cx="2458192" cy="335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830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V="1">
            <a:off x="287755" y="3394786"/>
            <a:ext cx="8399045" cy="13806"/>
          </a:xfrm>
          <a:prstGeom prst="straightConnector1">
            <a:avLst/>
          </a:prstGeom>
          <a:ln w="101600">
            <a:gradFill flip="none" rotWithShape="1">
              <a:gsLst>
                <a:gs pos="75000">
                  <a:srgbClr val="FF6600"/>
                </a:gs>
                <a:gs pos="24000">
                  <a:schemeClr val="accent1">
                    <a:lumMod val="75000"/>
                  </a:schemeClr>
                </a:gs>
              </a:gsLst>
              <a:lin ang="0" scaled="1"/>
              <a:tileRect/>
            </a:gradFill>
            <a:tailEnd type="stealth" w="med" len="lg"/>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22929" y="902008"/>
            <a:ext cx="5136029" cy="2393740"/>
            <a:chOff x="1946929" y="1491011"/>
            <a:chExt cx="5136029" cy="2393740"/>
          </a:xfrm>
        </p:grpSpPr>
        <p:pic>
          <p:nvPicPr>
            <p:cNvPr id="3" name="Picture 2"/>
            <p:cNvPicPr>
              <a:picLocks noChangeAspect="1"/>
            </p:cNvPicPr>
            <p:nvPr/>
          </p:nvPicPr>
          <p:blipFill>
            <a:blip r:embed="rId2"/>
            <a:stretch>
              <a:fillRect/>
            </a:stretch>
          </p:blipFill>
          <p:spPr>
            <a:xfrm>
              <a:off x="1946929" y="1491011"/>
              <a:ext cx="5136029" cy="2359797"/>
            </a:xfrm>
            <a:prstGeom prst="rect">
              <a:avLst/>
            </a:prstGeom>
          </p:spPr>
        </p:pic>
        <p:sp useBgFill="1">
          <p:nvSpPr>
            <p:cNvPr id="13" name="TextBox 12"/>
            <p:cNvSpPr txBox="1"/>
            <p:nvPr/>
          </p:nvSpPr>
          <p:spPr>
            <a:xfrm>
              <a:off x="2402492" y="3481476"/>
              <a:ext cx="896872" cy="369332"/>
            </a:xfrm>
            <a:prstGeom prst="rect">
              <a:avLst/>
            </a:prstGeom>
          </p:spPr>
          <p:txBody>
            <a:bodyPr wrap="square" rtlCol="0">
              <a:spAutoFit/>
            </a:bodyPr>
            <a:lstStyle/>
            <a:p>
              <a:r>
                <a:rPr lang="en-US" dirty="0">
                  <a:latin typeface="Palatino Linotype"/>
                  <a:cs typeface="Palatino Linotype"/>
                </a:rPr>
                <a:t>solid</a:t>
              </a:r>
            </a:p>
          </p:txBody>
        </p:sp>
        <p:sp useBgFill="1">
          <p:nvSpPr>
            <p:cNvPr id="14" name="TextBox 13"/>
            <p:cNvSpPr txBox="1"/>
            <p:nvPr/>
          </p:nvSpPr>
          <p:spPr>
            <a:xfrm>
              <a:off x="4100051" y="3509622"/>
              <a:ext cx="896872" cy="369332"/>
            </a:xfrm>
            <a:prstGeom prst="rect">
              <a:avLst/>
            </a:prstGeom>
          </p:spPr>
          <p:txBody>
            <a:bodyPr wrap="square" rtlCol="0">
              <a:spAutoFit/>
            </a:bodyPr>
            <a:lstStyle/>
            <a:p>
              <a:r>
                <a:rPr lang="en-US" dirty="0">
                  <a:latin typeface="Palatino Linotype"/>
                  <a:cs typeface="Palatino Linotype"/>
                </a:rPr>
                <a:t>liquid</a:t>
              </a:r>
            </a:p>
          </p:txBody>
        </p:sp>
        <p:sp useBgFill="1">
          <p:nvSpPr>
            <p:cNvPr id="15" name="TextBox 14"/>
            <p:cNvSpPr txBox="1"/>
            <p:nvPr/>
          </p:nvSpPr>
          <p:spPr>
            <a:xfrm>
              <a:off x="5922294" y="3515419"/>
              <a:ext cx="896872" cy="369332"/>
            </a:xfrm>
            <a:prstGeom prst="rect">
              <a:avLst/>
            </a:prstGeom>
          </p:spPr>
          <p:txBody>
            <a:bodyPr wrap="square" rtlCol="0">
              <a:spAutoFit/>
            </a:bodyPr>
            <a:lstStyle/>
            <a:p>
              <a:r>
                <a:rPr lang="en-US" dirty="0">
                  <a:latin typeface="Palatino Linotype"/>
                  <a:cs typeface="Palatino Linotype"/>
                </a:rPr>
                <a:t>gas</a:t>
              </a:r>
            </a:p>
          </p:txBody>
        </p:sp>
      </p:grpSp>
      <p:sp>
        <p:nvSpPr>
          <p:cNvPr id="19" name="TextBox 18"/>
          <p:cNvSpPr txBox="1"/>
          <p:nvPr/>
        </p:nvSpPr>
        <p:spPr>
          <a:xfrm>
            <a:off x="7787796" y="2939992"/>
            <a:ext cx="1711804" cy="369332"/>
          </a:xfrm>
          <a:prstGeom prst="rect">
            <a:avLst/>
          </a:prstGeom>
          <a:noFill/>
        </p:spPr>
        <p:txBody>
          <a:bodyPr wrap="square" rtlCol="0">
            <a:spAutoFit/>
          </a:bodyPr>
          <a:lstStyle/>
          <a:p>
            <a:r>
              <a:rPr lang="en-US" b="1" dirty="0">
                <a:solidFill>
                  <a:srgbClr val="660066"/>
                </a:solidFill>
                <a:latin typeface="Palatino Linotype"/>
                <a:cs typeface="Palatino Linotype"/>
              </a:rPr>
              <a:t>temperature</a:t>
            </a:r>
          </a:p>
        </p:txBody>
      </p:sp>
      <p:pic>
        <p:nvPicPr>
          <p:cNvPr id="21" name="Picture 20"/>
          <p:cNvPicPr>
            <a:picLocks noChangeAspect="1"/>
          </p:cNvPicPr>
          <p:nvPr/>
        </p:nvPicPr>
        <p:blipFill>
          <a:blip r:embed="rId3"/>
          <a:stretch>
            <a:fillRect/>
          </a:stretch>
        </p:blipFill>
        <p:spPr>
          <a:xfrm>
            <a:off x="4399116" y="4139685"/>
            <a:ext cx="347980" cy="295656"/>
          </a:xfrm>
          <a:prstGeom prst="rect">
            <a:avLst/>
          </a:prstGeom>
        </p:spPr>
      </p:pic>
      <p:pic>
        <p:nvPicPr>
          <p:cNvPr id="22" name="Picture 21"/>
          <p:cNvPicPr>
            <a:picLocks noChangeAspect="1"/>
          </p:cNvPicPr>
          <p:nvPr/>
        </p:nvPicPr>
        <p:blipFill>
          <a:blip r:embed="rId4"/>
          <a:stretch>
            <a:fillRect/>
          </a:stretch>
        </p:blipFill>
        <p:spPr>
          <a:xfrm>
            <a:off x="2413087" y="3724002"/>
            <a:ext cx="1219139" cy="1307203"/>
          </a:xfrm>
          <a:prstGeom prst="rect">
            <a:avLst/>
          </a:prstGeom>
        </p:spPr>
      </p:pic>
      <p:pic>
        <p:nvPicPr>
          <p:cNvPr id="23" name="Picture 22"/>
          <p:cNvPicPr>
            <a:picLocks noChangeAspect="1"/>
          </p:cNvPicPr>
          <p:nvPr/>
        </p:nvPicPr>
        <p:blipFill>
          <a:blip r:embed="rId5"/>
          <a:stretch>
            <a:fillRect/>
          </a:stretch>
        </p:blipFill>
        <p:spPr>
          <a:xfrm>
            <a:off x="550494" y="3703745"/>
            <a:ext cx="1363620" cy="1341266"/>
          </a:xfrm>
          <a:prstGeom prst="rect">
            <a:avLst/>
          </a:prstGeom>
        </p:spPr>
      </p:pic>
      <p:pic>
        <p:nvPicPr>
          <p:cNvPr id="24" name="Picture 23"/>
          <p:cNvPicPr>
            <a:picLocks noChangeAspect="1"/>
          </p:cNvPicPr>
          <p:nvPr/>
        </p:nvPicPr>
        <p:blipFill>
          <a:blip r:embed="rId3"/>
          <a:stretch>
            <a:fillRect/>
          </a:stretch>
        </p:blipFill>
        <p:spPr>
          <a:xfrm>
            <a:off x="5172878" y="4564167"/>
            <a:ext cx="347980" cy="295656"/>
          </a:xfrm>
          <a:prstGeom prst="rect">
            <a:avLst/>
          </a:prstGeom>
        </p:spPr>
      </p:pic>
      <p:pic>
        <p:nvPicPr>
          <p:cNvPr id="25" name="Picture 24"/>
          <p:cNvPicPr>
            <a:picLocks noChangeAspect="1"/>
          </p:cNvPicPr>
          <p:nvPr/>
        </p:nvPicPr>
        <p:blipFill>
          <a:blip r:embed="rId3"/>
          <a:stretch>
            <a:fillRect/>
          </a:stretch>
        </p:blipFill>
        <p:spPr>
          <a:xfrm rot="17640000">
            <a:off x="4909086" y="4015353"/>
            <a:ext cx="347980" cy="295656"/>
          </a:xfrm>
          <a:prstGeom prst="rect">
            <a:avLst/>
          </a:prstGeom>
        </p:spPr>
      </p:pic>
      <p:pic>
        <p:nvPicPr>
          <p:cNvPr id="26" name="Picture 25"/>
          <p:cNvPicPr>
            <a:picLocks noChangeAspect="1"/>
          </p:cNvPicPr>
          <p:nvPr/>
        </p:nvPicPr>
        <p:blipFill>
          <a:blip r:embed="rId3"/>
          <a:stretch>
            <a:fillRect/>
          </a:stretch>
        </p:blipFill>
        <p:spPr>
          <a:xfrm rot="17640000">
            <a:off x="4020368" y="3612650"/>
            <a:ext cx="347980" cy="295656"/>
          </a:xfrm>
          <a:prstGeom prst="rect">
            <a:avLst/>
          </a:prstGeom>
        </p:spPr>
      </p:pic>
      <p:pic>
        <p:nvPicPr>
          <p:cNvPr id="27" name="Picture 26"/>
          <p:cNvPicPr>
            <a:picLocks noChangeAspect="1"/>
          </p:cNvPicPr>
          <p:nvPr/>
        </p:nvPicPr>
        <p:blipFill>
          <a:blip r:embed="rId3"/>
          <a:stretch>
            <a:fillRect/>
          </a:stretch>
        </p:blipFill>
        <p:spPr>
          <a:xfrm rot="3960000">
            <a:off x="4226184" y="4783241"/>
            <a:ext cx="347980" cy="295656"/>
          </a:xfrm>
          <a:prstGeom prst="rect">
            <a:avLst/>
          </a:prstGeom>
        </p:spPr>
      </p:pic>
      <p:cxnSp>
        <p:nvCxnSpPr>
          <p:cNvPr id="20" name="Straight Connector 19"/>
          <p:cNvCxnSpPr/>
          <p:nvPr/>
        </p:nvCxnSpPr>
        <p:spPr>
          <a:xfrm flipV="1">
            <a:off x="5816933" y="2901892"/>
            <a:ext cx="0" cy="504000"/>
          </a:xfrm>
          <a:prstGeom prst="line">
            <a:avLst/>
          </a:prstGeom>
          <a:ln>
            <a:solidFill>
              <a:schemeClr val="tx1"/>
            </a:solidFill>
            <a:prstDash val="dash"/>
            <a:headEnd type="oval"/>
            <a:tailEnd type="non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142900" y="2480884"/>
            <a:ext cx="1463061" cy="482183"/>
          </a:xfrm>
          <a:prstGeom prst="rect">
            <a:avLst/>
          </a:prstGeom>
          <a:noFill/>
        </p:spPr>
        <p:txBody>
          <a:bodyPr wrap="square" rtlCol="0">
            <a:spAutoFit/>
          </a:bodyPr>
          <a:lstStyle/>
          <a:p>
            <a:pPr>
              <a:lnSpc>
                <a:spcPct val="50000"/>
              </a:lnSpc>
            </a:pPr>
            <a:r>
              <a:rPr lang="en-US" b="1">
                <a:latin typeface="Palatino Linotype"/>
                <a:cs typeface="Palatino Linotype"/>
              </a:rPr>
              <a:t>    ~ 1 eV   </a:t>
            </a:r>
          </a:p>
          <a:p>
            <a:pPr>
              <a:lnSpc>
                <a:spcPct val="120000"/>
              </a:lnSpc>
            </a:pPr>
            <a:r>
              <a:rPr lang="en-US" sz="1400">
                <a:latin typeface="Palatino Linotype"/>
                <a:cs typeface="Palatino Linotype"/>
              </a:rPr>
              <a:t>   (≈ 11 000 K)</a:t>
            </a:r>
          </a:p>
        </p:txBody>
      </p:sp>
      <p:pic>
        <p:nvPicPr>
          <p:cNvPr id="29" name="Picture 28"/>
          <p:cNvPicPr>
            <a:picLocks noChangeAspect="1"/>
          </p:cNvPicPr>
          <p:nvPr/>
        </p:nvPicPr>
        <p:blipFill>
          <a:blip r:embed="rId6"/>
          <a:stretch>
            <a:fillRect/>
          </a:stretch>
        </p:blipFill>
        <p:spPr>
          <a:xfrm>
            <a:off x="7091910" y="4196928"/>
            <a:ext cx="162306" cy="162306"/>
          </a:xfrm>
          <a:prstGeom prst="rect">
            <a:avLst/>
          </a:prstGeom>
        </p:spPr>
      </p:pic>
      <p:pic>
        <p:nvPicPr>
          <p:cNvPr id="30" name="Picture 29"/>
          <p:cNvPicPr>
            <a:picLocks noChangeAspect="1"/>
          </p:cNvPicPr>
          <p:nvPr/>
        </p:nvPicPr>
        <p:blipFill>
          <a:blip r:embed="rId7"/>
          <a:stretch>
            <a:fillRect/>
          </a:stretch>
        </p:blipFill>
        <p:spPr>
          <a:xfrm>
            <a:off x="6441988" y="4575273"/>
            <a:ext cx="259080" cy="248285"/>
          </a:xfrm>
          <a:prstGeom prst="rect">
            <a:avLst/>
          </a:prstGeom>
        </p:spPr>
      </p:pic>
      <p:pic>
        <p:nvPicPr>
          <p:cNvPr id="31" name="Picture 30"/>
          <p:cNvPicPr>
            <a:picLocks noChangeAspect="1"/>
          </p:cNvPicPr>
          <p:nvPr/>
        </p:nvPicPr>
        <p:blipFill>
          <a:blip r:embed="rId6"/>
          <a:stretch>
            <a:fillRect/>
          </a:stretch>
        </p:blipFill>
        <p:spPr>
          <a:xfrm>
            <a:off x="6847262" y="3718337"/>
            <a:ext cx="162306" cy="162306"/>
          </a:xfrm>
          <a:prstGeom prst="rect">
            <a:avLst/>
          </a:prstGeom>
        </p:spPr>
      </p:pic>
      <p:pic>
        <p:nvPicPr>
          <p:cNvPr id="32" name="Picture 31"/>
          <p:cNvPicPr>
            <a:picLocks noChangeAspect="1"/>
          </p:cNvPicPr>
          <p:nvPr/>
        </p:nvPicPr>
        <p:blipFill>
          <a:blip r:embed="rId6"/>
          <a:stretch>
            <a:fillRect/>
          </a:stretch>
        </p:blipFill>
        <p:spPr>
          <a:xfrm>
            <a:off x="7183350" y="4867365"/>
            <a:ext cx="162306" cy="162306"/>
          </a:xfrm>
          <a:prstGeom prst="rect">
            <a:avLst/>
          </a:prstGeom>
        </p:spPr>
      </p:pic>
      <p:pic>
        <p:nvPicPr>
          <p:cNvPr id="33" name="Picture 32"/>
          <p:cNvPicPr>
            <a:picLocks noChangeAspect="1"/>
          </p:cNvPicPr>
          <p:nvPr/>
        </p:nvPicPr>
        <p:blipFill>
          <a:blip r:embed="rId6"/>
          <a:stretch>
            <a:fillRect/>
          </a:stretch>
        </p:blipFill>
        <p:spPr>
          <a:xfrm>
            <a:off x="7987046" y="4630379"/>
            <a:ext cx="162306" cy="162306"/>
          </a:xfrm>
          <a:prstGeom prst="rect">
            <a:avLst/>
          </a:prstGeom>
        </p:spPr>
      </p:pic>
      <p:pic>
        <p:nvPicPr>
          <p:cNvPr id="34" name="Picture 33"/>
          <p:cNvPicPr>
            <a:picLocks noChangeAspect="1"/>
          </p:cNvPicPr>
          <p:nvPr/>
        </p:nvPicPr>
        <p:blipFill>
          <a:blip r:embed="rId6"/>
          <a:stretch>
            <a:fillRect/>
          </a:stretch>
        </p:blipFill>
        <p:spPr>
          <a:xfrm>
            <a:off x="8326786" y="4076610"/>
            <a:ext cx="162306" cy="162306"/>
          </a:xfrm>
          <a:prstGeom prst="rect">
            <a:avLst/>
          </a:prstGeom>
        </p:spPr>
      </p:pic>
      <p:pic>
        <p:nvPicPr>
          <p:cNvPr id="35" name="Picture 34"/>
          <p:cNvPicPr>
            <a:picLocks noChangeAspect="1"/>
          </p:cNvPicPr>
          <p:nvPr/>
        </p:nvPicPr>
        <p:blipFill>
          <a:blip r:embed="rId6"/>
          <a:stretch>
            <a:fillRect/>
          </a:stretch>
        </p:blipFill>
        <p:spPr>
          <a:xfrm>
            <a:off x="6259108" y="3679835"/>
            <a:ext cx="162306" cy="162306"/>
          </a:xfrm>
          <a:prstGeom prst="rect">
            <a:avLst/>
          </a:prstGeom>
        </p:spPr>
      </p:pic>
      <p:pic>
        <p:nvPicPr>
          <p:cNvPr id="36" name="Picture 35"/>
          <p:cNvPicPr>
            <a:picLocks noChangeAspect="1"/>
          </p:cNvPicPr>
          <p:nvPr/>
        </p:nvPicPr>
        <p:blipFill>
          <a:blip r:embed="rId7"/>
          <a:stretch>
            <a:fillRect/>
          </a:stretch>
        </p:blipFill>
        <p:spPr>
          <a:xfrm>
            <a:off x="6669335" y="4033651"/>
            <a:ext cx="259080" cy="248285"/>
          </a:xfrm>
          <a:prstGeom prst="rect">
            <a:avLst/>
          </a:prstGeom>
        </p:spPr>
      </p:pic>
      <p:pic>
        <p:nvPicPr>
          <p:cNvPr id="37" name="Picture 36"/>
          <p:cNvPicPr>
            <a:picLocks noChangeAspect="1"/>
          </p:cNvPicPr>
          <p:nvPr/>
        </p:nvPicPr>
        <p:blipFill>
          <a:blip r:embed="rId8"/>
          <a:stretch>
            <a:fillRect/>
          </a:stretch>
        </p:blipFill>
        <p:spPr>
          <a:xfrm>
            <a:off x="7486136" y="4076610"/>
            <a:ext cx="393700" cy="381000"/>
          </a:xfrm>
          <a:prstGeom prst="rect">
            <a:avLst/>
          </a:prstGeom>
        </p:spPr>
      </p:pic>
      <p:pic>
        <p:nvPicPr>
          <p:cNvPr id="38" name="Picture 37"/>
          <p:cNvPicPr>
            <a:picLocks noChangeAspect="1"/>
          </p:cNvPicPr>
          <p:nvPr/>
        </p:nvPicPr>
        <p:blipFill>
          <a:blip r:embed="rId7"/>
          <a:stretch>
            <a:fillRect/>
          </a:stretch>
        </p:blipFill>
        <p:spPr>
          <a:xfrm>
            <a:off x="7588339" y="4944048"/>
            <a:ext cx="259080" cy="248285"/>
          </a:xfrm>
          <a:prstGeom prst="rect">
            <a:avLst/>
          </a:prstGeom>
        </p:spPr>
      </p:pic>
      <p:pic>
        <p:nvPicPr>
          <p:cNvPr id="39" name="Picture 38"/>
          <p:cNvPicPr>
            <a:picLocks noChangeAspect="1"/>
          </p:cNvPicPr>
          <p:nvPr/>
        </p:nvPicPr>
        <p:blipFill>
          <a:blip r:embed="rId6"/>
          <a:stretch>
            <a:fillRect/>
          </a:stretch>
        </p:blipFill>
        <p:spPr>
          <a:xfrm>
            <a:off x="7879836" y="3727445"/>
            <a:ext cx="162306" cy="162306"/>
          </a:xfrm>
          <a:prstGeom prst="rect">
            <a:avLst/>
          </a:prstGeom>
        </p:spPr>
      </p:pic>
      <p:pic>
        <p:nvPicPr>
          <p:cNvPr id="40" name="Picture 39"/>
          <p:cNvPicPr>
            <a:picLocks noChangeAspect="1"/>
          </p:cNvPicPr>
          <p:nvPr/>
        </p:nvPicPr>
        <p:blipFill>
          <a:blip r:embed="rId6"/>
          <a:stretch>
            <a:fillRect/>
          </a:stretch>
        </p:blipFill>
        <p:spPr>
          <a:xfrm>
            <a:off x="7507186" y="4606931"/>
            <a:ext cx="162306" cy="162306"/>
          </a:xfrm>
          <a:prstGeom prst="rect">
            <a:avLst/>
          </a:prstGeom>
        </p:spPr>
      </p:pic>
      <p:pic>
        <p:nvPicPr>
          <p:cNvPr id="41" name="Picture 40"/>
          <p:cNvPicPr>
            <a:picLocks noChangeAspect="1"/>
          </p:cNvPicPr>
          <p:nvPr/>
        </p:nvPicPr>
        <p:blipFill>
          <a:blip r:embed="rId6"/>
          <a:stretch>
            <a:fillRect/>
          </a:stretch>
        </p:blipFill>
        <p:spPr>
          <a:xfrm>
            <a:off x="6716308" y="5032092"/>
            <a:ext cx="162306" cy="162306"/>
          </a:xfrm>
          <a:prstGeom prst="rect">
            <a:avLst/>
          </a:prstGeom>
        </p:spPr>
      </p:pic>
      <p:pic>
        <p:nvPicPr>
          <p:cNvPr id="42" name="Picture 41"/>
          <p:cNvPicPr>
            <a:picLocks noChangeAspect="1"/>
          </p:cNvPicPr>
          <p:nvPr/>
        </p:nvPicPr>
        <p:blipFill>
          <a:blip r:embed="rId6"/>
          <a:stretch>
            <a:fillRect/>
          </a:stretch>
        </p:blipFill>
        <p:spPr>
          <a:xfrm>
            <a:off x="6020652" y="4478057"/>
            <a:ext cx="162306" cy="162306"/>
          </a:xfrm>
          <a:prstGeom prst="rect">
            <a:avLst/>
          </a:prstGeom>
        </p:spPr>
      </p:pic>
      <p:pic>
        <p:nvPicPr>
          <p:cNvPr id="43" name="Picture 42"/>
          <p:cNvPicPr>
            <a:picLocks noChangeAspect="1"/>
          </p:cNvPicPr>
          <p:nvPr/>
        </p:nvPicPr>
        <p:blipFill>
          <a:blip r:embed="rId6"/>
          <a:stretch>
            <a:fillRect/>
          </a:stretch>
        </p:blipFill>
        <p:spPr>
          <a:xfrm>
            <a:off x="6701068" y="4358346"/>
            <a:ext cx="162306" cy="162306"/>
          </a:xfrm>
          <a:prstGeom prst="rect">
            <a:avLst/>
          </a:prstGeom>
        </p:spPr>
      </p:pic>
      <p:grpSp>
        <p:nvGrpSpPr>
          <p:cNvPr id="44" name="Group 43"/>
          <p:cNvGrpSpPr>
            <a:grpSpLocks noChangeAspect="1"/>
          </p:cNvGrpSpPr>
          <p:nvPr/>
        </p:nvGrpSpPr>
        <p:grpSpPr>
          <a:xfrm>
            <a:off x="4747096" y="4823558"/>
            <a:ext cx="1181360" cy="1234884"/>
            <a:chOff x="1913837" y="902950"/>
            <a:chExt cx="5469259" cy="5717052"/>
          </a:xfrm>
        </p:grpSpPr>
        <p:pic>
          <p:nvPicPr>
            <p:cNvPr id="45" name="Picture 44"/>
            <p:cNvPicPr>
              <a:picLocks noChangeAspect="1"/>
            </p:cNvPicPr>
            <p:nvPr/>
          </p:nvPicPr>
          <p:blipFill>
            <a:blip r:embed="rId9"/>
            <a:stretch>
              <a:fillRect/>
            </a:stretch>
          </p:blipFill>
          <p:spPr>
            <a:xfrm>
              <a:off x="4569412" y="1920956"/>
              <a:ext cx="2452778" cy="2089019"/>
            </a:xfrm>
            <a:prstGeom prst="rect">
              <a:avLst/>
            </a:prstGeom>
          </p:spPr>
        </p:pic>
        <p:pic>
          <p:nvPicPr>
            <p:cNvPr id="46" name="Picture 45"/>
            <p:cNvPicPr>
              <a:picLocks noChangeAspect="1"/>
            </p:cNvPicPr>
            <p:nvPr/>
          </p:nvPicPr>
          <p:blipFill>
            <a:blip r:embed="rId3"/>
            <a:stretch>
              <a:fillRect/>
            </a:stretch>
          </p:blipFill>
          <p:spPr>
            <a:xfrm rot="9480000">
              <a:off x="1913837" y="2271731"/>
              <a:ext cx="1659251" cy="1409757"/>
            </a:xfrm>
            <a:prstGeom prst="rect">
              <a:avLst/>
            </a:prstGeom>
          </p:spPr>
        </p:pic>
        <p:pic>
          <p:nvPicPr>
            <p:cNvPr id="47" name="Picture 46"/>
            <p:cNvPicPr>
              <a:picLocks noChangeAspect="1"/>
            </p:cNvPicPr>
            <p:nvPr/>
          </p:nvPicPr>
          <p:blipFill>
            <a:blip r:embed="rId10"/>
            <a:stretch>
              <a:fillRect/>
            </a:stretch>
          </p:blipFill>
          <p:spPr>
            <a:xfrm rot="1740000">
              <a:off x="2105818" y="902950"/>
              <a:ext cx="5277278" cy="5717052"/>
            </a:xfrm>
            <a:prstGeom prst="rect">
              <a:avLst/>
            </a:prstGeom>
          </p:spPr>
        </p:pic>
      </p:grpSp>
      <p:pic>
        <p:nvPicPr>
          <p:cNvPr id="16" name="Picture 15"/>
          <p:cNvPicPr>
            <a:picLocks noChangeAspect="1"/>
          </p:cNvPicPr>
          <p:nvPr/>
        </p:nvPicPr>
        <p:blipFill>
          <a:blip r:embed="rId11"/>
          <a:stretch>
            <a:fillRect/>
          </a:stretch>
        </p:blipFill>
        <p:spPr>
          <a:xfrm>
            <a:off x="6416588" y="1052737"/>
            <a:ext cx="1066800" cy="1516380"/>
          </a:xfrm>
          <a:prstGeom prst="rect">
            <a:avLst/>
          </a:prstGeom>
        </p:spPr>
      </p:pic>
      <p:sp useBgFill="1">
        <p:nvSpPr>
          <p:cNvPr id="48" name="TextBox 47"/>
          <p:cNvSpPr txBox="1"/>
          <p:nvPr/>
        </p:nvSpPr>
        <p:spPr>
          <a:xfrm>
            <a:off x="6505488" y="2912647"/>
            <a:ext cx="1091384" cy="369332"/>
          </a:xfrm>
          <a:prstGeom prst="rect">
            <a:avLst/>
          </a:prstGeom>
        </p:spPr>
        <p:txBody>
          <a:bodyPr wrap="square" rtlCol="0">
            <a:spAutoFit/>
          </a:bodyPr>
          <a:lstStyle/>
          <a:p>
            <a:r>
              <a:rPr lang="en-US" dirty="0">
                <a:latin typeface="Palatino Linotype"/>
                <a:cs typeface="Palatino Linotype"/>
              </a:rPr>
              <a:t>plasma</a:t>
            </a:r>
          </a:p>
        </p:txBody>
      </p:sp>
      <p:sp>
        <p:nvSpPr>
          <p:cNvPr id="4" name="Slide Number Placeholder 3"/>
          <p:cNvSpPr>
            <a:spLocks noGrp="1"/>
          </p:cNvSpPr>
          <p:nvPr>
            <p:ph type="sldNum" sz="quarter" idx="12"/>
          </p:nvPr>
        </p:nvSpPr>
        <p:spPr>
          <a:xfrm>
            <a:off x="6553200" y="5816507"/>
            <a:ext cx="2133600" cy="365125"/>
          </a:xfrm>
        </p:spPr>
        <p:txBody>
          <a:bodyPr/>
          <a:lstStyle/>
          <a:p>
            <a:fld id="{F6CDB373-EC31-114C-8971-4467261F07E9}" type="slidenum">
              <a:rPr lang="en-US" smtClean="0"/>
              <a:t>5</a:t>
            </a:fld>
            <a:endParaRPr lang="en-US"/>
          </a:p>
        </p:txBody>
      </p:sp>
      <p:sp>
        <p:nvSpPr>
          <p:cNvPr id="50" name="Title 1"/>
          <p:cNvSpPr txBox="1">
            <a:spLocks/>
          </p:cNvSpPr>
          <p:nvPr/>
        </p:nvSpPr>
        <p:spPr>
          <a:xfrm>
            <a:off x="87982" y="-196298"/>
            <a:ext cx="879859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latin typeface="Palatino Linotype" charset="0"/>
                <a:ea typeface="Palatino Linotype" charset="0"/>
                <a:cs typeface="Palatino Linotype" charset="0"/>
              </a:rPr>
              <a:t>Matter exists in distinct forms</a:t>
            </a:r>
          </a:p>
        </p:txBody>
      </p:sp>
      <p:sp>
        <p:nvSpPr>
          <p:cNvPr id="51" name="TextBox 50"/>
          <p:cNvSpPr txBox="1"/>
          <p:nvPr/>
        </p:nvSpPr>
        <p:spPr>
          <a:xfrm>
            <a:off x="87983" y="5644395"/>
            <a:ext cx="8798589" cy="1092607"/>
          </a:xfrm>
          <a:prstGeom prst="rect">
            <a:avLst/>
          </a:prstGeom>
          <a:noFill/>
        </p:spPr>
        <p:txBody>
          <a:bodyPr wrap="square" rtlCol="0">
            <a:spAutoFit/>
          </a:bodyPr>
          <a:lstStyle/>
          <a:p>
            <a:pPr marL="342900" indent="-342900" algn="just">
              <a:spcAft>
                <a:spcPts val="600"/>
              </a:spcAft>
              <a:buFont typeface="Arial" charset="0"/>
              <a:buChar char="•"/>
            </a:pPr>
            <a:r>
              <a:rPr lang="en-US" sz="2000" dirty="0">
                <a:latin typeface="Palatino Linotype"/>
                <a:cs typeface="Palatino Linotype"/>
              </a:rPr>
              <a:t>Over 99% of the known Universe is in plasma form </a:t>
            </a:r>
          </a:p>
          <a:p>
            <a:pPr marL="342900" indent="-342900" algn="just">
              <a:spcAft>
                <a:spcPts val="600"/>
              </a:spcAft>
              <a:buFont typeface="Arial" charset="0"/>
              <a:buChar char="•"/>
            </a:pPr>
            <a:r>
              <a:rPr lang="en-US" sz="2000" dirty="0">
                <a:latin typeface="Palatino Linotype"/>
                <a:cs typeface="Palatino Linotype"/>
              </a:rPr>
              <a:t>Modern telescopes suggest that the Universe is comprised by ~4.6% baryonic (ordinary) matter, ~26.8% dark matter, and ~68.3% dark energy</a:t>
            </a:r>
          </a:p>
        </p:txBody>
      </p:sp>
    </p:spTree>
    <p:extLst>
      <p:ext uri="{BB962C8B-B14F-4D97-AF65-F5344CB8AC3E}">
        <p14:creationId xmlns:p14="http://schemas.microsoft.com/office/powerpoint/2010/main" val="1069099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17" y="1887251"/>
            <a:ext cx="6826102" cy="4544546"/>
          </a:xfrm>
        </p:spPr>
        <p:txBody>
          <a:bodyPr>
            <a:normAutofit/>
          </a:bodyPr>
          <a:lstStyle/>
          <a:p>
            <a:r>
              <a:rPr lang="en-US" sz="2800" dirty="0"/>
              <a:t>In Ancient Greek, </a:t>
            </a:r>
            <a:r>
              <a:rPr lang="el-GR" sz="2800" dirty="0"/>
              <a:t>πλάσμα (</a:t>
            </a:r>
            <a:r>
              <a:rPr lang="en-US" sz="2800" dirty="0" err="1"/>
              <a:t>plásma</a:t>
            </a:r>
            <a:r>
              <a:rPr lang="en-US" sz="2800" dirty="0"/>
              <a:t>): 'moldable substance’</a:t>
            </a:r>
          </a:p>
          <a:p>
            <a:endParaRPr lang="en-US" sz="2800" dirty="0"/>
          </a:p>
          <a:p>
            <a:r>
              <a:rPr lang="en-US" sz="2800" dirty="0"/>
              <a:t>The term "plasma" for an ionized gas was coined in 1927 by Irving Langmuir, because how an electrified fluid carried ions and electrons reminded him of how blood plasma carried red and white corpuscles. </a:t>
            </a:r>
          </a:p>
        </p:txBody>
      </p:sp>
      <p:sp>
        <p:nvSpPr>
          <p:cNvPr id="4" name="Slide Number Placeholder 3"/>
          <p:cNvSpPr>
            <a:spLocks noGrp="1"/>
          </p:cNvSpPr>
          <p:nvPr>
            <p:ph type="sldNum" sz="quarter" idx="12"/>
          </p:nvPr>
        </p:nvSpPr>
        <p:spPr/>
        <p:txBody>
          <a:bodyPr/>
          <a:lstStyle/>
          <a:p>
            <a:fld id="{F6CDB373-EC31-114C-8971-4467261F07E9}" type="slidenum">
              <a:rPr lang="en-US" smtClean="0"/>
              <a:t>6</a:t>
            </a:fld>
            <a:endParaRPr lang="en-US"/>
          </a:p>
        </p:txBody>
      </p:sp>
      <p:pic>
        <p:nvPicPr>
          <p:cNvPr id="5" name="Picture 4"/>
          <p:cNvPicPr>
            <a:picLocks noChangeAspect="1"/>
          </p:cNvPicPr>
          <p:nvPr/>
        </p:nvPicPr>
        <p:blipFill>
          <a:blip r:embed="rId2"/>
          <a:stretch>
            <a:fillRect/>
          </a:stretch>
        </p:blipFill>
        <p:spPr>
          <a:xfrm>
            <a:off x="6867819" y="1476426"/>
            <a:ext cx="2265548" cy="2998519"/>
          </a:xfrm>
          <a:prstGeom prst="rect">
            <a:avLst/>
          </a:prstGeom>
        </p:spPr>
      </p:pic>
      <p:sp>
        <p:nvSpPr>
          <p:cNvPr id="6" name="TextBox 5">
            <a:extLst>
              <a:ext uri="{FF2B5EF4-FFF2-40B4-BE49-F238E27FC236}">
                <a16:creationId xmlns:a16="http://schemas.microsoft.com/office/drawing/2014/main" id="{196CE092-FFAD-EB19-33B4-CA6494591EDA}"/>
              </a:ext>
            </a:extLst>
          </p:cNvPr>
          <p:cNvSpPr txBox="1"/>
          <p:nvPr/>
        </p:nvSpPr>
        <p:spPr>
          <a:xfrm>
            <a:off x="6788481" y="4503535"/>
            <a:ext cx="2424224" cy="1852815"/>
          </a:xfrm>
          <a:prstGeom prst="rect">
            <a:avLst/>
          </a:prstGeom>
          <a:noFill/>
        </p:spPr>
        <p:txBody>
          <a:bodyPr wrap="square" rtlCol="0">
            <a:spAutoFit/>
          </a:bodyPr>
          <a:lstStyle/>
          <a:p>
            <a:pPr marR="0" lvl="0" algn="l" defTabSz="457200" rtl="0" eaLnBrk="1" fontAlgn="auto" latinLnBrk="0" hangingPunct="1">
              <a:lnSpc>
                <a:spcPct val="100000"/>
              </a:lnSpc>
              <a:spcBef>
                <a:spcPct val="20000"/>
              </a:spcBef>
              <a:spcAft>
                <a:spcPts val="0"/>
              </a:spcAft>
              <a:buClrTx/>
              <a:buSzTx/>
              <a:tabLst/>
              <a:defRPr/>
            </a:pPr>
            <a:r>
              <a:rPr kumimoji="0" lang="is-IS" sz="2200" b="0" i="0" u="none" strike="noStrike" kern="1200" cap="none" spc="0" normalizeH="0" baseline="0" noProof="0" dirty="0">
                <a:ln>
                  <a:noFill/>
                </a:ln>
                <a:solidFill>
                  <a:prstClr val="black"/>
                </a:solidFill>
                <a:effectLst/>
                <a:uLnTx/>
                <a:uFillTx/>
                <a:latin typeface="Palatino Linotype"/>
                <a:ea typeface="+mn-ea"/>
                <a:cs typeface="+mn-cs"/>
              </a:rPr>
              <a:t>Irving Langmuir (1881-1957); </a:t>
            </a:r>
          </a:p>
          <a:p>
            <a:pPr marR="0" lvl="0" algn="l" defTabSz="457200" rtl="0" eaLnBrk="1" fontAlgn="auto" latinLnBrk="0" hangingPunct="1">
              <a:lnSpc>
                <a:spcPct val="100000"/>
              </a:lnSpc>
              <a:spcBef>
                <a:spcPct val="20000"/>
              </a:spcBef>
              <a:spcAft>
                <a:spcPts val="0"/>
              </a:spcAft>
              <a:buClrTx/>
              <a:buSzTx/>
              <a:tabLst/>
              <a:defRPr/>
            </a:pPr>
            <a:r>
              <a:rPr kumimoji="0" lang="is-IS" sz="2200" b="0" i="0" u="none" strike="noStrike" kern="1200" cap="none" spc="0" normalizeH="0" baseline="0" noProof="0" dirty="0">
                <a:ln>
                  <a:noFill/>
                </a:ln>
                <a:solidFill>
                  <a:prstClr val="black"/>
                </a:solidFill>
                <a:effectLst/>
                <a:uLnTx/>
                <a:uFillTx/>
                <a:latin typeface="Palatino Linotype"/>
                <a:ea typeface="+mn-ea"/>
                <a:cs typeface="+mn-cs"/>
              </a:rPr>
              <a:t>Chemistry Nobel Prize 1932</a:t>
            </a:r>
            <a:endParaRPr kumimoji="0" lang="en-US" sz="2200" b="0" i="0" u="none" strike="noStrike" kern="1200" cap="none" spc="0" normalizeH="0" baseline="0" noProof="0" dirty="0">
              <a:ln>
                <a:noFill/>
              </a:ln>
              <a:solidFill>
                <a:prstClr val="black"/>
              </a:solidFill>
              <a:effectLst/>
              <a:uLnTx/>
              <a:uFillTx/>
              <a:latin typeface="Palatino Linotype"/>
              <a:ea typeface="+mn-ea"/>
              <a:cs typeface="+mn-cs"/>
            </a:endParaRPr>
          </a:p>
          <a:p>
            <a:endParaRPr lang="en-US" sz="2200" dirty="0"/>
          </a:p>
        </p:txBody>
      </p:sp>
      <p:sp>
        <p:nvSpPr>
          <p:cNvPr id="7" name="Title 1">
            <a:extLst>
              <a:ext uri="{FF2B5EF4-FFF2-40B4-BE49-F238E27FC236}">
                <a16:creationId xmlns:a16="http://schemas.microsoft.com/office/drawing/2014/main" id="{3704C727-3F71-F101-2749-22FE2BF32954}"/>
              </a:ext>
            </a:extLst>
          </p:cNvPr>
          <p:cNvSpPr>
            <a:spLocks noGrp="1"/>
          </p:cNvSpPr>
          <p:nvPr>
            <p:ph type="title"/>
          </p:nvPr>
        </p:nvSpPr>
        <p:spPr>
          <a:xfrm>
            <a:off x="131735" y="43748"/>
            <a:ext cx="8229600" cy="1143000"/>
          </a:xfrm>
        </p:spPr>
        <p:txBody>
          <a:bodyPr>
            <a:normAutofit/>
          </a:bodyPr>
          <a:lstStyle/>
          <a:p>
            <a:r>
              <a:rPr lang="en-US" sz="3800" dirty="0"/>
              <a:t>What is a plasma?</a:t>
            </a:r>
          </a:p>
        </p:txBody>
      </p:sp>
    </p:spTree>
    <p:extLst>
      <p:ext uri="{BB962C8B-B14F-4D97-AF65-F5344CB8AC3E}">
        <p14:creationId xmlns:p14="http://schemas.microsoft.com/office/powerpoint/2010/main" val="11534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 of plasmas</a:t>
            </a:r>
          </a:p>
        </p:txBody>
      </p:sp>
      <p:sp>
        <p:nvSpPr>
          <p:cNvPr id="3" name="Content Placeholder 2"/>
          <p:cNvSpPr>
            <a:spLocks noGrp="1"/>
          </p:cNvSpPr>
          <p:nvPr>
            <p:ph idx="1"/>
          </p:nvPr>
        </p:nvSpPr>
        <p:spPr>
          <a:xfrm>
            <a:off x="457200" y="1600200"/>
            <a:ext cx="8229600" cy="4983162"/>
          </a:xfrm>
        </p:spPr>
        <p:txBody>
          <a:bodyPr>
            <a:normAutofit lnSpcReduction="10000"/>
          </a:bodyPr>
          <a:lstStyle/>
          <a:p>
            <a:pPr marL="0" indent="0">
              <a:buNone/>
            </a:pPr>
            <a:r>
              <a:rPr lang="en-US" sz="2500" dirty="0"/>
              <a:t>“</a:t>
            </a:r>
            <a:r>
              <a:rPr lang="en-US" sz="2500" i="1" dirty="0"/>
              <a:t>Plasma is in some sense the natural, untamed state of matter</a:t>
            </a:r>
            <a:r>
              <a:rPr lang="en-US" sz="2500" dirty="0"/>
              <a:t>…”</a:t>
            </a:r>
          </a:p>
          <a:p>
            <a:pPr marL="0" indent="0">
              <a:buNone/>
            </a:pPr>
            <a:r>
              <a:rPr lang="en-US" sz="2500" dirty="0"/>
              <a:t>-Hazeltine and </a:t>
            </a:r>
            <a:r>
              <a:rPr lang="en-US" sz="2500" dirty="0" err="1"/>
              <a:t>Waelbroeck</a:t>
            </a:r>
            <a:r>
              <a:rPr lang="en-US" sz="2500" dirty="0"/>
              <a:t>, </a:t>
            </a:r>
            <a:r>
              <a:rPr lang="en-US" sz="2500" i="1" dirty="0"/>
              <a:t>The Framework of Plasma Physics</a:t>
            </a:r>
          </a:p>
          <a:p>
            <a:pPr marL="0" indent="0">
              <a:buNone/>
            </a:pPr>
            <a:endParaRPr lang="en-US" sz="2500" i="1" dirty="0"/>
          </a:p>
          <a:p>
            <a:pPr marL="0" indent="0">
              <a:buNone/>
            </a:pPr>
            <a:r>
              <a:rPr lang="en-US" sz="2500" i="1" dirty="0"/>
              <a:t>“physical systems whose intrinsic properties are governed by collective interactions of large ensembles of free charged particles.”</a:t>
            </a:r>
          </a:p>
          <a:p>
            <a:pPr marL="0" indent="0">
              <a:buNone/>
            </a:pPr>
            <a:r>
              <a:rPr lang="en-US" sz="2500" i="1" dirty="0"/>
              <a:t>-</a:t>
            </a:r>
            <a:r>
              <a:rPr lang="en-US" sz="2500" dirty="0"/>
              <a:t>NSF Basic Plasma Science and Engineering Website</a:t>
            </a:r>
          </a:p>
          <a:p>
            <a:pPr marL="0" indent="0">
              <a:buNone/>
            </a:pPr>
            <a:endParaRPr lang="en-US" sz="2500" dirty="0"/>
          </a:p>
          <a:p>
            <a:pPr marL="0" indent="0">
              <a:buNone/>
            </a:pPr>
            <a:r>
              <a:rPr lang="en-US" sz="2500" dirty="0"/>
              <a:t>A more formal definition will be given towards the end of this lecture</a:t>
            </a:r>
          </a:p>
        </p:txBody>
      </p:sp>
      <p:sp>
        <p:nvSpPr>
          <p:cNvPr id="4" name="Slide Number Placeholder 3"/>
          <p:cNvSpPr>
            <a:spLocks noGrp="1"/>
          </p:cNvSpPr>
          <p:nvPr>
            <p:ph type="sldNum" sz="quarter" idx="12"/>
          </p:nvPr>
        </p:nvSpPr>
        <p:spPr/>
        <p:txBody>
          <a:bodyPr/>
          <a:lstStyle/>
          <a:p>
            <a:fld id="{F6CDB373-EC31-114C-8971-4467261F07E9}" type="slidenum">
              <a:rPr lang="en-US" smtClean="0"/>
              <a:t>7</a:t>
            </a:fld>
            <a:endParaRPr lang="en-US"/>
          </a:p>
        </p:txBody>
      </p:sp>
    </p:spTree>
    <p:extLst>
      <p:ext uri="{BB962C8B-B14F-4D97-AF65-F5344CB8AC3E}">
        <p14:creationId xmlns:p14="http://schemas.microsoft.com/office/powerpoint/2010/main" val="33713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14" y="97180"/>
            <a:ext cx="8229600" cy="1143000"/>
          </a:xfrm>
        </p:spPr>
        <p:txBody>
          <a:bodyPr>
            <a:normAutofit/>
          </a:bodyPr>
          <a:lstStyle/>
          <a:p>
            <a:r>
              <a:rPr lang="en-US" sz="3700" dirty="0"/>
              <a:t>Star Birth - Eagle Nebula</a:t>
            </a:r>
          </a:p>
        </p:txBody>
      </p:sp>
      <p:sp>
        <p:nvSpPr>
          <p:cNvPr id="4" name="Slide Number Placeholder 3"/>
          <p:cNvSpPr>
            <a:spLocks noGrp="1"/>
          </p:cNvSpPr>
          <p:nvPr>
            <p:ph type="sldNum" sz="quarter" idx="12"/>
          </p:nvPr>
        </p:nvSpPr>
        <p:spPr/>
        <p:txBody>
          <a:bodyPr/>
          <a:lstStyle/>
          <a:p>
            <a:fld id="{F6CDB373-EC31-114C-8971-4467261F07E9}" type="slidenum">
              <a:rPr lang="en-US" smtClean="0"/>
              <a:t>8</a:t>
            </a:fld>
            <a:endParaRPr lang="en-US"/>
          </a:p>
        </p:txBody>
      </p:sp>
      <p:pic>
        <p:nvPicPr>
          <p:cNvPr id="1026" name="Picture 2" descr="iewSpace | Star Formation: Eagle Neb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 y="1240180"/>
            <a:ext cx="8041815"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B02B3E4-ECD8-3FFB-6E34-27D272062F60}"/>
              </a:ext>
            </a:extLst>
          </p:cNvPr>
          <p:cNvSpPr txBox="1">
            <a:spLocks/>
          </p:cNvSpPr>
          <p:nvPr/>
        </p:nvSpPr>
        <p:spPr>
          <a:xfrm>
            <a:off x="2909833" y="153428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Palatino Linotype"/>
                <a:ea typeface="+mj-ea"/>
                <a:cs typeface="+mj-cs"/>
              </a:defRPr>
            </a:lvl1pPr>
          </a:lstStyle>
          <a:p>
            <a:r>
              <a:rPr lang="en-US" sz="2500" dirty="0">
                <a:solidFill>
                  <a:schemeClr val="bg2"/>
                </a:solidFill>
              </a:rPr>
              <a:t>“Pillars of Creation”</a:t>
            </a:r>
          </a:p>
          <a:p>
            <a:r>
              <a:rPr lang="en-US" sz="2000" dirty="0">
                <a:solidFill>
                  <a:schemeClr val="bg2"/>
                </a:solidFill>
              </a:rPr>
              <a:t>Hubble Telescope (2014)</a:t>
            </a:r>
          </a:p>
        </p:txBody>
      </p:sp>
      <p:sp>
        <p:nvSpPr>
          <p:cNvPr id="6" name="TextBox 5">
            <a:extLst>
              <a:ext uri="{FF2B5EF4-FFF2-40B4-BE49-F238E27FC236}">
                <a16:creationId xmlns:a16="http://schemas.microsoft.com/office/drawing/2014/main" id="{9CBB3F0E-9AC5-C026-4485-7BFCFE550572}"/>
              </a:ext>
            </a:extLst>
          </p:cNvPr>
          <p:cNvSpPr txBox="1"/>
          <p:nvPr/>
        </p:nvSpPr>
        <p:spPr>
          <a:xfrm>
            <a:off x="269413" y="5894685"/>
            <a:ext cx="8041815" cy="738664"/>
          </a:xfrm>
          <a:prstGeom prst="rect">
            <a:avLst/>
          </a:prstGeom>
          <a:noFill/>
        </p:spPr>
        <p:txBody>
          <a:bodyPr wrap="square" rtlCol="0">
            <a:spAutoFit/>
          </a:bodyPr>
          <a:lstStyle/>
          <a:p>
            <a:r>
              <a:rPr lang="en-US" sz="2100" dirty="0"/>
              <a:t>Color pattern corresponds mostly to emissions from singly-ionized sulfur atoms (red), hydrogen (green) and doubly-ionized oxygen atoms (blue).</a:t>
            </a:r>
          </a:p>
        </p:txBody>
      </p:sp>
    </p:spTree>
    <p:extLst>
      <p:ext uri="{BB962C8B-B14F-4D97-AF65-F5344CB8AC3E}">
        <p14:creationId xmlns:p14="http://schemas.microsoft.com/office/powerpoint/2010/main" val="1901982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712"/>
            <a:ext cx="8229600" cy="1143000"/>
          </a:xfrm>
        </p:spPr>
        <p:txBody>
          <a:bodyPr>
            <a:normAutofit/>
          </a:bodyPr>
          <a:lstStyle/>
          <a:p>
            <a:r>
              <a:rPr lang="en-US" sz="4000" dirty="0"/>
              <a:t>Aurora</a:t>
            </a:r>
          </a:p>
        </p:txBody>
      </p:sp>
      <p:sp>
        <p:nvSpPr>
          <p:cNvPr id="4" name="Slide Number Placeholder 3"/>
          <p:cNvSpPr>
            <a:spLocks noGrp="1"/>
          </p:cNvSpPr>
          <p:nvPr>
            <p:ph type="sldNum" sz="quarter" idx="12"/>
          </p:nvPr>
        </p:nvSpPr>
        <p:spPr/>
        <p:txBody>
          <a:bodyPr/>
          <a:lstStyle/>
          <a:p>
            <a:fld id="{F6CDB373-EC31-114C-8971-4467261F07E9}" type="slidenum">
              <a:rPr lang="en-US" smtClean="0"/>
              <a:t>9</a:t>
            </a:fld>
            <a:endParaRPr lang="en-US"/>
          </a:p>
        </p:txBody>
      </p:sp>
      <p:pic>
        <p:nvPicPr>
          <p:cNvPr id="5122" name="Picture 2" descr="orthern lights (aurora borealis): What they are &amp; how to see them | Spa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8797" y="702443"/>
            <a:ext cx="7446405" cy="49714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B27F28-55C1-EB5A-6BBC-D6E6DB047B2C}"/>
              </a:ext>
            </a:extLst>
          </p:cNvPr>
          <p:cNvSpPr txBox="1"/>
          <p:nvPr/>
        </p:nvSpPr>
        <p:spPr>
          <a:xfrm>
            <a:off x="108487" y="5699307"/>
            <a:ext cx="8927024" cy="1107996"/>
          </a:xfrm>
          <a:prstGeom prst="rect">
            <a:avLst/>
          </a:prstGeom>
          <a:noFill/>
        </p:spPr>
        <p:txBody>
          <a:bodyPr wrap="square" rtlCol="0">
            <a:spAutoFit/>
          </a:bodyPr>
          <a:lstStyle/>
          <a:p>
            <a:r>
              <a:rPr lang="en-US" sz="2200" dirty="0"/>
              <a:t>Disturbances in the upper atmosphere caused by the solar wind (e.g., due to coronal mass ejections) lead to ionization and of atmospheric constituents that emit light of varying color and complexity</a:t>
            </a:r>
          </a:p>
        </p:txBody>
      </p:sp>
    </p:spTree>
    <p:extLst>
      <p:ext uri="{BB962C8B-B14F-4D97-AF65-F5344CB8AC3E}">
        <p14:creationId xmlns:p14="http://schemas.microsoft.com/office/powerpoint/2010/main" val="1832399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17829</TotalTime>
  <Words>1581</Words>
  <Application>Microsoft Macintosh PowerPoint</Application>
  <PresentationFormat>On-screen Show (4:3)</PresentationFormat>
  <Paragraphs>377</Paragraphs>
  <Slides>45</Slides>
  <Notes>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Calibri Light</vt:lpstr>
      <vt:lpstr>Cambria Math</vt:lpstr>
      <vt:lpstr>Lucida Calligraphy</vt:lpstr>
      <vt:lpstr>Open Sans</vt:lpstr>
      <vt:lpstr>Palatino Linotype</vt:lpstr>
      <vt:lpstr>Roboto</vt:lpstr>
      <vt:lpstr>Wingdings</vt:lpstr>
      <vt:lpstr>Office Theme</vt:lpstr>
      <vt:lpstr>Introduction to Plasma Physics</vt:lpstr>
      <vt:lpstr>A bit on my personal trajectory</vt:lpstr>
      <vt:lpstr>Outline</vt:lpstr>
      <vt:lpstr>Outline</vt:lpstr>
      <vt:lpstr>PowerPoint Presentation</vt:lpstr>
      <vt:lpstr>What is a plasma?</vt:lpstr>
      <vt:lpstr>Definitions of plasmas</vt:lpstr>
      <vt:lpstr>Star Birth - Eagle Nebula</vt:lpstr>
      <vt:lpstr>Aurora</vt:lpstr>
      <vt:lpstr>Matter around black holes</vt:lpstr>
      <vt:lpstr>Technological applications</vt:lpstr>
      <vt:lpstr>Plasma torch</vt:lpstr>
      <vt:lpstr>Plasma pencil</vt:lpstr>
      <vt:lpstr>National Ignition Facility (NIF)</vt:lpstr>
      <vt:lpstr>International Thermonuclear Experimental Reactor (ITER)</vt:lpstr>
      <vt:lpstr>Plasmas occur within a wide range of parameters</vt:lpstr>
      <vt:lpstr>Outline</vt:lpstr>
      <vt:lpstr>Studying plasmas involves many disciplines</vt:lpstr>
      <vt:lpstr>Comparison between electric/gravitational forces</vt:lpstr>
      <vt:lpstr>Outline</vt:lpstr>
      <vt:lpstr>Debye shielding</vt:lpstr>
      <vt:lpstr>Debye shielding</vt:lpstr>
      <vt:lpstr>Debye shielding</vt:lpstr>
      <vt:lpstr>Debye shielding</vt:lpstr>
      <vt:lpstr>Debye shielding</vt:lpstr>
      <vt:lpstr>Outline</vt:lpstr>
      <vt:lpstr>Plasma oscillations</vt:lpstr>
      <vt:lpstr>Plasma oscillations</vt:lpstr>
      <vt:lpstr>Plasma oscillations</vt:lpstr>
      <vt:lpstr>Outline</vt:lpstr>
      <vt:lpstr>PowerPoint Presentation</vt:lpstr>
      <vt:lpstr>PowerPoint Presentation</vt:lpstr>
      <vt:lpstr>Cyclotron frequency</vt:lpstr>
      <vt:lpstr>PowerPoint Presentation</vt:lpstr>
      <vt:lpstr>PowerPoint Presentation</vt:lpstr>
      <vt:lpstr>PowerPoint Presentation</vt:lpstr>
      <vt:lpstr>PowerPoint Presentation</vt:lpstr>
      <vt:lpstr>Outline</vt:lpstr>
      <vt:lpstr>Alfvén waves: a fundamental mode of oscillation in plasmas embedded in a magnetic field  </vt:lpstr>
      <vt:lpstr>Outline</vt:lpstr>
      <vt:lpstr>Properties of a plasma </vt:lpstr>
      <vt:lpstr>Definitions of plasmas (in the beginning of this lecture)</vt:lpstr>
      <vt:lpstr>A more formal definition of a plasma</vt:lpstr>
      <vt:lpstr>Take-aways</vt:lpstr>
      <vt:lpstr>Further reading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sheath in magnetized plasma turbulence and flows</dc:title>
  <dc:subject/>
  <dc:creator>Joaquim Loizu Cisquella</dc:creator>
  <cp:keywords/>
  <dc:description/>
  <cp:lastModifiedBy>Vinicius Duarte</cp:lastModifiedBy>
  <cp:revision>1212</cp:revision>
  <dcterms:created xsi:type="dcterms:W3CDTF">2013-11-21T10:05:35Z</dcterms:created>
  <dcterms:modified xsi:type="dcterms:W3CDTF">2024-06-11T02:05:30Z</dcterms:modified>
  <cp:category/>
</cp:coreProperties>
</file>