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1"/>
  </p:notesMasterIdLst>
  <p:handoutMasterIdLst>
    <p:handoutMasterId r:id="rId52"/>
  </p:handoutMasterIdLst>
  <p:sldIdLst>
    <p:sldId id="256" r:id="rId5"/>
    <p:sldId id="279" r:id="rId6"/>
    <p:sldId id="504" r:id="rId7"/>
    <p:sldId id="497" r:id="rId8"/>
    <p:sldId id="293" r:id="rId9"/>
    <p:sldId id="290" r:id="rId10"/>
    <p:sldId id="303" r:id="rId11"/>
    <p:sldId id="291" r:id="rId12"/>
    <p:sldId id="299" r:id="rId13"/>
    <p:sldId id="300" r:id="rId14"/>
    <p:sldId id="301" r:id="rId15"/>
    <p:sldId id="302" r:id="rId16"/>
    <p:sldId id="257" r:id="rId17"/>
    <p:sldId id="305" r:id="rId18"/>
    <p:sldId id="309" r:id="rId19"/>
    <p:sldId id="258" r:id="rId20"/>
    <p:sldId id="260" r:id="rId21"/>
    <p:sldId id="509" r:id="rId22"/>
    <p:sldId id="510" r:id="rId23"/>
    <p:sldId id="508" r:id="rId24"/>
    <p:sldId id="267" r:id="rId25"/>
    <p:sldId id="511" r:id="rId26"/>
    <p:sldId id="512" r:id="rId27"/>
    <p:sldId id="287" r:id="rId28"/>
    <p:sldId id="306" r:id="rId29"/>
    <p:sldId id="269" r:id="rId30"/>
    <p:sldId id="264" r:id="rId31"/>
    <p:sldId id="507" r:id="rId32"/>
    <p:sldId id="284" r:id="rId33"/>
    <p:sldId id="307" r:id="rId34"/>
    <p:sldId id="285" r:id="rId35"/>
    <p:sldId id="506" r:id="rId36"/>
    <p:sldId id="308" r:id="rId37"/>
    <p:sldId id="513" r:id="rId38"/>
    <p:sldId id="514" r:id="rId39"/>
    <p:sldId id="505" r:id="rId40"/>
    <p:sldId id="515" r:id="rId41"/>
    <p:sldId id="517" r:id="rId42"/>
    <p:sldId id="495" r:id="rId43"/>
    <p:sldId id="259" r:id="rId44"/>
    <p:sldId id="262" r:id="rId45"/>
    <p:sldId id="518" r:id="rId46"/>
    <p:sldId id="519" r:id="rId47"/>
    <p:sldId id="520" r:id="rId48"/>
    <p:sldId id="263" r:id="rId49"/>
    <p:sldId id="521" r:id="rId50"/>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1EA"/>
    <a:srgbClr val="FE00E9"/>
    <a:srgbClr val="F4B548"/>
    <a:srgbClr val="FFDDFF"/>
    <a:srgbClr val="9A9B9D"/>
    <a:srgbClr val="B3AFAC"/>
    <a:srgbClr val="BFBCB9"/>
    <a:srgbClr val="FFFC00"/>
    <a:srgbClr val="FF9300"/>
    <a:srgbClr val="00B349"/>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78"/>
    <p:restoredTop sz="86340"/>
  </p:normalViewPr>
  <p:slideViewPr>
    <p:cSldViewPr snapToGrid="0">
      <p:cViewPr varScale="1">
        <p:scale>
          <a:sx n="113" d="100"/>
          <a:sy n="113" d="100"/>
        </p:scale>
        <p:origin x="712" y="168"/>
      </p:cViewPr>
      <p:guideLst/>
    </p:cSldViewPr>
  </p:slideViewPr>
  <p:outlineViewPr>
    <p:cViewPr>
      <p:scale>
        <a:sx n="33" d="100"/>
        <a:sy n="33" d="100"/>
      </p:scale>
      <p:origin x="0" y="0"/>
    </p:cViewPr>
  </p:outlineViewPr>
  <p:notesTextViewPr>
    <p:cViewPr>
      <p:scale>
        <a:sx n="20" d="100"/>
        <a:sy n="20" d="100"/>
      </p:scale>
      <p:origin x="0" y="0"/>
    </p:cViewPr>
  </p:notesTextViewPr>
  <p:sorterViewPr>
    <p:cViewPr>
      <p:scale>
        <a:sx n="80" d="100"/>
        <a:sy n="80" d="100"/>
      </p:scale>
      <p:origin x="0" y="0"/>
    </p:cViewPr>
  </p:sorterViewPr>
  <p:notesViewPr>
    <p:cSldViewPr snapToGrid="0">
      <p:cViewPr varScale="1">
        <p:scale>
          <a:sx n="98" d="100"/>
          <a:sy n="98" d="100"/>
        </p:scale>
        <p:origin x="3736" y="1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6/18/24</a:t>
            </a:fld>
            <a:endParaRPr lang="en-US">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6/18/24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a:t>
            </a:fld>
            <a:endParaRPr lang="en-US"/>
          </a:p>
        </p:txBody>
      </p:sp>
    </p:spTree>
    <p:extLst>
      <p:ext uri="{BB962C8B-B14F-4D97-AF65-F5344CB8AC3E}">
        <p14:creationId xmlns:p14="http://schemas.microsoft.com/office/powerpoint/2010/main" val="1837582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25</a:t>
            </a:fld>
            <a:endParaRPr lang="en-US"/>
          </a:p>
        </p:txBody>
      </p:sp>
    </p:spTree>
    <p:extLst>
      <p:ext uri="{BB962C8B-B14F-4D97-AF65-F5344CB8AC3E}">
        <p14:creationId xmlns:p14="http://schemas.microsoft.com/office/powerpoint/2010/main" val="23558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26</a:t>
            </a:fld>
            <a:endParaRPr lang="en-US"/>
          </a:p>
        </p:txBody>
      </p:sp>
    </p:spTree>
    <p:extLst>
      <p:ext uri="{BB962C8B-B14F-4D97-AF65-F5344CB8AC3E}">
        <p14:creationId xmlns:p14="http://schemas.microsoft.com/office/powerpoint/2010/main" val="1372387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90000"/>
              </a:lnSpc>
              <a:spcBef>
                <a:spcPts val="300"/>
              </a:spcBef>
              <a:spcAft>
                <a:spcPts val="0"/>
              </a:spcAft>
              <a:buClrTx/>
              <a:buSzTx/>
              <a:buFontTx/>
              <a:buNone/>
              <a:tabLst/>
              <a:defRPr/>
            </a:pPr>
            <a:r>
              <a:rPr lang="en-US" dirty="0">
                <a:latin typeface="+mn-lt"/>
              </a:rPr>
              <a:t>Theoretical maximum TBR: plasma surrounded completely by thick (2m) blanket</a:t>
            </a:r>
          </a:p>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27</a:t>
            </a:fld>
            <a:endParaRPr lang="en-US"/>
          </a:p>
        </p:txBody>
      </p:sp>
    </p:spTree>
    <p:extLst>
      <p:ext uri="{BB962C8B-B14F-4D97-AF65-F5344CB8AC3E}">
        <p14:creationId xmlns:p14="http://schemas.microsoft.com/office/powerpoint/2010/main" val="861453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3</a:t>
            </a:fld>
            <a:endParaRPr lang="en-US"/>
          </a:p>
        </p:txBody>
      </p:sp>
    </p:spTree>
    <p:extLst>
      <p:ext uri="{BB962C8B-B14F-4D97-AF65-F5344CB8AC3E}">
        <p14:creationId xmlns:p14="http://schemas.microsoft.com/office/powerpoint/2010/main" val="77493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The D-T fusion reaction is most attainable</a:t>
            </a:r>
          </a:p>
          <a:p>
            <a:r>
              <a:rPr lang="en-US" sz="1200" dirty="0">
                <a:latin typeface="Times New Roman" panose="02020603050405020304" pitchFamily="18" charset="0"/>
                <a:cs typeface="Times New Roman" panose="02020603050405020304" pitchFamily="18" charset="0"/>
              </a:rPr>
              <a:t>Tritium decays with a 12.3 year half-life, decays into helium</a:t>
            </a:r>
          </a:p>
          <a:p>
            <a:r>
              <a:rPr lang="en-US" sz="1200" dirty="0">
                <a:latin typeface="Times New Roman" panose="02020603050405020304" pitchFamily="18" charset="0"/>
                <a:cs typeface="Times New Roman" panose="02020603050405020304" pitchFamily="18" charset="0"/>
              </a:rPr>
              <a:t>Small amounts produced by fission reactors can supply short-pulse research devices</a:t>
            </a:r>
          </a:p>
          <a:p>
            <a:r>
              <a:rPr lang="en-US" sz="1200"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 For some context, a fusion reactor will require 55.6 kg of tritium per GW of power per year. The largest supply of tritium comes from Canadian fission reactors (CANDU) which operate with heavy water, which produce 130 g per year </a:t>
            </a:r>
          </a:p>
          <a:p>
            <a:pPr marL="0" marR="0" lvl="0" indent="0" algn="l" defTabSz="914400" rtl="0" eaLnBrk="1" fontAlgn="auto" latinLnBrk="0" hangingPunct="1">
              <a:lnSpc>
                <a:spcPct val="90000"/>
              </a:lnSpc>
              <a:spcBef>
                <a:spcPts val="30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Need tritium supply, with a tritium breeding ratio (TBR) &gt; 1</a:t>
            </a:r>
          </a:p>
          <a:p>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4</a:t>
            </a:fld>
            <a:endParaRPr lang="en-US"/>
          </a:p>
        </p:txBody>
      </p:sp>
    </p:spTree>
    <p:extLst>
      <p:ext uri="{BB962C8B-B14F-4D97-AF65-F5344CB8AC3E}">
        <p14:creationId xmlns:p14="http://schemas.microsoft.com/office/powerpoint/2010/main" val="698462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5</a:t>
            </a:fld>
            <a:endParaRPr lang="en-US"/>
          </a:p>
        </p:txBody>
      </p:sp>
    </p:spTree>
    <p:extLst>
      <p:ext uri="{BB962C8B-B14F-4D97-AF65-F5344CB8AC3E}">
        <p14:creationId xmlns:p14="http://schemas.microsoft.com/office/powerpoint/2010/main" val="1046551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6</a:t>
            </a:fld>
            <a:endParaRPr lang="en-US"/>
          </a:p>
        </p:txBody>
      </p:sp>
    </p:spTree>
    <p:extLst>
      <p:ext uri="{BB962C8B-B14F-4D97-AF65-F5344CB8AC3E}">
        <p14:creationId xmlns:p14="http://schemas.microsoft.com/office/powerpoint/2010/main" val="121112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lang="en-US" dirty="0"/>
              <a:t>When considering other elements in breeder, multiplier, or structural materials, neutron activation is a primary consideration</a:t>
            </a:r>
          </a:p>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17</a:t>
            </a:fld>
            <a:endParaRPr lang="en-US"/>
          </a:p>
        </p:txBody>
      </p:sp>
    </p:spTree>
    <p:extLst>
      <p:ext uri="{BB962C8B-B14F-4D97-AF65-F5344CB8AC3E}">
        <p14:creationId xmlns:p14="http://schemas.microsoft.com/office/powerpoint/2010/main" val="1771679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18</a:t>
            </a:fld>
            <a:endParaRPr lang="en-US"/>
          </a:p>
        </p:txBody>
      </p:sp>
    </p:spTree>
    <p:extLst>
      <p:ext uri="{BB962C8B-B14F-4D97-AF65-F5344CB8AC3E}">
        <p14:creationId xmlns:p14="http://schemas.microsoft.com/office/powerpoint/2010/main" val="2385299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19</a:t>
            </a:fld>
            <a:endParaRPr lang="en-US"/>
          </a:p>
        </p:txBody>
      </p:sp>
    </p:spTree>
    <p:extLst>
      <p:ext uri="{BB962C8B-B14F-4D97-AF65-F5344CB8AC3E}">
        <p14:creationId xmlns:p14="http://schemas.microsoft.com/office/powerpoint/2010/main" val="1779093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lang="en-US" sz="2000" b="0" i="0" u="none" strike="noStrike" dirty="0">
                <a:solidFill>
                  <a:srgbClr val="000000"/>
                </a:solidFill>
                <a:effectLst/>
                <a:latin typeface="+mn-lt"/>
              </a:rPr>
              <a:t>“No breeder can be developed without considering the combination with the coolant, neutron multiplier, and structural material - and this must be done in an integrated fashion, since the choice of each has an impact on the other”</a:t>
            </a:r>
            <a:endParaRPr lang="en-US" sz="2000" b="0" i="0" dirty="0">
              <a:solidFill>
                <a:srgbClr val="000000"/>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24</a:t>
            </a:fld>
            <a:endParaRPr lang="en-US"/>
          </a:p>
        </p:txBody>
      </p:sp>
    </p:spTree>
    <p:extLst>
      <p:ext uri="{BB962C8B-B14F-4D97-AF65-F5344CB8AC3E}">
        <p14:creationId xmlns:p14="http://schemas.microsoft.com/office/powerpoint/2010/main" val="25413528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4321" y="1074420"/>
            <a:ext cx="11334582"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34576" y="5392850"/>
            <a:ext cx="1644776" cy="402635"/>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a:t>Click to edit Master </a:t>
            </a:r>
            <a:br>
              <a:rPr lang="en-US"/>
            </a:br>
            <a:r>
              <a:rPr lang="en-US"/>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a:t>
            </a:r>
            <a:br>
              <a:rPr lang="en-US"/>
            </a:br>
            <a:r>
              <a:rPr lang="en-US"/>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a:t>
            </a:r>
            <a:br>
              <a:rPr lang="en-US"/>
            </a:br>
            <a:r>
              <a:rPr lang="en-US"/>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BD3AC615-0875-4C80-B019-11A28EDCB6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363317"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p>
        </p:txBody>
      </p:sp>
      <p:sp>
        <p:nvSpPr>
          <p:cNvPr id="19" name="Rectangle 18">
            <a:extLst>
              <a:ext uri="{FF2B5EF4-FFF2-40B4-BE49-F238E27FC236}">
                <a16:creationId xmlns:a16="http://schemas.microsoft.com/office/drawing/2014/main" id="{88649F31-1D58-F243-85FD-74506880A33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3113747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2702881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5857"/>
            <a:ext cx="10418330"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604" y="441571"/>
            <a:ext cx="1093661" cy="265176"/>
          </a:xfrm>
          <a:prstGeom prst="rect">
            <a:avLst/>
          </a:prstGeom>
        </p:spPr>
      </p:pic>
    </p:spTree>
    <p:extLst>
      <p:ext uri="{BB962C8B-B14F-4D97-AF65-F5344CB8AC3E}">
        <p14:creationId xmlns:p14="http://schemas.microsoft.com/office/powerpoint/2010/main" val="1946560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2F364-9BAC-7751-DA0C-5667752766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BACBC7-C309-05A1-7336-F27AF9B203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91BAC0-0906-D997-2062-50BC17EDD7CA}"/>
              </a:ext>
            </a:extLst>
          </p:cNvPr>
          <p:cNvSpPr>
            <a:spLocks noGrp="1"/>
          </p:cNvSpPr>
          <p:nvPr>
            <p:ph type="dt" sz="half" idx="10"/>
          </p:nvPr>
        </p:nvSpPr>
        <p:spPr/>
        <p:txBody>
          <a:bodyPr/>
          <a:lstStyle/>
          <a:p>
            <a:fld id="{F6F7B7CC-E01A-0F47-9587-B8A5821E646B}" type="datetimeFigureOut">
              <a:rPr lang="en-US" smtClean="0"/>
              <a:t>6/18/24</a:t>
            </a:fld>
            <a:endParaRPr lang="en-US"/>
          </a:p>
        </p:txBody>
      </p:sp>
      <p:sp>
        <p:nvSpPr>
          <p:cNvPr id="5" name="Footer Placeholder 4">
            <a:extLst>
              <a:ext uri="{FF2B5EF4-FFF2-40B4-BE49-F238E27FC236}">
                <a16:creationId xmlns:a16="http://schemas.microsoft.com/office/drawing/2014/main" id="{6C4ECC85-41E6-ACD1-1F0D-F7A3AAE11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DF248C-25E9-08D7-D82B-CB93C9F18066}"/>
              </a:ext>
            </a:extLst>
          </p:cNvPr>
          <p:cNvSpPr>
            <a:spLocks noGrp="1"/>
          </p:cNvSpPr>
          <p:nvPr>
            <p:ph type="sldNum" sz="quarter" idx="12"/>
          </p:nvPr>
        </p:nvSpPr>
        <p:spPr/>
        <p:txBody>
          <a:bodyPr/>
          <a:lstStyle/>
          <a:p>
            <a:fld id="{34AE6ABB-95F1-C645-A083-8DBEF50DCDF3}" type="slidenum">
              <a:rPr lang="en-US" smtClean="0"/>
              <a:t>‹#›</a:t>
            </a:fld>
            <a:endParaRPr lang="en-US"/>
          </a:p>
        </p:txBody>
      </p:sp>
    </p:spTree>
    <p:extLst>
      <p:ext uri="{BB962C8B-B14F-4D97-AF65-F5344CB8AC3E}">
        <p14:creationId xmlns:p14="http://schemas.microsoft.com/office/powerpoint/2010/main" val="1847870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3260578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408993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p>
        </p:txBody>
      </p:sp>
    </p:spTree>
    <p:extLst>
      <p:ext uri="{BB962C8B-B14F-4D97-AF65-F5344CB8AC3E}">
        <p14:creationId xmlns:p14="http://schemas.microsoft.com/office/powerpoint/2010/main" val="298758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57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186100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2990490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Edit Master text styles</a:t>
            </a:r>
          </a:p>
          <a:p>
            <a:pPr lvl="1"/>
            <a:r>
              <a:rPr lang="en-US"/>
              <a:t>Second level</a:t>
            </a:r>
          </a:p>
          <a:p>
            <a:pPr lvl="2"/>
            <a:r>
              <a:rPr lang="en-US"/>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663" r:id="rId4"/>
    <p:sldLayoutId id="2147483758" r:id="rId5"/>
    <p:sldLayoutId id="2147483736" r:id="rId6"/>
    <p:sldLayoutId id="2147483759" r:id="rId7"/>
    <p:sldLayoutId id="2147483685" r:id="rId8"/>
    <p:sldLayoutId id="2147483757" r:id="rId9"/>
    <p:sldLayoutId id="2147483667" r:id="rId10"/>
    <p:sldLayoutId id="2147483725" r:id="rId11"/>
    <p:sldLayoutId id="2147483756" r:id="rId12"/>
    <p:sldLayoutId id="2147483678" r:id="rId13"/>
    <p:sldLayoutId id="2147483760" r:id="rId14"/>
    <p:sldLayoutId id="2147483761" r:id="rId15"/>
    <p:sldLayoutId id="2147483762" r:id="rId16"/>
    <p:sldLayoutId id="2147483763" r:id="rId17"/>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1.bin"/><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1.bin"/><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1.bin"/><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 Id="rId4" Type="http://schemas.openxmlformats.org/officeDocument/2006/relationships/image" Target="../media/image32.gif"/></Relationships>
</file>

<file path=ppt/slides/_rels/slide44.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7.xml"/><Relationship Id="rId6" Type="http://schemas.openxmlformats.org/officeDocument/2006/relationships/image" Target="../media/image38.tiff"/><Relationship Id="rId5" Type="http://schemas.openxmlformats.org/officeDocument/2006/relationships/image" Target="../media/image37.jpeg"/><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CEF93-DE48-5442-870D-943F375717DA}"/>
              </a:ext>
            </a:extLst>
          </p:cNvPr>
          <p:cNvSpPr>
            <a:spLocks noGrp="1"/>
          </p:cNvSpPr>
          <p:nvPr>
            <p:ph type="ctrTitle"/>
          </p:nvPr>
        </p:nvSpPr>
        <p:spPr>
          <a:xfrm>
            <a:off x="428736" y="1388962"/>
            <a:ext cx="8678194" cy="978729"/>
          </a:xfrm>
        </p:spPr>
        <p:txBody>
          <a:bodyPr/>
          <a:lstStyle/>
          <a:p>
            <a:r>
              <a:rPr lang="en-US" dirty="0">
                <a:latin typeface="Century Gothic" panose="020B0502020202020204" pitchFamily="34" charset="0"/>
              </a:rPr>
              <a:t>Tritium Breeding Blankets for Nuclear Fusion Reactors</a:t>
            </a:r>
            <a:endParaRPr lang="en-US" dirty="0"/>
          </a:p>
        </p:txBody>
      </p:sp>
      <p:sp>
        <p:nvSpPr>
          <p:cNvPr id="3" name="Subtitle 2">
            <a:extLst>
              <a:ext uri="{FF2B5EF4-FFF2-40B4-BE49-F238E27FC236}">
                <a16:creationId xmlns:a16="http://schemas.microsoft.com/office/drawing/2014/main" id="{3C273FE8-692F-1E45-8F88-6FBEEB088B32}"/>
              </a:ext>
            </a:extLst>
          </p:cNvPr>
          <p:cNvSpPr>
            <a:spLocks noGrp="1"/>
          </p:cNvSpPr>
          <p:nvPr>
            <p:ph type="subTitle" idx="1"/>
          </p:nvPr>
        </p:nvSpPr>
        <p:spPr/>
        <p:txBody>
          <a:bodyPr/>
          <a:lstStyle/>
          <a:p>
            <a:r>
              <a:rPr lang="en-US" dirty="0">
                <a:latin typeface="Century Gothic"/>
                <a:cs typeface="Arial"/>
              </a:rPr>
              <a:t>Monica Gehrig, PhD</a:t>
            </a:r>
          </a:p>
          <a:p>
            <a:r>
              <a:rPr lang="en-US" dirty="0">
                <a:latin typeface="Century Gothic"/>
                <a:cs typeface="Arial"/>
              </a:rPr>
              <a:t>Paul Humrickhouse, PhD</a:t>
            </a:r>
          </a:p>
          <a:p>
            <a:r>
              <a:rPr lang="en-US" sz="1600" dirty="0">
                <a:latin typeface="Century Gothic"/>
                <a:cs typeface="Arial"/>
              </a:rPr>
              <a:t>Blanket and Fuel Cycle Group</a:t>
            </a:r>
          </a:p>
          <a:p>
            <a:r>
              <a:rPr lang="en-US" sz="1600" dirty="0">
                <a:latin typeface="Century Gothic"/>
                <a:cs typeface="Arial"/>
              </a:rPr>
              <a:t>Fusion Energy Division</a:t>
            </a:r>
            <a:endParaRPr lang="en-US" sz="1600" dirty="0"/>
          </a:p>
        </p:txBody>
      </p:sp>
      <p:pic>
        <p:nvPicPr>
          <p:cNvPr id="421" name="Picture 420">
            <a:extLst>
              <a:ext uri="{FF2B5EF4-FFF2-40B4-BE49-F238E27FC236}">
                <a16:creationId xmlns:a16="http://schemas.microsoft.com/office/drawing/2014/main" id="{8930E4B6-76A0-B0A3-CB53-D36578559784}"/>
              </a:ext>
            </a:extLst>
          </p:cNvPr>
          <p:cNvPicPr>
            <a:picLocks noChangeAspect="1"/>
          </p:cNvPicPr>
          <p:nvPr/>
        </p:nvPicPr>
        <p:blipFill>
          <a:blip r:embed="rId3"/>
          <a:stretch>
            <a:fillRect/>
          </a:stretch>
        </p:blipFill>
        <p:spPr>
          <a:xfrm>
            <a:off x="5917827" y="2036109"/>
            <a:ext cx="4621918" cy="3107391"/>
          </a:xfrm>
          <a:prstGeom prst="rect">
            <a:avLst/>
          </a:prstGeom>
        </p:spPr>
      </p:pic>
    </p:spTree>
    <p:extLst>
      <p:ext uri="{BB962C8B-B14F-4D97-AF65-F5344CB8AC3E}">
        <p14:creationId xmlns:p14="http://schemas.microsoft.com/office/powerpoint/2010/main" val="4172643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E3CF-72B8-763F-8D92-15752183778B}"/>
              </a:ext>
            </a:extLst>
          </p:cNvPr>
          <p:cNvSpPr>
            <a:spLocks noGrp="1"/>
          </p:cNvSpPr>
          <p:nvPr>
            <p:ph type="title"/>
          </p:nvPr>
        </p:nvSpPr>
        <p:spPr/>
        <p:txBody>
          <a:bodyPr/>
          <a:lstStyle/>
          <a:p>
            <a:r>
              <a:rPr lang="en-US" dirty="0"/>
              <a:t>Fuel Cycle and Blanket Overview</a:t>
            </a:r>
          </a:p>
        </p:txBody>
      </p:sp>
      <p:grpSp>
        <p:nvGrpSpPr>
          <p:cNvPr id="9" name="Group 8">
            <a:extLst>
              <a:ext uri="{FF2B5EF4-FFF2-40B4-BE49-F238E27FC236}">
                <a16:creationId xmlns:a16="http://schemas.microsoft.com/office/drawing/2014/main" id="{914A7DEC-16F3-3C6D-4AC6-F24742B92955}"/>
              </a:ext>
            </a:extLst>
          </p:cNvPr>
          <p:cNvGrpSpPr/>
          <p:nvPr/>
        </p:nvGrpSpPr>
        <p:grpSpPr>
          <a:xfrm>
            <a:off x="3901506" y="2325085"/>
            <a:ext cx="2398710" cy="2617248"/>
            <a:chOff x="3624900" y="1611852"/>
            <a:chExt cx="2752114" cy="3140547"/>
          </a:xfrm>
        </p:grpSpPr>
        <p:grpSp>
          <p:nvGrpSpPr>
            <p:cNvPr id="7" name="Group 6">
              <a:extLst>
                <a:ext uri="{FF2B5EF4-FFF2-40B4-BE49-F238E27FC236}">
                  <a16:creationId xmlns:a16="http://schemas.microsoft.com/office/drawing/2014/main" id="{181F5A08-6778-917F-2867-C3D993B3BBD9}"/>
                </a:ext>
              </a:extLst>
            </p:cNvPr>
            <p:cNvGrpSpPr/>
            <p:nvPr/>
          </p:nvGrpSpPr>
          <p:grpSpPr>
            <a:xfrm>
              <a:off x="3624900" y="1611852"/>
              <a:ext cx="2749378" cy="3079590"/>
              <a:chOff x="3624900" y="1611852"/>
              <a:chExt cx="2749378" cy="3079590"/>
            </a:xfrm>
          </p:grpSpPr>
          <p:sp>
            <p:nvSpPr>
              <p:cNvPr id="4" name="Sun 3">
                <a:extLst>
                  <a:ext uri="{FF2B5EF4-FFF2-40B4-BE49-F238E27FC236}">
                    <a16:creationId xmlns:a16="http://schemas.microsoft.com/office/drawing/2014/main" id="{779851A8-54CD-B449-4D81-3C012179AAA7}"/>
                  </a:ext>
                </a:extLst>
              </p:cNvPr>
              <p:cNvSpPr/>
              <p:nvPr/>
            </p:nvSpPr>
            <p:spPr>
              <a:xfrm>
                <a:off x="3648833" y="1611852"/>
                <a:ext cx="2725445" cy="3062797"/>
              </a:xfrm>
              <a:prstGeom prst="sun">
                <a:avLst>
                  <a:gd name="adj" fmla="val 33143"/>
                </a:avLst>
              </a:prstGeom>
              <a:solidFill>
                <a:srgbClr val="FE00E9"/>
              </a:solidFill>
              <a:ln w="19050">
                <a:solidFill>
                  <a:srgbClr val="FE00E9"/>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Sun 5">
                <a:extLst>
                  <a:ext uri="{FF2B5EF4-FFF2-40B4-BE49-F238E27FC236}">
                    <a16:creationId xmlns:a16="http://schemas.microsoft.com/office/drawing/2014/main" id="{1BAEC2E8-6DCD-CFB3-66F3-9F3CF7A668F5}"/>
                  </a:ext>
                </a:extLst>
              </p:cNvPr>
              <p:cNvSpPr/>
              <p:nvPr/>
            </p:nvSpPr>
            <p:spPr>
              <a:xfrm rot="273255">
                <a:off x="3624900" y="1628645"/>
                <a:ext cx="2725445" cy="3062797"/>
              </a:xfrm>
              <a:prstGeom prst="sun">
                <a:avLst>
                  <a:gd name="adj" fmla="val 20649"/>
                </a:avLst>
              </a:prstGeom>
              <a:gradFill flip="none" rotWithShape="1">
                <a:gsLst>
                  <a:gs pos="0">
                    <a:srgbClr val="FE00E9">
                      <a:tint val="66000"/>
                      <a:satMod val="160000"/>
                      <a:alpha val="50656"/>
                    </a:srgbClr>
                  </a:gs>
                  <a:gs pos="50000">
                    <a:srgbClr val="FE00E9">
                      <a:tint val="44500"/>
                      <a:satMod val="160000"/>
                    </a:srgbClr>
                  </a:gs>
                  <a:gs pos="100000">
                    <a:srgbClr val="FE00E9">
                      <a:tint val="23500"/>
                      <a:satMod val="160000"/>
                    </a:srgbClr>
                  </a:gs>
                </a:gsLst>
                <a:path path="circle">
                  <a:fillToRect l="50000" t="50000" r="50000" b="50000"/>
                </a:path>
                <a:tileRect/>
              </a:gradFill>
              <a:ln w="19050">
                <a:solidFill>
                  <a:srgbClr val="FE00E9"/>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8" name="Sun 7">
              <a:extLst>
                <a:ext uri="{FF2B5EF4-FFF2-40B4-BE49-F238E27FC236}">
                  <a16:creationId xmlns:a16="http://schemas.microsoft.com/office/drawing/2014/main" id="{D8E11D16-39FA-BE71-C3EC-C3838E8CE6B6}"/>
                </a:ext>
              </a:extLst>
            </p:cNvPr>
            <p:cNvSpPr/>
            <p:nvPr/>
          </p:nvSpPr>
          <p:spPr>
            <a:xfrm rot="20622311">
              <a:off x="3651569" y="1689602"/>
              <a:ext cx="2725445" cy="3062797"/>
            </a:xfrm>
            <a:prstGeom prst="sun">
              <a:avLst>
                <a:gd name="adj" fmla="val 12500"/>
              </a:avLst>
            </a:prstGeom>
            <a:gradFill flip="none" rotWithShape="1">
              <a:gsLst>
                <a:gs pos="33000">
                  <a:srgbClr val="FF84FF">
                    <a:alpha val="52000"/>
                  </a:srgbClr>
                </a:gs>
                <a:gs pos="0">
                  <a:schemeClr val="bg1">
                    <a:lumMod val="95000"/>
                  </a:schemeClr>
                </a:gs>
                <a:gs pos="52000">
                  <a:srgbClr val="FE00E9">
                    <a:tint val="44500"/>
                    <a:satMod val="160000"/>
                  </a:srgbClr>
                </a:gs>
                <a:gs pos="100000">
                  <a:srgbClr val="FE00E9">
                    <a:tint val="23500"/>
                    <a:satMod val="160000"/>
                  </a:srgbClr>
                </a:gs>
              </a:gsLst>
              <a:path path="circle">
                <a:fillToRect l="50000" t="50000" r="50000" b="50000"/>
              </a:path>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10" name="U-Turn Arrow 9">
            <a:extLst>
              <a:ext uri="{FF2B5EF4-FFF2-40B4-BE49-F238E27FC236}">
                <a16:creationId xmlns:a16="http://schemas.microsoft.com/office/drawing/2014/main" id="{0572576A-F4F0-BD64-C0A7-7587A90B2101}"/>
              </a:ext>
            </a:extLst>
          </p:cNvPr>
          <p:cNvSpPr/>
          <p:nvPr/>
        </p:nvSpPr>
        <p:spPr>
          <a:xfrm>
            <a:off x="2814066" y="1399032"/>
            <a:ext cx="2548890" cy="811530"/>
          </a:xfrm>
          <a:prstGeom prst="uturnArrow">
            <a:avLst>
              <a:gd name="adj1" fmla="val 26409"/>
              <a:gd name="adj2" fmla="val 25000"/>
              <a:gd name="adj3" fmla="val 25000"/>
              <a:gd name="adj4" fmla="val 75000"/>
              <a:gd name="adj5" fmla="val 100000"/>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Up Arrow 10">
            <a:extLst>
              <a:ext uri="{FF2B5EF4-FFF2-40B4-BE49-F238E27FC236}">
                <a16:creationId xmlns:a16="http://schemas.microsoft.com/office/drawing/2014/main" id="{57CBAABE-7059-1F82-1EE2-EEEA7E392088}"/>
              </a:ext>
            </a:extLst>
          </p:cNvPr>
          <p:cNvSpPr/>
          <p:nvPr/>
        </p:nvSpPr>
        <p:spPr>
          <a:xfrm flipH="1">
            <a:off x="2699766" y="2553462"/>
            <a:ext cx="434340" cy="2251710"/>
          </a:xfrm>
          <a:prstGeom prst="upArrow">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U-Turn Arrow 12">
            <a:extLst>
              <a:ext uri="{FF2B5EF4-FFF2-40B4-BE49-F238E27FC236}">
                <a16:creationId xmlns:a16="http://schemas.microsoft.com/office/drawing/2014/main" id="{62F1BA67-81AC-8022-3CA5-CC888986A89D}"/>
              </a:ext>
            </a:extLst>
          </p:cNvPr>
          <p:cNvSpPr/>
          <p:nvPr/>
        </p:nvSpPr>
        <p:spPr>
          <a:xfrm rot="10800000">
            <a:off x="2724912" y="5157216"/>
            <a:ext cx="2575814" cy="859536"/>
          </a:xfrm>
          <a:prstGeom prst="uturnArrow">
            <a:avLst>
              <a:gd name="adj1" fmla="val 25348"/>
              <a:gd name="adj2" fmla="val 23936"/>
              <a:gd name="adj3" fmla="val 24272"/>
              <a:gd name="adj4" fmla="val 75000"/>
              <a:gd name="adj5" fmla="val 100000"/>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5" name="TextBox 14">
            <a:extLst>
              <a:ext uri="{FF2B5EF4-FFF2-40B4-BE49-F238E27FC236}">
                <a16:creationId xmlns:a16="http://schemas.microsoft.com/office/drawing/2014/main" id="{79429973-7BB4-EF01-44CC-9CA202EA3707}"/>
              </a:ext>
            </a:extLst>
          </p:cNvPr>
          <p:cNvSpPr txBox="1"/>
          <p:nvPr/>
        </p:nvSpPr>
        <p:spPr>
          <a:xfrm>
            <a:off x="4117086" y="4844034"/>
            <a:ext cx="2209259"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Vacuum</a:t>
            </a:r>
            <a:r>
              <a:rPr lang="en-US" dirty="0">
                <a:latin typeface="+mn-lt"/>
              </a:rPr>
              <a:t> </a:t>
            </a:r>
            <a:r>
              <a:rPr lang="en-US" dirty="0">
                <a:solidFill>
                  <a:schemeClr val="accent1">
                    <a:lumMod val="50000"/>
                  </a:schemeClr>
                </a:solidFill>
                <a:latin typeface="+mn-lt"/>
              </a:rPr>
              <a:t>Pumping</a:t>
            </a:r>
          </a:p>
        </p:txBody>
      </p:sp>
      <p:sp>
        <p:nvSpPr>
          <p:cNvPr id="16" name="TextBox 15">
            <a:extLst>
              <a:ext uri="{FF2B5EF4-FFF2-40B4-BE49-F238E27FC236}">
                <a16:creationId xmlns:a16="http://schemas.microsoft.com/office/drawing/2014/main" id="{2D19CADF-19A5-3552-E8DA-9B2940AFEDAA}"/>
              </a:ext>
            </a:extLst>
          </p:cNvPr>
          <p:cNvSpPr txBox="1"/>
          <p:nvPr/>
        </p:nvSpPr>
        <p:spPr>
          <a:xfrm>
            <a:off x="625602" y="4859274"/>
            <a:ext cx="3472425" cy="341632"/>
          </a:xfrm>
          <a:prstGeom prst="rect">
            <a:avLst/>
          </a:prstGeom>
          <a:noFill/>
        </p:spPr>
        <p:txBody>
          <a:bodyPr wrap="none" rtlCol="0">
            <a:spAutoFit/>
          </a:bodyPr>
          <a:lstStyle/>
          <a:p>
            <a:pPr algn="l">
              <a:lnSpc>
                <a:spcPct val="90000"/>
              </a:lnSpc>
            </a:pPr>
            <a:r>
              <a:rPr lang="en-US" dirty="0">
                <a:latin typeface="+mn-lt"/>
              </a:rPr>
              <a:t>Hydrogen Isotope Separation</a:t>
            </a:r>
          </a:p>
        </p:txBody>
      </p:sp>
      <p:sp>
        <p:nvSpPr>
          <p:cNvPr id="17" name="TextBox 16">
            <a:extLst>
              <a:ext uri="{FF2B5EF4-FFF2-40B4-BE49-F238E27FC236}">
                <a16:creationId xmlns:a16="http://schemas.microsoft.com/office/drawing/2014/main" id="{7DD419C3-2170-EAD7-650F-873804A6F2CD}"/>
              </a:ext>
            </a:extLst>
          </p:cNvPr>
          <p:cNvSpPr txBox="1"/>
          <p:nvPr/>
        </p:nvSpPr>
        <p:spPr>
          <a:xfrm>
            <a:off x="1994916" y="2225802"/>
            <a:ext cx="1821332"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Tritium Storage</a:t>
            </a:r>
          </a:p>
        </p:txBody>
      </p:sp>
      <p:sp>
        <p:nvSpPr>
          <p:cNvPr id="18" name="TextBox 17">
            <a:extLst>
              <a:ext uri="{FF2B5EF4-FFF2-40B4-BE49-F238E27FC236}">
                <a16:creationId xmlns:a16="http://schemas.microsoft.com/office/drawing/2014/main" id="{5BC2012C-B07E-FEBB-234D-39A3848242E5}"/>
              </a:ext>
            </a:extLst>
          </p:cNvPr>
          <p:cNvSpPr txBox="1"/>
          <p:nvPr/>
        </p:nvSpPr>
        <p:spPr>
          <a:xfrm>
            <a:off x="3146298" y="992886"/>
            <a:ext cx="1816523"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Fueling System</a:t>
            </a:r>
          </a:p>
        </p:txBody>
      </p:sp>
      <p:sp>
        <p:nvSpPr>
          <p:cNvPr id="19" name="TextBox 18">
            <a:extLst>
              <a:ext uri="{FF2B5EF4-FFF2-40B4-BE49-F238E27FC236}">
                <a16:creationId xmlns:a16="http://schemas.microsoft.com/office/drawing/2014/main" id="{34954DF6-6DFB-AC4E-EA74-737868D00AD1}"/>
              </a:ext>
            </a:extLst>
          </p:cNvPr>
          <p:cNvSpPr txBox="1"/>
          <p:nvPr/>
        </p:nvSpPr>
        <p:spPr>
          <a:xfrm>
            <a:off x="3224784" y="5440426"/>
            <a:ext cx="1680268"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Fuel Cleanup</a:t>
            </a:r>
          </a:p>
        </p:txBody>
      </p:sp>
      <p:grpSp>
        <p:nvGrpSpPr>
          <p:cNvPr id="53" name="Group 52">
            <a:extLst>
              <a:ext uri="{FF2B5EF4-FFF2-40B4-BE49-F238E27FC236}">
                <a16:creationId xmlns:a16="http://schemas.microsoft.com/office/drawing/2014/main" id="{A7AF9403-7D54-D31A-BE77-54B44EB7C0E9}"/>
              </a:ext>
            </a:extLst>
          </p:cNvPr>
          <p:cNvGrpSpPr/>
          <p:nvPr/>
        </p:nvGrpSpPr>
        <p:grpSpPr>
          <a:xfrm>
            <a:off x="4716049" y="2685571"/>
            <a:ext cx="1800210" cy="912962"/>
            <a:chOff x="7678265" y="2860987"/>
            <a:chExt cx="1800210" cy="912962"/>
          </a:xfrm>
        </p:grpSpPr>
        <p:sp>
          <p:nvSpPr>
            <p:cNvPr id="40" name="Arc 39">
              <a:extLst>
                <a:ext uri="{FF2B5EF4-FFF2-40B4-BE49-F238E27FC236}">
                  <a16:creationId xmlns:a16="http://schemas.microsoft.com/office/drawing/2014/main" id="{54254A94-3BEF-2DC8-68C4-5233B886D7D1}"/>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Arc 40">
              <a:extLst>
                <a:ext uri="{FF2B5EF4-FFF2-40B4-BE49-F238E27FC236}">
                  <a16:creationId xmlns:a16="http://schemas.microsoft.com/office/drawing/2014/main" id="{BDACA9FF-6687-386A-B467-D97136259265}"/>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1" name="Group 50">
              <a:extLst>
                <a:ext uri="{FF2B5EF4-FFF2-40B4-BE49-F238E27FC236}">
                  <a16:creationId xmlns:a16="http://schemas.microsoft.com/office/drawing/2014/main" id="{98C215D8-116D-0E70-9DDD-180488BC2E49}"/>
                </a:ext>
              </a:extLst>
            </p:cNvPr>
            <p:cNvGrpSpPr/>
            <p:nvPr/>
          </p:nvGrpSpPr>
          <p:grpSpPr>
            <a:xfrm rot="20315110">
              <a:off x="7678265" y="3181278"/>
              <a:ext cx="1800210" cy="592671"/>
              <a:chOff x="7691967" y="3253738"/>
              <a:chExt cx="1800210" cy="592671"/>
            </a:xfrm>
          </p:grpSpPr>
          <p:grpSp>
            <p:nvGrpSpPr>
              <p:cNvPr id="24" name="Group 23">
                <a:extLst>
                  <a:ext uri="{FF2B5EF4-FFF2-40B4-BE49-F238E27FC236}">
                    <a16:creationId xmlns:a16="http://schemas.microsoft.com/office/drawing/2014/main" id="{B90CEDCC-B9D4-8109-E34D-F001F7970521}"/>
                  </a:ext>
                </a:extLst>
              </p:cNvPr>
              <p:cNvGrpSpPr/>
              <p:nvPr/>
            </p:nvGrpSpPr>
            <p:grpSpPr>
              <a:xfrm>
                <a:off x="7691967" y="3554306"/>
                <a:ext cx="190500" cy="194734"/>
                <a:chOff x="7738533" y="3702473"/>
                <a:chExt cx="190500" cy="194734"/>
              </a:xfrm>
            </p:grpSpPr>
            <p:sp>
              <p:nvSpPr>
                <p:cNvPr id="21" name="Oval 20">
                  <a:extLst>
                    <a:ext uri="{FF2B5EF4-FFF2-40B4-BE49-F238E27FC236}">
                      <a16:creationId xmlns:a16="http://schemas.microsoft.com/office/drawing/2014/main" id="{07176B6C-FBAD-A38D-1158-F594C594B8B9}"/>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 name="Oval 21">
                  <a:extLst>
                    <a:ext uri="{FF2B5EF4-FFF2-40B4-BE49-F238E27FC236}">
                      <a16:creationId xmlns:a16="http://schemas.microsoft.com/office/drawing/2014/main" id="{074CA31E-F138-A850-E9C8-BCC34E50AFDB}"/>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3" name="Oval 22">
                  <a:extLst>
                    <a:ext uri="{FF2B5EF4-FFF2-40B4-BE49-F238E27FC236}">
                      <a16:creationId xmlns:a16="http://schemas.microsoft.com/office/drawing/2014/main" id="{AE19DEEF-8194-4158-158B-0243E59354DD}"/>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7" name="Group 26">
                <a:extLst>
                  <a:ext uri="{FF2B5EF4-FFF2-40B4-BE49-F238E27FC236}">
                    <a16:creationId xmlns:a16="http://schemas.microsoft.com/office/drawing/2014/main" id="{1127C1E3-ED73-7316-9DD8-131C762EB0B5}"/>
                  </a:ext>
                </a:extLst>
              </p:cNvPr>
              <p:cNvGrpSpPr/>
              <p:nvPr/>
            </p:nvGrpSpPr>
            <p:grpSpPr>
              <a:xfrm>
                <a:off x="8111067" y="3511973"/>
                <a:ext cx="135467" cy="182033"/>
                <a:chOff x="8022167" y="3495040"/>
                <a:chExt cx="135467" cy="182033"/>
              </a:xfrm>
            </p:grpSpPr>
            <p:sp>
              <p:nvSpPr>
                <p:cNvPr id="26" name="Oval 25">
                  <a:extLst>
                    <a:ext uri="{FF2B5EF4-FFF2-40B4-BE49-F238E27FC236}">
                      <a16:creationId xmlns:a16="http://schemas.microsoft.com/office/drawing/2014/main" id="{053ADFB1-B655-3DEF-5FAD-81E854A25D9B}"/>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5" name="Oval 24">
                  <a:extLst>
                    <a:ext uri="{FF2B5EF4-FFF2-40B4-BE49-F238E27FC236}">
                      <a16:creationId xmlns:a16="http://schemas.microsoft.com/office/drawing/2014/main" id="{86B8E862-18E3-57E2-672D-4391EF9F46C0}"/>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8" name="Oval 27">
                <a:extLst>
                  <a:ext uri="{FF2B5EF4-FFF2-40B4-BE49-F238E27FC236}">
                    <a16:creationId xmlns:a16="http://schemas.microsoft.com/office/drawing/2014/main" id="{933476F7-7487-0418-B340-ABAE5C21613C}"/>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33" name="Group 32">
                <a:extLst>
                  <a:ext uri="{FF2B5EF4-FFF2-40B4-BE49-F238E27FC236}">
                    <a16:creationId xmlns:a16="http://schemas.microsoft.com/office/drawing/2014/main" id="{61A5A7EE-5CDA-B57B-71AB-777FFA5E8B92}"/>
                  </a:ext>
                </a:extLst>
              </p:cNvPr>
              <p:cNvGrpSpPr/>
              <p:nvPr/>
            </p:nvGrpSpPr>
            <p:grpSpPr>
              <a:xfrm>
                <a:off x="8602136" y="3253738"/>
                <a:ext cx="207433" cy="194734"/>
                <a:chOff x="8170334" y="3854872"/>
                <a:chExt cx="207433" cy="194734"/>
              </a:xfrm>
            </p:grpSpPr>
            <p:sp>
              <p:nvSpPr>
                <p:cNvPr id="32" name="Oval 31">
                  <a:extLst>
                    <a:ext uri="{FF2B5EF4-FFF2-40B4-BE49-F238E27FC236}">
                      <a16:creationId xmlns:a16="http://schemas.microsoft.com/office/drawing/2014/main" id="{63D9B52D-8CA3-67AC-411E-537B770AB8B1}"/>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9" name="Oval 28">
                  <a:extLst>
                    <a:ext uri="{FF2B5EF4-FFF2-40B4-BE49-F238E27FC236}">
                      <a16:creationId xmlns:a16="http://schemas.microsoft.com/office/drawing/2014/main" id="{5DA5D273-E05A-26F1-1F21-E87F8D388A18}"/>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0" name="Oval 29">
                  <a:extLst>
                    <a:ext uri="{FF2B5EF4-FFF2-40B4-BE49-F238E27FC236}">
                      <a16:creationId xmlns:a16="http://schemas.microsoft.com/office/drawing/2014/main" id="{15794EAD-E424-330E-012F-5144130F8371}"/>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1" name="Oval 30">
                  <a:extLst>
                    <a:ext uri="{FF2B5EF4-FFF2-40B4-BE49-F238E27FC236}">
                      <a16:creationId xmlns:a16="http://schemas.microsoft.com/office/drawing/2014/main" id="{B5835BDC-9191-1F1C-F8E7-1A79E81D12E3}"/>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34" name="TextBox 33">
                <a:extLst>
                  <a:ext uri="{FF2B5EF4-FFF2-40B4-BE49-F238E27FC236}">
                    <a16:creationId xmlns:a16="http://schemas.microsoft.com/office/drawing/2014/main" id="{A157172D-2E11-AEE9-EA13-1F67CE12CCDD}"/>
                  </a:ext>
                </a:extLst>
              </p:cNvPr>
              <p:cNvSpPr txBox="1"/>
              <p:nvPr/>
            </p:nvSpPr>
            <p:spPr>
              <a:xfrm>
                <a:off x="7844790" y="3504777"/>
                <a:ext cx="324128" cy="341632"/>
              </a:xfrm>
              <a:prstGeom prst="rect">
                <a:avLst/>
              </a:prstGeom>
              <a:noFill/>
            </p:spPr>
            <p:txBody>
              <a:bodyPr wrap="none" rtlCol="0">
                <a:spAutoFit/>
              </a:bodyPr>
              <a:lstStyle/>
              <a:p>
                <a:pPr algn="l">
                  <a:lnSpc>
                    <a:spcPct val="90000"/>
                  </a:lnSpc>
                </a:pPr>
                <a:r>
                  <a:rPr lang="en-US" dirty="0">
                    <a:latin typeface="+mn-lt"/>
                  </a:rPr>
                  <a:t>+</a:t>
                </a:r>
              </a:p>
            </p:txBody>
          </p:sp>
          <p:cxnSp>
            <p:nvCxnSpPr>
              <p:cNvPr id="43" name="Straight Connector 42">
                <a:extLst>
                  <a:ext uri="{FF2B5EF4-FFF2-40B4-BE49-F238E27FC236}">
                    <a16:creationId xmlns:a16="http://schemas.microsoft.com/office/drawing/2014/main" id="{E7D7ECD8-9B39-A44B-9A60-0C97C406297E}"/>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724BFCB-DD0F-E5FB-7A20-783BB40EBEEC}"/>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465478E-E03F-A38A-8F7A-BA79AE11255C}"/>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cxnSp>
        <p:nvCxnSpPr>
          <p:cNvPr id="63" name="Straight Arrow Connector 62">
            <a:extLst>
              <a:ext uri="{FF2B5EF4-FFF2-40B4-BE49-F238E27FC236}">
                <a16:creationId xmlns:a16="http://schemas.microsoft.com/office/drawing/2014/main" id="{92B050D0-8828-DEA1-175C-672D291A0340}"/>
              </a:ext>
            </a:extLst>
          </p:cNvPr>
          <p:cNvCxnSpPr/>
          <p:nvPr/>
        </p:nvCxnSpPr>
        <p:spPr>
          <a:xfrm flipV="1">
            <a:off x="6072961" y="2213924"/>
            <a:ext cx="1297641" cy="679076"/>
          </a:xfrm>
          <a:prstGeom prst="straightConnector1">
            <a:avLst/>
          </a:prstGeom>
          <a:ln w="28575">
            <a:solidFill>
              <a:srgbClr val="002060"/>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F67F9A85-3D37-446A-B25F-BFA15FCA9B23}"/>
              </a:ext>
            </a:extLst>
          </p:cNvPr>
          <p:cNvSpPr txBox="1"/>
          <p:nvPr/>
        </p:nvSpPr>
        <p:spPr>
          <a:xfrm rot="19995783">
            <a:off x="5937413" y="2193266"/>
            <a:ext cx="1447832" cy="313932"/>
          </a:xfrm>
          <a:prstGeom prst="rect">
            <a:avLst/>
          </a:prstGeom>
          <a:noFill/>
        </p:spPr>
        <p:txBody>
          <a:bodyPr wrap="none" rtlCol="0">
            <a:spAutoFit/>
          </a:bodyPr>
          <a:lstStyle/>
          <a:p>
            <a:pPr algn="l">
              <a:lnSpc>
                <a:spcPct val="90000"/>
              </a:lnSpc>
            </a:pPr>
            <a:r>
              <a:rPr lang="en-US" sz="1600" dirty="0">
                <a:solidFill>
                  <a:srgbClr val="002060"/>
                </a:solidFill>
                <a:latin typeface="+mn-lt"/>
              </a:rPr>
              <a:t>fast neutrons</a:t>
            </a:r>
          </a:p>
        </p:txBody>
      </p:sp>
      <p:sp>
        <p:nvSpPr>
          <p:cNvPr id="67" name="TextBox 66">
            <a:extLst>
              <a:ext uri="{FF2B5EF4-FFF2-40B4-BE49-F238E27FC236}">
                <a16:creationId xmlns:a16="http://schemas.microsoft.com/office/drawing/2014/main" id="{581E3AC8-9465-15C6-0C3E-989C7769E9E0}"/>
              </a:ext>
            </a:extLst>
          </p:cNvPr>
          <p:cNvSpPr txBox="1"/>
          <p:nvPr/>
        </p:nvSpPr>
        <p:spPr>
          <a:xfrm>
            <a:off x="9542780" y="1706706"/>
            <a:ext cx="2832100" cy="341632"/>
          </a:xfrm>
          <a:prstGeom prst="rect">
            <a:avLst/>
          </a:prstGeom>
          <a:noFill/>
        </p:spPr>
        <p:txBody>
          <a:bodyPr wrap="square" rtlCol="0">
            <a:spAutoFit/>
          </a:bodyPr>
          <a:lstStyle/>
          <a:p>
            <a:pPr algn="ctr">
              <a:lnSpc>
                <a:spcPct val="90000"/>
              </a:lnSpc>
            </a:pPr>
            <a:r>
              <a:rPr lang="en-US" dirty="0">
                <a:solidFill>
                  <a:schemeClr val="accent4">
                    <a:lumMod val="50000"/>
                  </a:schemeClr>
                </a:solidFill>
                <a:latin typeface="+mn-lt"/>
              </a:rPr>
              <a:t>Tritium Extraction</a:t>
            </a:r>
          </a:p>
        </p:txBody>
      </p:sp>
      <p:sp>
        <p:nvSpPr>
          <p:cNvPr id="70" name="U-Turn Arrow 69">
            <a:extLst>
              <a:ext uri="{FF2B5EF4-FFF2-40B4-BE49-F238E27FC236}">
                <a16:creationId xmlns:a16="http://schemas.microsoft.com/office/drawing/2014/main" id="{B61D30B0-1D62-C0E3-B4FB-14AE71FEC769}"/>
              </a:ext>
            </a:extLst>
          </p:cNvPr>
          <p:cNvSpPr/>
          <p:nvPr/>
        </p:nvSpPr>
        <p:spPr>
          <a:xfrm rot="10800000">
            <a:off x="1737360" y="2066544"/>
            <a:ext cx="9919208" cy="4664456"/>
          </a:xfrm>
          <a:prstGeom prst="uturnArrow">
            <a:avLst>
              <a:gd name="adj1" fmla="val 4928"/>
              <a:gd name="adj2" fmla="val 4307"/>
              <a:gd name="adj3" fmla="val 4571"/>
              <a:gd name="adj4" fmla="val 50000"/>
              <a:gd name="adj5" fmla="val 33923"/>
            </a:avLst>
          </a:prstGeom>
          <a:solidFill>
            <a:schemeClr val="bg1"/>
          </a:solidFill>
          <a:ln w="19050">
            <a:solidFill>
              <a:schemeClr val="accent4">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3" name="TextBox 72">
            <a:extLst>
              <a:ext uri="{FF2B5EF4-FFF2-40B4-BE49-F238E27FC236}">
                <a16:creationId xmlns:a16="http://schemas.microsoft.com/office/drawing/2014/main" id="{97340B86-5A5C-7931-9866-C417049B7AFA}"/>
              </a:ext>
            </a:extLst>
          </p:cNvPr>
          <p:cNvSpPr txBox="1"/>
          <p:nvPr/>
        </p:nvSpPr>
        <p:spPr>
          <a:xfrm>
            <a:off x="9034272" y="3001768"/>
            <a:ext cx="2633472" cy="840230"/>
          </a:xfrm>
          <a:prstGeom prst="rect">
            <a:avLst/>
          </a:prstGeom>
          <a:noFill/>
        </p:spPr>
        <p:txBody>
          <a:bodyPr wrap="square" rtlCol="0">
            <a:spAutoFit/>
          </a:bodyPr>
          <a:lstStyle/>
          <a:p>
            <a:pPr algn="ctr">
              <a:lnSpc>
                <a:spcPct val="90000"/>
              </a:lnSpc>
            </a:pPr>
            <a:r>
              <a:rPr lang="en-US" dirty="0">
                <a:solidFill>
                  <a:schemeClr val="accent6">
                    <a:lumMod val="75000"/>
                  </a:schemeClr>
                </a:solidFill>
                <a:latin typeface="+mn-lt"/>
              </a:rPr>
              <a:t>Heat Removal/</a:t>
            </a:r>
          </a:p>
          <a:p>
            <a:pPr algn="ctr">
              <a:lnSpc>
                <a:spcPct val="90000"/>
              </a:lnSpc>
            </a:pPr>
            <a:r>
              <a:rPr lang="en-US" dirty="0">
                <a:solidFill>
                  <a:schemeClr val="accent6">
                    <a:lumMod val="75000"/>
                  </a:schemeClr>
                </a:solidFill>
                <a:latin typeface="+mn-lt"/>
              </a:rPr>
              <a:t>Power Extraction Cycle</a:t>
            </a:r>
          </a:p>
        </p:txBody>
      </p:sp>
      <p:sp>
        <p:nvSpPr>
          <p:cNvPr id="96" name="Up Arrow 95">
            <a:extLst>
              <a:ext uri="{FF2B5EF4-FFF2-40B4-BE49-F238E27FC236}">
                <a16:creationId xmlns:a16="http://schemas.microsoft.com/office/drawing/2014/main" id="{63194DD4-F711-E01A-40AC-45D9BB576BE6}"/>
              </a:ext>
            </a:extLst>
          </p:cNvPr>
          <p:cNvSpPr/>
          <p:nvPr/>
        </p:nvSpPr>
        <p:spPr>
          <a:xfrm rot="10800000" flipH="1">
            <a:off x="10296144" y="2090928"/>
            <a:ext cx="438912" cy="908304"/>
          </a:xfrm>
          <a:prstGeom prst="upArrow">
            <a:avLst/>
          </a:prstGeom>
          <a:solidFill>
            <a:schemeClr val="bg1"/>
          </a:solidFill>
          <a:ln w="19050">
            <a:solidFill>
              <a:schemeClr val="accent4"/>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2" name="TextBox 101">
            <a:extLst>
              <a:ext uri="{FF2B5EF4-FFF2-40B4-BE49-F238E27FC236}">
                <a16:creationId xmlns:a16="http://schemas.microsoft.com/office/drawing/2014/main" id="{63299F93-6435-69FF-1F69-2DCAB427E9FB}"/>
              </a:ext>
            </a:extLst>
          </p:cNvPr>
          <p:cNvSpPr txBox="1"/>
          <p:nvPr/>
        </p:nvSpPr>
        <p:spPr>
          <a:xfrm>
            <a:off x="219456" y="1762506"/>
            <a:ext cx="2011680" cy="313932"/>
          </a:xfrm>
          <a:prstGeom prst="rect">
            <a:avLst/>
          </a:prstGeom>
          <a:noFill/>
        </p:spPr>
        <p:txBody>
          <a:bodyPr wrap="square" rtlCol="0">
            <a:spAutoFit/>
          </a:bodyPr>
          <a:lstStyle/>
          <a:p>
            <a:pPr algn="ctr">
              <a:lnSpc>
                <a:spcPct val="90000"/>
              </a:lnSpc>
            </a:pPr>
            <a:r>
              <a:rPr lang="en-US" sz="1600" dirty="0">
                <a:solidFill>
                  <a:schemeClr val="accent1"/>
                </a:solidFill>
                <a:latin typeface="+mn-lt"/>
              </a:rPr>
              <a:t>Startup Inventory</a:t>
            </a:r>
          </a:p>
        </p:txBody>
      </p:sp>
      <p:sp>
        <p:nvSpPr>
          <p:cNvPr id="103" name="TextBox 102">
            <a:extLst>
              <a:ext uri="{FF2B5EF4-FFF2-40B4-BE49-F238E27FC236}">
                <a16:creationId xmlns:a16="http://schemas.microsoft.com/office/drawing/2014/main" id="{89292FA8-598E-8D28-094F-5735B20C6AAD}"/>
              </a:ext>
            </a:extLst>
          </p:cNvPr>
          <p:cNvSpPr txBox="1"/>
          <p:nvPr/>
        </p:nvSpPr>
        <p:spPr>
          <a:xfrm>
            <a:off x="0" y="2664714"/>
            <a:ext cx="2011680" cy="313932"/>
          </a:xfrm>
          <a:prstGeom prst="rect">
            <a:avLst/>
          </a:prstGeom>
          <a:noFill/>
        </p:spPr>
        <p:txBody>
          <a:bodyPr wrap="square" rtlCol="0">
            <a:spAutoFit/>
          </a:bodyPr>
          <a:lstStyle/>
          <a:p>
            <a:pPr algn="ctr">
              <a:lnSpc>
                <a:spcPct val="90000"/>
              </a:lnSpc>
            </a:pPr>
            <a:r>
              <a:rPr lang="en-US" sz="1600" dirty="0">
                <a:solidFill>
                  <a:schemeClr val="tx2">
                    <a:lumMod val="60000"/>
                    <a:lumOff val="40000"/>
                  </a:schemeClr>
                </a:solidFill>
                <a:latin typeface="+mn-lt"/>
              </a:rPr>
              <a:t>New Plants</a:t>
            </a:r>
          </a:p>
        </p:txBody>
      </p:sp>
      <p:cxnSp>
        <p:nvCxnSpPr>
          <p:cNvPr id="104" name="Straight Arrow Connector 103">
            <a:extLst>
              <a:ext uri="{FF2B5EF4-FFF2-40B4-BE49-F238E27FC236}">
                <a16:creationId xmlns:a16="http://schemas.microsoft.com/office/drawing/2014/main" id="{2B13B6E0-87C9-D3D2-85F9-E9D260478B62}"/>
              </a:ext>
            </a:extLst>
          </p:cNvPr>
          <p:cNvCxnSpPr>
            <a:cxnSpLocks/>
          </p:cNvCxnSpPr>
          <p:nvPr/>
        </p:nvCxnSpPr>
        <p:spPr>
          <a:xfrm>
            <a:off x="1641169" y="2072640"/>
            <a:ext cx="370511" cy="176784"/>
          </a:xfrm>
          <a:prstGeom prst="straightConnector1">
            <a:avLst/>
          </a:prstGeom>
          <a:ln w="28575">
            <a:solidFill>
              <a:schemeClr val="accent1"/>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C9B401B1-39D6-20C8-5517-3E29E2F5B21C}"/>
              </a:ext>
            </a:extLst>
          </p:cNvPr>
          <p:cNvCxnSpPr>
            <a:cxnSpLocks/>
          </p:cNvCxnSpPr>
          <p:nvPr/>
        </p:nvCxnSpPr>
        <p:spPr>
          <a:xfrm flipH="1">
            <a:off x="1645920" y="2596896"/>
            <a:ext cx="347472" cy="164592"/>
          </a:xfrm>
          <a:prstGeom prst="straightConnector1">
            <a:avLst/>
          </a:prstGeom>
          <a:ln w="28575">
            <a:solidFill>
              <a:schemeClr val="tx2">
                <a:lumMod val="60000"/>
                <a:lumOff val="40000"/>
              </a:schemeClr>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EAC7E80-5C63-96EE-3278-8542B13D8289}"/>
              </a:ext>
            </a:extLst>
          </p:cNvPr>
          <p:cNvGrpSpPr/>
          <p:nvPr/>
        </p:nvGrpSpPr>
        <p:grpSpPr>
          <a:xfrm>
            <a:off x="6980011" y="975187"/>
            <a:ext cx="3122122" cy="1368725"/>
            <a:chOff x="7075426" y="975187"/>
            <a:chExt cx="2925848" cy="1368725"/>
          </a:xfrm>
        </p:grpSpPr>
        <p:sp>
          <p:nvSpPr>
            <p:cNvPr id="12" name="TextBox 11">
              <a:extLst>
                <a:ext uri="{FF2B5EF4-FFF2-40B4-BE49-F238E27FC236}">
                  <a16:creationId xmlns:a16="http://schemas.microsoft.com/office/drawing/2014/main" id="{CEC4245E-F770-0190-0D15-2149818E38E5}"/>
                </a:ext>
              </a:extLst>
            </p:cNvPr>
            <p:cNvSpPr txBox="1"/>
            <p:nvPr/>
          </p:nvSpPr>
          <p:spPr>
            <a:xfrm>
              <a:off x="7075426" y="975187"/>
              <a:ext cx="2657744" cy="341632"/>
            </a:xfrm>
            <a:prstGeom prst="rect">
              <a:avLst/>
            </a:prstGeom>
            <a:noFill/>
            <a:ln>
              <a:noFill/>
            </a:ln>
          </p:spPr>
          <p:txBody>
            <a:bodyPr wrap="none" rtlCol="0">
              <a:spAutoFit/>
            </a:bodyPr>
            <a:lstStyle/>
            <a:p>
              <a:pPr algn="l">
                <a:lnSpc>
                  <a:spcPct val="90000"/>
                </a:lnSpc>
              </a:pPr>
              <a:r>
                <a:rPr lang="en-US" dirty="0">
                  <a:solidFill>
                    <a:schemeClr val="accent4"/>
                  </a:solidFill>
                  <a:latin typeface="+mn-lt"/>
                </a:rPr>
                <a:t>Tritium Breeding Blanket</a:t>
              </a:r>
            </a:p>
          </p:txBody>
        </p:sp>
        <p:grpSp>
          <p:nvGrpSpPr>
            <p:cNvPr id="14" name="Group 13">
              <a:extLst>
                <a:ext uri="{FF2B5EF4-FFF2-40B4-BE49-F238E27FC236}">
                  <a16:creationId xmlns:a16="http://schemas.microsoft.com/office/drawing/2014/main" id="{44A1EDF1-4A28-68E1-B49C-C6108EA639D4}"/>
                </a:ext>
              </a:extLst>
            </p:cNvPr>
            <p:cNvGrpSpPr/>
            <p:nvPr/>
          </p:nvGrpSpPr>
          <p:grpSpPr>
            <a:xfrm>
              <a:off x="7473696" y="1340610"/>
              <a:ext cx="2438400" cy="1003302"/>
              <a:chOff x="7473696" y="1340610"/>
              <a:chExt cx="2438400" cy="1003302"/>
            </a:xfrm>
          </p:grpSpPr>
          <p:sp>
            <p:nvSpPr>
              <p:cNvPr id="35" name="Down Arrow Callout 34">
                <a:extLst>
                  <a:ext uri="{FF2B5EF4-FFF2-40B4-BE49-F238E27FC236}">
                    <a16:creationId xmlns:a16="http://schemas.microsoft.com/office/drawing/2014/main" id="{43D7E3F5-BE3A-1C36-C712-EB8AA616A0BD}"/>
                  </a:ext>
                </a:extLst>
              </p:cNvPr>
              <p:cNvSpPr/>
              <p:nvPr/>
            </p:nvSpPr>
            <p:spPr>
              <a:xfrm rot="16200000">
                <a:off x="8191245" y="623061"/>
                <a:ext cx="1003302" cy="2438400"/>
              </a:xfrm>
              <a:prstGeom prst="downArrowCallout">
                <a:avLst>
                  <a:gd name="adj1" fmla="val 23086"/>
                  <a:gd name="adj2" fmla="val 19197"/>
                  <a:gd name="adj3" fmla="val 37658"/>
                  <a:gd name="adj4" fmla="val 75426"/>
                </a:avLst>
              </a:prstGeom>
              <a:noFill/>
              <a:ln w="19050">
                <a:solidFill>
                  <a:schemeClr val="accent4"/>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lumMod val="50000"/>
                      <a:lumOff val="50000"/>
                    </a:schemeClr>
                  </a:solidFill>
                </a:endParaRPr>
              </a:p>
            </p:txBody>
          </p:sp>
          <p:sp>
            <p:nvSpPr>
              <p:cNvPr id="36" name="TextBox 35">
                <a:extLst>
                  <a:ext uri="{FF2B5EF4-FFF2-40B4-BE49-F238E27FC236}">
                    <a16:creationId xmlns:a16="http://schemas.microsoft.com/office/drawing/2014/main" id="{4E9526A6-8806-1453-5F65-58033A67AB79}"/>
                  </a:ext>
                </a:extLst>
              </p:cNvPr>
              <p:cNvSpPr txBox="1"/>
              <p:nvPr/>
            </p:nvSpPr>
            <p:spPr>
              <a:xfrm>
                <a:off x="7659716" y="1432904"/>
                <a:ext cx="2061884" cy="258532"/>
              </a:xfrm>
              <a:prstGeom prst="rect">
                <a:avLst/>
              </a:prstGeom>
              <a:noFill/>
              <a:ln>
                <a:noFill/>
              </a:ln>
            </p:spPr>
            <p:txBody>
              <a:bodyPr wrap="square" rtlCol="0">
                <a:spAutoFit/>
              </a:bodyPr>
              <a:lstStyle/>
              <a:p>
                <a:pPr algn="l">
                  <a:lnSpc>
                    <a:spcPct val="90000"/>
                  </a:lnSpc>
                </a:pPr>
                <a:r>
                  <a:rPr lang="en-US" sz="1200" dirty="0">
                    <a:solidFill>
                      <a:schemeClr val="accent4"/>
                    </a:solidFill>
                    <a:latin typeface="+mn-lt"/>
                  </a:rPr>
                  <a:t>Breeding Material</a:t>
                </a:r>
              </a:p>
            </p:txBody>
          </p:sp>
          <p:sp>
            <p:nvSpPr>
              <p:cNvPr id="37" name="TextBox 36">
                <a:extLst>
                  <a:ext uri="{FF2B5EF4-FFF2-40B4-BE49-F238E27FC236}">
                    <a16:creationId xmlns:a16="http://schemas.microsoft.com/office/drawing/2014/main" id="{057660AB-B730-7984-9E7B-511213CA4144}"/>
                  </a:ext>
                </a:extLst>
              </p:cNvPr>
              <p:cNvSpPr txBox="1"/>
              <p:nvPr/>
            </p:nvSpPr>
            <p:spPr>
              <a:xfrm>
                <a:off x="7762394" y="1721188"/>
                <a:ext cx="2006269" cy="258532"/>
              </a:xfrm>
              <a:prstGeom prst="rect">
                <a:avLst/>
              </a:prstGeom>
              <a:noFill/>
              <a:ln>
                <a:noFill/>
              </a:ln>
            </p:spPr>
            <p:txBody>
              <a:bodyPr wrap="square" rtlCol="0">
                <a:spAutoFit/>
              </a:bodyPr>
              <a:lstStyle/>
              <a:p>
                <a:pPr algn="l">
                  <a:lnSpc>
                    <a:spcPct val="90000"/>
                  </a:lnSpc>
                </a:pPr>
                <a:r>
                  <a:rPr lang="en-US" sz="1200" dirty="0">
                    <a:solidFill>
                      <a:schemeClr val="accent4"/>
                    </a:solidFill>
                    <a:latin typeface="+mn-lt"/>
                  </a:rPr>
                  <a:t>Multiplier(n, 2n)</a:t>
                </a:r>
              </a:p>
            </p:txBody>
          </p:sp>
        </p:grpSp>
        <p:sp>
          <p:nvSpPr>
            <p:cNvPr id="20" name="TextBox 19">
              <a:extLst>
                <a:ext uri="{FF2B5EF4-FFF2-40B4-BE49-F238E27FC236}">
                  <a16:creationId xmlns:a16="http://schemas.microsoft.com/office/drawing/2014/main" id="{33064F7C-2088-D144-672C-D4C7D4987BB3}"/>
                </a:ext>
              </a:extLst>
            </p:cNvPr>
            <p:cNvSpPr txBox="1"/>
            <p:nvPr/>
          </p:nvSpPr>
          <p:spPr>
            <a:xfrm>
              <a:off x="7995005" y="2015560"/>
              <a:ext cx="2006269" cy="258532"/>
            </a:xfrm>
            <a:prstGeom prst="rect">
              <a:avLst/>
            </a:prstGeom>
            <a:noFill/>
            <a:ln>
              <a:noFill/>
            </a:ln>
          </p:spPr>
          <p:txBody>
            <a:bodyPr wrap="square" rtlCol="0">
              <a:spAutoFit/>
            </a:bodyPr>
            <a:lstStyle/>
            <a:p>
              <a:pPr>
                <a:lnSpc>
                  <a:spcPct val="90000"/>
                </a:lnSpc>
              </a:pPr>
              <a:r>
                <a:rPr lang="en-US" sz="1200" dirty="0">
                  <a:solidFill>
                    <a:schemeClr val="accent4"/>
                  </a:solidFill>
                  <a:latin typeface="+mn-lt"/>
                </a:rPr>
                <a:t>Coolant</a:t>
              </a:r>
            </a:p>
          </p:txBody>
        </p:sp>
      </p:grpSp>
      <p:sp>
        <p:nvSpPr>
          <p:cNvPr id="38" name="Bent Arrow 37">
            <a:extLst>
              <a:ext uri="{FF2B5EF4-FFF2-40B4-BE49-F238E27FC236}">
                <a16:creationId xmlns:a16="http://schemas.microsoft.com/office/drawing/2014/main" id="{A7DC390C-9154-17D2-F59A-A1AC7E2D2876}"/>
              </a:ext>
            </a:extLst>
          </p:cNvPr>
          <p:cNvSpPr/>
          <p:nvPr/>
        </p:nvSpPr>
        <p:spPr>
          <a:xfrm rot="16200000">
            <a:off x="8089900" y="2311400"/>
            <a:ext cx="1054100" cy="1435100"/>
          </a:xfrm>
          <a:prstGeom prst="bentArrow">
            <a:avLst/>
          </a:prstGeom>
          <a:solidFill>
            <a:schemeClr val="bg1"/>
          </a:solidFill>
          <a:ln w="19050">
            <a:solidFill>
              <a:schemeClr val="accent4"/>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602663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E3CF-72B8-763F-8D92-15752183778B}"/>
              </a:ext>
            </a:extLst>
          </p:cNvPr>
          <p:cNvSpPr>
            <a:spLocks noGrp="1"/>
          </p:cNvSpPr>
          <p:nvPr>
            <p:ph type="title"/>
          </p:nvPr>
        </p:nvSpPr>
        <p:spPr/>
        <p:txBody>
          <a:bodyPr/>
          <a:lstStyle/>
          <a:p>
            <a:r>
              <a:rPr lang="en-US" dirty="0"/>
              <a:t>Fuel Cycle and Blanket Overview</a:t>
            </a:r>
          </a:p>
        </p:txBody>
      </p:sp>
      <p:grpSp>
        <p:nvGrpSpPr>
          <p:cNvPr id="9" name="Group 8">
            <a:extLst>
              <a:ext uri="{FF2B5EF4-FFF2-40B4-BE49-F238E27FC236}">
                <a16:creationId xmlns:a16="http://schemas.microsoft.com/office/drawing/2014/main" id="{914A7DEC-16F3-3C6D-4AC6-F24742B92955}"/>
              </a:ext>
            </a:extLst>
          </p:cNvPr>
          <p:cNvGrpSpPr/>
          <p:nvPr/>
        </p:nvGrpSpPr>
        <p:grpSpPr>
          <a:xfrm>
            <a:off x="3901506" y="2325085"/>
            <a:ext cx="2398710" cy="2617248"/>
            <a:chOff x="3624900" y="1611852"/>
            <a:chExt cx="2752114" cy="3140547"/>
          </a:xfrm>
        </p:grpSpPr>
        <p:grpSp>
          <p:nvGrpSpPr>
            <p:cNvPr id="7" name="Group 6">
              <a:extLst>
                <a:ext uri="{FF2B5EF4-FFF2-40B4-BE49-F238E27FC236}">
                  <a16:creationId xmlns:a16="http://schemas.microsoft.com/office/drawing/2014/main" id="{181F5A08-6778-917F-2867-C3D993B3BBD9}"/>
                </a:ext>
              </a:extLst>
            </p:cNvPr>
            <p:cNvGrpSpPr/>
            <p:nvPr/>
          </p:nvGrpSpPr>
          <p:grpSpPr>
            <a:xfrm>
              <a:off x="3624900" y="1611852"/>
              <a:ext cx="2749378" cy="3079590"/>
              <a:chOff x="3624900" y="1611852"/>
              <a:chExt cx="2749378" cy="3079590"/>
            </a:xfrm>
          </p:grpSpPr>
          <p:sp>
            <p:nvSpPr>
              <p:cNvPr id="4" name="Sun 3">
                <a:extLst>
                  <a:ext uri="{FF2B5EF4-FFF2-40B4-BE49-F238E27FC236}">
                    <a16:creationId xmlns:a16="http://schemas.microsoft.com/office/drawing/2014/main" id="{779851A8-54CD-B449-4D81-3C012179AAA7}"/>
                  </a:ext>
                </a:extLst>
              </p:cNvPr>
              <p:cNvSpPr/>
              <p:nvPr/>
            </p:nvSpPr>
            <p:spPr>
              <a:xfrm>
                <a:off x="3648833" y="1611852"/>
                <a:ext cx="2725445" cy="3062797"/>
              </a:xfrm>
              <a:prstGeom prst="sun">
                <a:avLst>
                  <a:gd name="adj" fmla="val 33143"/>
                </a:avLst>
              </a:prstGeom>
              <a:solidFill>
                <a:srgbClr val="FE00E9"/>
              </a:solidFill>
              <a:ln w="19050">
                <a:solidFill>
                  <a:srgbClr val="FE00E9"/>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Sun 5">
                <a:extLst>
                  <a:ext uri="{FF2B5EF4-FFF2-40B4-BE49-F238E27FC236}">
                    <a16:creationId xmlns:a16="http://schemas.microsoft.com/office/drawing/2014/main" id="{1BAEC2E8-6DCD-CFB3-66F3-9F3CF7A668F5}"/>
                  </a:ext>
                </a:extLst>
              </p:cNvPr>
              <p:cNvSpPr/>
              <p:nvPr/>
            </p:nvSpPr>
            <p:spPr>
              <a:xfrm rot="273255">
                <a:off x="3624900" y="1628645"/>
                <a:ext cx="2725445" cy="3062797"/>
              </a:xfrm>
              <a:prstGeom prst="sun">
                <a:avLst>
                  <a:gd name="adj" fmla="val 20649"/>
                </a:avLst>
              </a:prstGeom>
              <a:gradFill flip="none" rotWithShape="1">
                <a:gsLst>
                  <a:gs pos="0">
                    <a:srgbClr val="FE00E9">
                      <a:tint val="66000"/>
                      <a:satMod val="160000"/>
                      <a:alpha val="50656"/>
                    </a:srgbClr>
                  </a:gs>
                  <a:gs pos="50000">
                    <a:srgbClr val="FE00E9">
                      <a:tint val="44500"/>
                      <a:satMod val="160000"/>
                    </a:srgbClr>
                  </a:gs>
                  <a:gs pos="100000">
                    <a:srgbClr val="FE00E9">
                      <a:tint val="23500"/>
                      <a:satMod val="160000"/>
                    </a:srgbClr>
                  </a:gs>
                </a:gsLst>
                <a:path path="circle">
                  <a:fillToRect l="50000" t="50000" r="50000" b="50000"/>
                </a:path>
                <a:tileRect/>
              </a:gradFill>
              <a:ln w="19050">
                <a:solidFill>
                  <a:srgbClr val="FE00E9"/>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8" name="Sun 7">
              <a:extLst>
                <a:ext uri="{FF2B5EF4-FFF2-40B4-BE49-F238E27FC236}">
                  <a16:creationId xmlns:a16="http://schemas.microsoft.com/office/drawing/2014/main" id="{D8E11D16-39FA-BE71-C3EC-C3838E8CE6B6}"/>
                </a:ext>
              </a:extLst>
            </p:cNvPr>
            <p:cNvSpPr/>
            <p:nvPr/>
          </p:nvSpPr>
          <p:spPr>
            <a:xfrm rot="20622311">
              <a:off x="3651569" y="1689602"/>
              <a:ext cx="2725445" cy="3062797"/>
            </a:xfrm>
            <a:prstGeom prst="sun">
              <a:avLst>
                <a:gd name="adj" fmla="val 12500"/>
              </a:avLst>
            </a:prstGeom>
            <a:gradFill flip="none" rotWithShape="1">
              <a:gsLst>
                <a:gs pos="33000">
                  <a:srgbClr val="FF84FF">
                    <a:alpha val="52000"/>
                  </a:srgbClr>
                </a:gs>
                <a:gs pos="0">
                  <a:schemeClr val="bg1">
                    <a:lumMod val="95000"/>
                  </a:schemeClr>
                </a:gs>
                <a:gs pos="52000">
                  <a:srgbClr val="FE00E9">
                    <a:tint val="44500"/>
                    <a:satMod val="160000"/>
                  </a:srgbClr>
                </a:gs>
                <a:gs pos="100000">
                  <a:srgbClr val="FE00E9">
                    <a:tint val="23500"/>
                    <a:satMod val="160000"/>
                  </a:srgbClr>
                </a:gs>
              </a:gsLst>
              <a:path path="circle">
                <a:fillToRect l="50000" t="50000" r="50000" b="50000"/>
              </a:path>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10" name="U-Turn Arrow 9">
            <a:extLst>
              <a:ext uri="{FF2B5EF4-FFF2-40B4-BE49-F238E27FC236}">
                <a16:creationId xmlns:a16="http://schemas.microsoft.com/office/drawing/2014/main" id="{0572576A-F4F0-BD64-C0A7-7587A90B2101}"/>
              </a:ext>
            </a:extLst>
          </p:cNvPr>
          <p:cNvSpPr/>
          <p:nvPr/>
        </p:nvSpPr>
        <p:spPr>
          <a:xfrm>
            <a:off x="2814066" y="1399032"/>
            <a:ext cx="2548890" cy="811530"/>
          </a:xfrm>
          <a:prstGeom prst="uturnArrow">
            <a:avLst>
              <a:gd name="adj1" fmla="val 26409"/>
              <a:gd name="adj2" fmla="val 25000"/>
              <a:gd name="adj3" fmla="val 25000"/>
              <a:gd name="adj4" fmla="val 75000"/>
              <a:gd name="adj5" fmla="val 100000"/>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Up Arrow 10">
            <a:extLst>
              <a:ext uri="{FF2B5EF4-FFF2-40B4-BE49-F238E27FC236}">
                <a16:creationId xmlns:a16="http://schemas.microsoft.com/office/drawing/2014/main" id="{57CBAABE-7059-1F82-1EE2-EEEA7E392088}"/>
              </a:ext>
            </a:extLst>
          </p:cNvPr>
          <p:cNvSpPr/>
          <p:nvPr/>
        </p:nvSpPr>
        <p:spPr>
          <a:xfrm flipH="1">
            <a:off x="2699766" y="2553462"/>
            <a:ext cx="434340" cy="2251710"/>
          </a:xfrm>
          <a:prstGeom prst="upArrow">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U-Turn Arrow 12">
            <a:extLst>
              <a:ext uri="{FF2B5EF4-FFF2-40B4-BE49-F238E27FC236}">
                <a16:creationId xmlns:a16="http://schemas.microsoft.com/office/drawing/2014/main" id="{62F1BA67-81AC-8022-3CA5-CC888986A89D}"/>
              </a:ext>
            </a:extLst>
          </p:cNvPr>
          <p:cNvSpPr/>
          <p:nvPr/>
        </p:nvSpPr>
        <p:spPr>
          <a:xfrm rot="10800000">
            <a:off x="2724912" y="5157216"/>
            <a:ext cx="2575814" cy="859536"/>
          </a:xfrm>
          <a:prstGeom prst="uturnArrow">
            <a:avLst>
              <a:gd name="adj1" fmla="val 25348"/>
              <a:gd name="adj2" fmla="val 23936"/>
              <a:gd name="adj3" fmla="val 24272"/>
              <a:gd name="adj4" fmla="val 75000"/>
              <a:gd name="adj5" fmla="val 100000"/>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5" name="TextBox 14">
            <a:extLst>
              <a:ext uri="{FF2B5EF4-FFF2-40B4-BE49-F238E27FC236}">
                <a16:creationId xmlns:a16="http://schemas.microsoft.com/office/drawing/2014/main" id="{79429973-7BB4-EF01-44CC-9CA202EA3707}"/>
              </a:ext>
            </a:extLst>
          </p:cNvPr>
          <p:cNvSpPr txBox="1"/>
          <p:nvPr/>
        </p:nvSpPr>
        <p:spPr>
          <a:xfrm>
            <a:off x="4117086" y="4844034"/>
            <a:ext cx="2209259"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Vacuum</a:t>
            </a:r>
            <a:r>
              <a:rPr lang="en-US" dirty="0">
                <a:latin typeface="+mn-lt"/>
              </a:rPr>
              <a:t> </a:t>
            </a:r>
            <a:r>
              <a:rPr lang="en-US" dirty="0">
                <a:solidFill>
                  <a:schemeClr val="accent1">
                    <a:lumMod val="50000"/>
                  </a:schemeClr>
                </a:solidFill>
                <a:latin typeface="+mn-lt"/>
              </a:rPr>
              <a:t>Pumping</a:t>
            </a:r>
          </a:p>
        </p:txBody>
      </p:sp>
      <p:sp>
        <p:nvSpPr>
          <p:cNvPr id="16" name="TextBox 15">
            <a:extLst>
              <a:ext uri="{FF2B5EF4-FFF2-40B4-BE49-F238E27FC236}">
                <a16:creationId xmlns:a16="http://schemas.microsoft.com/office/drawing/2014/main" id="{2D19CADF-19A5-3552-E8DA-9B2940AFEDAA}"/>
              </a:ext>
            </a:extLst>
          </p:cNvPr>
          <p:cNvSpPr txBox="1"/>
          <p:nvPr/>
        </p:nvSpPr>
        <p:spPr>
          <a:xfrm>
            <a:off x="625602" y="4859274"/>
            <a:ext cx="3472425" cy="341632"/>
          </a:xfrm>
          <a:prstGeom prst="rect">
            <a:avLst/>
          </a:prstGeom>
          <a:noFill/>
        </p:spPr>
        <p:txBody>
          <a:bodyPr wrap="none" rtlCol="0">
            <a:spAutoFit/>
          </a:bodyPr>
          <a:lstStyle/>
          <a:p>
            <a:pPr algn="l">
              <a:lnSpc>
                <a:spcPct val="90000"/>
              </a:lnSpc>
            </a:pPr>
            <a:r>
              <a:rPr lang="en-US" dirty="0">
                <a:latin typeface="+mn-lt"/>
              </a:rPr>
              <a:t>Hydrogen Isotope Separation</a:t>
            </a:r>
          </a:p>
        </p:txBody>
      </p:sp>
      <p:sp>
        <p:nvSpPr>
          <p:cNvPr id="17" name="TextBox 16">
            <a:extLst>
              <a:ext uri="{FF2B5EF4-FFF2-40B4-BE49-F238E27FC236}">
                <a16:creationId xmlns:a16="http://schemas.microsoft.com/office/drawing/2014/main" id="{7DD419C3-2170-EAD7-650F-873804A6F2CD}"/>
              </a:ext>
            </a:extLst>
          </p:cNvPr>
          <p:cNvSpPr txBox="1"/>
          <p:nvPr/>
        </p:nvSpPr>
        <p:spPr>
          <a:xfrm>
            <a:off x="1994916" y="2225802"/>
            <a:ext cx="1821332"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Tritium Storage</a:t>
            </a:r>
          </a:p>
        </p:txBody>
      </p:sp>
      <p:sp>
        <p:nvSpPr>
          <p:cNvPr id="18" name="TextBox 17">
            <a:extLst>
              <a:ext uri="{FF2B5EF4-FFF2-40B4-BE49-F238E27FC236}">
                <a16:creationId xmlns:a16="http://schemas.microsoft.com/office/drawing/2014/main" id="{5BC2012C-B07E-FEBB-234D-39A3848242E5}"/>
              </a:ext>
            </a:extLst>
          </p:cNvPr>
          <p:cNvSpPr txBox="1"/>
          <p:nvPr/>
        </p:nvSpPr>
        <p:spPr>
          <a:xfrm>
            <a:off x="3146298" y="992886"/>
            <a:ext cx="1816523"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Fueling System</a:t>
            </a:r>
          </a:p>
        </p:txBody>
      </p:sp>
      <p:sp>
        <p:nvSpPr>
          <p:cNvPr id="19" name="TextBox 18">
            <a:extLst>
              <a:ext uri="{FF2B5EF4-FFF2-40B4-BE49-F238E27FC236}">
                <a16:creationId xmlns:a16="http://schemas.microsoft.com/office/drawing/2014/main" id="{34954DF6-6DFB-AC4E-EA74-737868D00AD1}"/>
              </a:ext>
            </a:extLst>
          </p:cNvPr>
          <p:cNvSpPr txBox="1"/>
          <p:nvPr/>
        </p:nvSpPr>
        <p:spPr>
          <a:xfrm>
            <a:off x="3224784" y="5440426"/>
            <a:ext cx="1680268"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Fuel Cleanup</a:t>
            </a:r>
          </a:p>
        </p:txBody>
      </p:sp>
      <p:grpSp>
        <p:nvGrpSpPr>
          <p:cNvPr id="53" name="Group 52">
            <a:extLst>
              <a:ext uri="{FF2B5EF4-FFF2-40B4-BE49-F238E27FC236}">
                <a16:creationId xmlns:a16="http://schemas.microsoft.com/office/drawing/2014/main" id="{A7AF9403-7D54-D31A-BE77-54B44EB7C0E9}"/>
              </a:ext>
            </a:extLst>
          </p:cNvPr>
          <p:cNvGrpSpPr/>
          <p:nvPr/>
        </p:nvGrpSpPr>
        <p:grpSpPr>
          <a:xfrm>
            <a:off x="4716049" y="2685571"/>
            <a:ext cx="1800210" cy="912962"/>
            <a:chOff x="7678265" y="2860987"/>
            <a:chExt cx="1800210" cy="912962"/>
          </a:xfrm>
        </p:grpSpPr>
        <p:sp>
          <p:nvSpPr>
            <p:cNvPr id="40" name="Arc 39">
              <a:extLst>
                <a:ext uri="{FF2B5EF4-FFF2-40B4-BE49-F238E27FC236}">
                  <a16:creationId xmlns:a16="http://schemas.microsoft.com/office/drawing/2014/main" id="{54254A94-3BEF-2DC8-68C4-5233B886D7D1}"/>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Arc 40">
              <a:extLst>
                <a:ext uri="{FF2B5EF4-FFF2-40B4-BE49-F238E27FC236}">
                  <a16:creationId xmlns:a16="http://schemas.microsoft.com/office/drawing/2014/main" id="{BDACA9FF-6687-386A-B467-D97136259265}"/>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1" name="Group 50">
              <a:extLst>
                <a:ext uri="{FF2B5EF4-FFF2-40B4-BE49-F238E27FC236}">
                  <a16:creationId xmlns:a16="http://schemas.microsoft.com/office/drawing/2014/main" id="{98C215D8-116D-0E70-9DDD-180488BC2E49}"/>
                </a:ext>
              </a:extLst>
            </p:cNvPr>
            <p:cNvGrpSpPr/>
            <p:nvPr/>
          </p:nvGrpSpPr>
          <p:grpSpPr>
            <a:xfrm rot="20315110">
              <a:off x="7678265" y="3181278"/>
              <a:ext cx="1800210" cy="592671"/>
              <a:chOff x="7691967" y="3253738"/>
              <a:chExt cx="1800210" cy="592671"/>
            </a:xfrm>
          </p:grpSpPr>
          <p:grpSp>
            <p:nvGrpSpPr>
              <p:cNvPr id="24" name="Group 23">
                <a:extLst>
                  <a:ext uri="{FF2B5EF4-FFF2-40B4-BE49-F238E27FC236}">
                    <a16:creationId xmlns:a16="http://schemas.microsoft.com/office/drawing/2014/main" id="{B90CEDCC-B9D4-8109-E34D-F001F7970521}"/>
                  </a:ext>
                </a:extLst>
              </p:cNvPr>
              <p:cNvGrpSpPr/>
              <p:nvPr/>
            </p:nvGrpSpPr>
            <p:grpSpPr>
              <a:xfrm>
                <a:off x="7691967" y="3554306"/>
                <a:ext cx="190500" cy="194734"/>
                <a:chOff x="7738533" y="3702473"/>
                <a:chExt cx="190500" cy="194734"/>
              </a:xfrm>
            </p:grpSpPr>
            <p:sp>
              <p:nvSpPr>
                <p:cNvPr id="21" name="Oval 20">
                  <a:extLst>
                    <a:ext uri="{FF2B5EF4-FFF2-40B4-BE49-F238E27FC236}">
                      <a16:creationId xmlns:a16="http://schemas.microsoft.com/office/drawing/2014/main" id="{07176B6C-FBAD-A38D-1158-F594C594B8B9}"/>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 name="Oval 21">
                  <a:extLst>
                    <a:ext uri="{FF2B5EF4-FFF2-40B4-BE49-F238E27FC236}">
                      <a16:creationId xmlns:a16="http://schemas.microsoft.com/office/drawing/2014/main" id="{074CA31E-F138-A850-E9C8-BCC34E50AFDB}"/>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3" name="Oval 22">
                  <a:extLst>
                    <a:ext uri="{FF2B5EF4-FFF2-40B4-BE49-F238E27FC236}">
                      <a16:creationId xmlns:a16="http://schemas.microsoft.com/office/drawing/2014/main" id="{AE19DEEF-8194-4158-158B-0243E59354DD}"/>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7" name="Group 26">
                <a:extLst>
                  <a:ext uri="{FF2B5EF4-FFF2-40B4-BE49-F238E27FC236}">
                    <a16:creationId xmlns:a16="http://schemas.microsoft.com/office/drawing/2014/main" id="{1127C1E3-ED73-7316-9DD8-131C762EB0B5}"/>
                  </a:ext>
                </a:extLst>
              </p:cNvPr>
              <p:cNvGrpSpPr/>
              <p:nvPr/>
            </p:nvGrpSpPr>
            <p:grpSpPr>
              <a:xfrm>
                <a:off x="8111067" y="3511973"/>
                <a:ext cx="135467" cy="182033"/>
                <a:chOff x="8022167" y="3495040"/>
                <a:chExt cx="135467" cy="182033"/>
              </a:xfrm>
            </p:grpSpPr>
            <p:sp>
              <p:nvSpPr>
                <p:cNvPr id="26" name="Oval 25">
                  <a:extLst>
                    <a:ext uri="{FF2B5EF4-FFF2-40B4-BE49-F238E27FC236}">
                      <a16:creationId xmlns:a16="http://schemas.microsoft.com/office/drawing/2014/main" id="{053ADFB1-B655-3DEF-5FAD-81E854A25D9B}"/>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5" name="Oval 24">
                  <a:extLst>
                    <a:ext uri="{FF2B5EF4-FFF2-40B4-BE49-F238E27FC236}">
                      <a16:creationId xmlns:a16="http://schemas.microsoft.com/office/drawing/2014/main" id="{86B8E862-18E3-57E2-672D-4391EF9F46C0}"/>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8" name="Oval 27">
                <a:extLst>
                  <a:ext uri="{FF2B5EF4-FFF2-40B4-BE49-F238E27FC236}">
                    <a16:creationId xmlns:a16="http://schemas.microsoft.com/office/drawing/2014/main" id="{933476F7-7487-0418-B340-ABAE5C21613C}"/>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33" name="Group 32">
                <a:extLst>
                  <a:ext uri="{FF2B5EF4-FFF2-40B4-BE49-F238E27FC236}">
                    <a16:creationId xmlns:a16="http://schemas.microsoft.com/office/drawing/2014/main" id="{61A5A7EE-5CDA-B57B-71AB-777FFA5E8B92}"/>
                  </a:ext>
                </a:extLst>
              </p:cNvPr>
              <p:cNvGrpSpPr/>
              <p:nvPr/>
            </p:nvGrpSpPr>
            <p:grpSpPr>
              <a:xfrm>
                <a:off x="8602136" y="3253738"/>
                <a:ext cx="207433" cy="194734"/>
                <a:chOff x="8170334" y="3854872"/>
                <a:chExt cx="207433" cy="194734"/>
              </a:xfrm>
            </p:grpSpPr>
            <p:sp>
              <p:nvSpPr>
                <p:cNvPr id="32" name="Oval 31">
                  <a:extLst>
                    <a:ext uri="{FF2B5EF4-FFF2-40B4-BE49-F238E27FC236}">
                      <a16:creationId xmlns:a16="http://schemas.microsoft.com/office/drawing/2014/main" id="{63D9B52D-8CA3-67AC-411E-537B770AB8B1}"/>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9" name="Oval 28">
                  <a:extLst>
                    <a:ext uri="{FF2B5EF4-FFF2-40B4-BE49-F238E27FC236}">
                      <a16:creationId xmlns:a16="http://schemas.microsoft.com/office/drawing/2014/main" id="{5DA5D273-E05A-26F1-1F21-E87F8D388A18}"/>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0" name="Oval 29">
                  <a:extLst>
                    <a:ext uri="{FF2B5EF4-FFF2-40B4-BE49-F238E27FC236}">
                      <a16:creationId xmlns:a16="http://schemas.microsoft.com/office/drawing/2014/main" id="{15794EAD-E424-330E-012F-5144130F8371}"/>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1" name="Oval 30">
                  <a:extLst>
                    <a:ext uri="{FF2B5EF4-FFF2-40B4-BE49-F238E27FC236}">
                      <a16:creationId xmlns:a16="http://schemas.microsoft.com/office/drawing/2014/main" id="{B5835BDC-9191-1F1C-F8E7-1A79E81D12E3}"/>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34" name="TextBox 33">
                <a:extLst>
                  <a:ext uri="{FF2B5EF4-FFF2-40B4-BE49-F238E27FC236}">
                    <a16:creationId xmlns:a16="http://schemas.microsoft.com/office/drawing/2014/main" id="{A157172D-2E11-AEE9-EA13-1F67CE12CCDD}"/>
                  </a:ext>
                </a:extLst>
              </p:cNvPr>
              <p:cNvSpPr txBox="1"/>
              <p:nvPr/>
            </p:nvSpPr>
            <p:spPr>
              <a:xfrm>
                <a:off x="7844790" y="3504777"/>
                <a:ext cx="324128" cy="341632"/>
              </a:xfrm>
              <a:prstGeom prst="rect">
                <a:avLst/>
              </a:prstGeom>
              <a:noFill/>
            </p:spPr>
            <p:txBody>
              <a:bodyPr wrap="none" rtlCol="0">
                <a:spAutoFit/>
              </a:bodyPr>
              <a:lstStyle/>
              <a:p>
                <a:pPr algn="l">
                  <a:lnSpc>
                    <a:spcPct val="90000"/>
                  </a:lnSpc>
                </a:pPr>
                <a:r>
                  <a:rPr lang="en-US" dirty="0">
                    <a:latin typeface="+mn-lt"/>
                  </a:rPr>
                  <a:t>+</a:t>
                </a:r>
              </a:p>
            </p:txBody>
          </p:sp>
          <p:cxnSp>
            <p:nvCxnSpPr>
              <p:cNvPr id="43" name="Straight Connector 42">
                <a:extLst>
                  <a:ext uri="{FF2B5EF4-FFF2-40B4-BE49-F238E27FC236}">
                    <a16:creationId xmlns:a16="http://schemas.microsoft.com/office/drawing/2014/main" id="{E7D7ECD8-9B39-A44B-9A60-0C97C406297E}"/>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724BFCB-DD0F-E5FB-7A20-783BB40EBEEC}"/>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465478E-E03F-A38A-8F7A-BA79AE11255C}"/>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cxnSp>
        <p:nvCxnSpPr>
          <p:cNvPr id="63" name="Straight Arrow Connector 62">
            <a:extLst>
              <a:ext uri="{FF2B5EF4-FFF2-40B4-BE49-F238E27FC236}">
                <a16:creationId xmlns:a16="http://schemas.microsoft.com/office/drawing/2014/main" id="{92B050D0-8828-DEA1-175C-672D291A0340}"/>
              </a:ext>
            </a:extLst>
          </p:cNvPr>
          <p:cNvCxnSpPr/>
          <p:nvPr/>
        </p:nvCxnSpPr>
        <p:spPr>
          <a:xfrm flipV="1">
            <a:off x="6072961" y="2213924"/>
            <a:ext cx="1297641" cy="679076"/>
          </a:xfrm>
          <a:prstGeom prst="straightConnector1">
            <a:avLst/>
          </a:prstGeom>
          <a:ln w="28575">
            <a:solidFill>
              <a:srgbClr val="002060"/>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F67F9A85-3D37-446A-B25F-BFA15FCA9B23}"/>
              </a:ext>
            </a:extLst>
          </p:cNvPr>
          <p:cNvSpPr txBox="1"/>
          <p:nvPr/>
        </p:nvSpPr>
        <p:spPr>
          <a:xfrm rot="19995783">
            <a:off x="5937413" y="2193266"/>
            <a:ext cx="1447832" cy="313932"/>
          </a:xfrm>
          <a:prstGeom prst="rect">
            <a:avLst/>
          </a:prstGeom>
          <a:noFill/>
        </p:spPr>
        <p:txBody>
          <a:bodyPr wrap="none" rtlCol="0">
            <a:spAutoFit/>
          </a:bodyPr>
          <a:lstStyle/>
          <a:p>
            <a:pPr algn="l">
              <a:lnSpc>
                <a:spcPct val="90000"/>
              </a:lnSpc>
            </a:pPr>
            <a:r>
              <a:rPr lang="en-US" sz="1600" dirty="0">
                <a:solidFill>
                  <a:srgbClr val="002060"/>
                </a:solidFill>
                <a:latin typeface="+mn-lt"/>
              </a:rPr>
              <a:t>fast neutrons</a:t>
            </a:r>
          </a:p>
        </p:txBody>
      </p:sp>
      <p:sp>
        <p:nvSpPr>
          <p:cNvPr id="67" name="TextBox 66">
            <a:extLst>
              <a:ext uri="{FF2B5EF4-FFF2-40B4-BE49-F238E27FC236}">
                <a16:creationId xmlns:a16="http://schemas.microsoft.com/office/drawing/2014/main" id="{581E3AC8-9465-15C6-0C3E-989C7769E9E0}"/>
              </a:ext>
            </a:extLst>
          </p:cNvPr>
          <p:cNvSpPr txBox="1"/>
          <p:nvPr/>
        </p:nvSpPr>
        <p:spPr>
          <a:xfrm>
            <a:off x="9542780" y="1706706"/>
            <a:ext cx="2832100" cy="341632"/>
          </a:xfrm>
          <a:prstGeom prst="rect">
            <a:avLst/>
          </a:prstGeom>
          <a:noFill/>
        </p:spPr>
        <p:txBody>
          <a:bodyPr wrap="square" rtlCol="0">
            <a:spAutoFit/>
          </a:bodyPr>
          <a:lstStyle/>
          <a:p>
            <a:pPr algn="ctr">
              <a:lnSpc>
                <a:spcPct val="90000"/>
              </a:lnSpc>
            </a:pPr>
            <a:r>
              <a:rPr lang="en-US" dirty="0">
                <a:solidFill>
                  <a:schemeClr val="accent4">
                    <a:lumMod val="50000"/>
                  </a:schemeClr>
                </a:solidFill>
                <a:latin typeface="+mn-lt"/>
              </a:rPr>
              <a:t>Tritium Extraction</a:t>
            </a:r>
          </a:p>
        </p:txBody>
      </p:sp>
      <p:sp>
        <p:nvSpPr>
          <p:cNvPr id="70" name="U-Turn Arrow 69">
            <a:extLst>
              <a:ext uri="{FF2B5EF4-FFF2-40B4-BE49-F238E27FC236}">
                <a16:creationId xmlns:a16="http://schemas.microsoft.com/office/drawing/2014/main" id="{B61D30B0-1D62-C0E3-B4FB-14AE71FEC769}"/>
              </a:ext>
            </a:extLst>
          </p:cNvPr>
          <p:cNvSpPr/>
          <p:nvPr/>
        </p:nvSpPr>
        <p:spPr>
          <a:xfrm rot="10800000">
            <a:off x="1737360" y="2066544"/>
            <a:ext cx="9919208" cy="4664456"/>
          </a:xfrm>
          <a:prstGeom prst="uturnArrow">
            <a:avLst>
              <a:gd name="adj1" fmla="val 4928"/>
              <a:gd name="adj2" fmla="val 4307"/>
              <a:gd name="adj3" fmla="val 4571"/>
              <a:gd name="adj4" fmla="val 50000"/>
              <a:gd name="adj5" fmla="val 33923"/>
            </a:avLst>
          </a:prstGeom>
          <a:solidFill>
            <a:schemeClr val="bg1"/>
          </a:solidFill>
          <a:ln w="19050">
            <a:solidFill>
              <a:schemeClr val="accent4">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3" name="TextBox 72">
            <a:extLst>
              <a:ext uri="{FF2B5EF4-FFF2-40B4-BE49-F238E27FC236}">
                <a16:creationId xmlns:a16="http://schemas.microsoft.com/office/drawing/2014/main" id="{97340B86-5A5C-7931-9866-C417049B7AFA}"/>
              </a:ext>
            </a:extLst>
          </p:cNvPr>
          <p:cNvSpPr txBox="1"/>
          <p:nvPr/>
        </p:nvSpPr>
        <p:spPr>
          <a:xfrm>
            <a:off x="9034272" y="3001768"/>
            <a:ext cx="2633472" cy="840230"/>
          </a:xfrm>
          <a:prstGeom prst="rect">
            <a:avLst/>
          </a:prstGeom>
          <a:noFill/>
        </p:spPr>
        <p:txBody>
          <a:bodyPr wrap="square" rtlCol="0">
            <a:spAutoFit/>
          </a:bodyPr>
          <a:lstStyle/>
          <a:p>
            <a:pPr algn="ctr">
              <a:lnSpc>
                <a:spcPct val="90000"/>
              </a:lnSpc>
            </a:pPr>
            <a:r>
              <a:rPr lang="en-US" dirty="0">
                <a:solidFill>
                  <a:schemeClr val="accent6">
                    <a:lumMod val="75000"/>
                  </a:schemeClr>
                </a:solidFill>
                <a:latin typeface="+mn-lt"/>
              </a:rPr>
              <a:t>Heat Removal/</a:t>
            </a:r>
          </a:p>
          <a:p>
            <a:pPr algn="ctr">
              <a:lnSpc>
                <a:spcPct val="90000"/>
              </a:lnSpc>
            </a:pPr>
            <a:r>
              <a:rPr lang="en-US" dirty="0">
                <a:solidFill>
                  <a:schemeClr val="accent6">
                    <a:lumMod val="75000"/>
                  </a:schemeClr>
                </a:solidFill>
                <a:latin typeface="+mn-lt"/>
              </a:rPr>
              <a:t>Power Extraction Cycle</a:t>
            </a:r>
          </a:p>
        </p:txBody>
      </p:sp>
      <p:sp>
        <p:nvSpPr>
          <p:cNvPr id="96" name="Up Arrow 95">
            <a:extLst>
              <a:ext uri="{FF2B5EF4-FFF2-40B4-BE49-F238E27FC236}">
                <a16:creationId xmlns:a16="http://schemas.microsoft.com/office/drawing/2014/main" id="{63194DD4-F711-E01A-40AC-45D9BB576BE6}"/>
              </a:ext>
            </a:extLst>
          </p:cNvPr>
          <p:cNvSpPr/>
          <p:nvPr/>
        </p:nvSpPr>
        <p:spPr>
          <a:xfrm rot="10800000" flipH="1">
            <a:off x="10296144" y="2090928"/>
            <a:ext cx="438912" cy="908304"/>
          </a:xfrm>
          <a:prstGeom prst="upArrow">
            <a:avLst/>
          </a:prstGeom>
          <a:solidFill>
            <a:schemeClr val="bg1"/>
          </a:solidFill>
          <a:ln w="19050">
            <a:solidFill>
              <a:schemeClr val="accent4"/>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7" name="TextBox 96">
            <a:extLst>
              <a:ext uri="{FF2B5EF4-FFF2-40B4-BE49-F238E27FC236}">
                <a16:creationId xmlns:a16="http://schemas.microsoft.com/office/drawing/2014/main" id="{9BD7BDA2-2523-2331-8689-D682ADD782AA}"/>
              </a:ext>
            </a:extLst>
          </p:cNvPr>
          <p:cNvSpPr txBox="1"/>
          <p:nvPr/>
        </p:nvSpPr>
        <p:spPr>
          <a:xfrm>
            <a:off x="182880" y="3603498"/>
            <a:ext cx="2532126" cy="535531"/>
          </a:xfrm>
          <a:prstGeom prst="rect">
            <a:avLst/>
          </a:prstGeom>
          <a:noFill/>
        </p:spPr>
        <p:txBody>
          <a:bodyPr wrap="square" rtlCol="0">
            <a:spAutoFit/>
          </a:bodyPr>
          <a:lstStyle/>
          <a:p>
            <a:pPr algn="ctr">
              <a:lnSpc>
                <a:spcPct val="90000"/>
              </a:lnSpc>
            </a:pPr>
            <a:r>
              <a:rPr lang="en-US" sz="1600" dirty="0">
                <a:solidFill>
                  <a:schemeClr val="bg2">
                    <a:lumMod val="50000"/>
                  </a:schemeClr>
                </a:solidFill>
                <a:latin typeface="+mn-lt"/>
              </a:rPr>
              <a:t>Exhaust/Water Detritiation Systems</a:t>
            </a:r>
          </a:p>
        </p:txBody>
      </p:sp>
      <p:cxnSp>
        <p:nvCxnSpPr>
          <p:cNvPr id="98" name="Straight Arrow Connector 97">
            <a:extLst>
              <a:ext uri="{FF2B5EF4-FFF2-40B4-BE49-F238E27FC236}">
                <a16:creationId xmlns:a16="http://schemas.microsoft.com/office/drawing/2014/main" id="{D6466EA5-384D-8533-FE27-FC4F31A3116E}"/>
              </a:ext>
            </a:extLst>
          </p:cNvPr>
          <p:cNvCxnSpPr>
            <a:cxnSpLocks/>
          </p:cNvCxnSpPr>
          <p:nvPr/>
        </p:nvCxnSpPr>
        <p:spPr>
          <a:xfrm>
            <a:off x="1013281" y="4187952"/>
            <a:ext cx="0" cy="658368"/>
          </a:xfrm>
          <a:prstGeom prst="straightConnector1">
            <a:avLst/>
          </a:prstGeom>
          <a:ln w="28575">
            <a:solidFill>
              <a:schemeClr val="bg1">
                <a:lumMod val="50000"/>
              </a:schemeClr>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97AD498-4372-8C14-C5C6-9D1993C212FB}"/>
              </a:ext>
            </a:extLst>
          </p:cNvPr>
          <p:cNvCxnSpPr>
            <a:cxnSpLocks/>
          </p:cNvCxnSpPr>
          <p:nvPr/>
        </p:nvCxnSpPr>
        <p:spPr>
          <a:xfrm flipV="1">
            <a:off x="1824049" y="4120896"/>
            <a:ext cx="0" cy="658368"/>
          </a:xfrm>
          <a:prstGeom prst="straightConnector1">
            <a:avLst/>
          </a:prstGeom>
          <a:ln w="28575">
            <a:solidFill>
              <a:schemeClr val="bg1">
                <a:lumMod val="50000"/>
              </a:schemeClr>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63299F93-6435-69FF-1F69-2DCAB427E9FB}"/>
              </a:ext>
            </a:extLst>
          </p:cNvPr>
          <p:cNvSpPr txBox="1"/>
          <p:nvPr/>
        </p:nvSpPr>
        <p:spPr>
          <a:xfrm>
            <a:off x="219456" y="1762506"/>
            <a:ext cx="2011680" cy="313932"/>
          </a:xfrm>
          <a:prstGeom prst="rect">
            <a:avLst/>
          </a:prstGeom>
          <a:noFill/>
        </p:spPr>
        <p:txBody>
          <a:bodyPr wrap="square" rtlCol="0">
            <a:spAutoFit/>
          </a:bodyPr>
          <a:lstStyle/>
          <a:p>
            <a:pPr algn="ctr">
              <a:lnSpc>
                <a:spcPct val="90000"/>
              </a:lnSpc>
            </a:pPr>
            <a:r>
              <a:rPr lang="en-US" sz="1600" dirty="0">
                <a:solidFill>
                  <a:schemeClr val="accent1"/>
                </a:solidFill>
                <a:latin typeface="+mn-lt"/>
              </a:rPr>
              <a:t>Startup Inventory</a:t>
            </a:r>
          </a:p>
        </p:txBody>
      </p:sp>
      <p:sp>
        <p:nvSpPr>
          <p:cNvPr id="103" name="TextBox 102">
            <a:extLst>
              <a:ext uri="{FF2B5EF4-FFF2-40B4-BE49-F238E27FC236}">
                <a16:creationId xmlns:a16="http://schemas.microsoft.com/office/drawing/2014/main" id="{89292FA8-598E-8D28-094F-5735B20C6AAD}"/>
              </a:ext>
            </a:extLst>
          </p:cNvPr>
          <p:cNvSpPr txBox="1"/>
          <p:nvPr/>
        </p:nvSpPr>
        <p:spPr>
          <a:xfrm>
            <a:off x="0" y="2664714"/>
            <a:ext cx="2011680" cy="313932"/>
          </a:xfrm>
          <a:prstGeom prst="rect">
            <a:avLst/>
          </a:prstGeom>
          <a:noFill/>
        </p:spPr>
        <p:txBody>
          <a:bodyPr wrap="square" rtlCol="0">
            <a:spAutoFit/>
          </a:bodyPr>
          <a:lstStyle/>
          <a:p>
            <a:pPr algn="ctr">
              <a:lnSpc>
                <a:spcPct val="90000"/>
              </a:lnSpc>
            </a:pPr>
            <a:r>
              <a:rPr lang="en-US" sz="1600" dirty="0">
                <a:solidFill>
                  <a:schemeClr val="tx2">
                    <a:lumMod val="60000"/>
                    <a:lumOff val="40000"/>
                  </a:schemeClr>
                </a:solidFill>
                <a:latin typeface="+mn-lt"/>
              </a:rPr>
              <a:t>New Plants</a:t>
            </a:r>
          </a:p>
        </p:txBody>
      </p:sp>
      <p:cxnSp>
        <p:nvCxnSpPr>
          <p:cNvPr id="104" name="Straight Arrow Connector 103">
            <a:extLst>
              <a:ext uri="{FF2B5EF4-FFF2-40B4-BE49-F238E27FC236}">
                <a16:creationId xmlns:a16="http://schemas.microsoft.com/office/drawing/2014/main" id="{2B13B6E0-87C9-D3D2-85F9-E9D260478B62}"/>
              </a:ext>
            </a:extLst>
          </p:cNvPr>
          <p:cNvCxnSpPr>
            <a:cxnSpLocks/>
          </p:cNvCxnSpPr>
          <p:nvPr/>
        </p:nvCxnSpPr>
        <p:spPr>
          <a:xfrm>
            <a:off x="1641169" y="2072640"/>
            <a:ext cx="370511" cy="176784"/>
          </a:xfrm>
          <a:prstGeom prst="straightConnector1">
            <a:avLst/>
          </a:prstGeom>
          <a:ln w="28575">
            <a:solidFill>
              <a:schemeClr val="accent1"/>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C9B401B1-39D6-20C8-5517-3E29E2F5B21C}"/>
              </a:ext>
            </a:extLst>
          </p:cNvPr>
          <p:cNvCxnSpPr>
            <a:cxnSpLocks/>
          </p:cNvCxnSpPr>
          <p:nvPr/>
        </p:nvCxnSpPr>
        <p:spPr>
          <a:xfrm flipH="1">
            <a:off x="1645920" y="2596896"/>
            <a:ext cx="347472" cy="164592"/>
          </a:xfrm>
          <a:prstGeom prst="straightConnector1">
            <a:avLst/>
          </a:prstGeom>
          <a:ln w="28575">
            <a:solidFill>
              <a:schemeClr val="tx2">
                <a:lumMod val="60000"/>
                <a:lumOff val="40000"/>
              </a:schemeClr>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7C87AFD-D200-7AF6-7963-86349888DB43}"/>
              </a:ext>
            </a:extLst>
          </p:cNvPr>
          <p:cNvSpPr txBox="1"/>
          <p:nvPr/>
        </p:nvSpPr>
        <p:spPr>
          <a:xfrm>
            <a:off x="5147911" y="5488446"/>
            <a:ext cx="2532126" cy="313932"/>
          </a:xfrm>
          <a:prstGeom prst="rect">
            <a:avLst/>
          </a:prstGeom>
          <a:noFill/>
        </p:spPr>
        <p:txBody>
          <a:bodyPr wrap="square" rtlCol="0">
            <a:spAutoFit/>
          </a:bodyPr>
          <a:lstStyle/>
          <a:p>
            <a:pPr algn="ctr">
              <a:lnSpc>
                <a:spcPct val="90000"/>
              </a:lnSpc>
            </a:pPr>
            <a:r>
              <a:rPr lang="en-US" sz="1600" dirty="0">
                <a:solidFill>
                  <a:schemeClr val="bg2">
                    <a:lumMod val="50000"/>
                  </a:schemeClr>
                </a:solidFill>
                <a:latin typeface="+mn-lt"/>
              </a:rPr>
              <a:t>Waste Treatment</a:t>
            </a:r>
          </a:p>
        </p:txBody>
      </p:sp>
      <p:cxnSp>
        <p:nvCxnSpPr>
          <p:cNvPr id="5" name="Straight Arrow Connector 4">
            <a:extLst>
              <a:ext uri="{FF2B5EF4-FFF2-40B4-BE49-F238E27FC236}">
                <a16:creationId xmlns:a16="http://schemas.microsoft.com/office/drawing/2014/main" id="{92819458-6D9A-AD95-14CD-5EAA1BC7D9A2}"/>
              </a:ext>
            </a:extLst>
          </p:cNvPr>
          <p:cNvCxnSpPr>
            <a:cxnSpLocks/>
          </p:cNvCxnSpPr>
          <p:nvPr/>
        </p:nvCxnSpPr>
        <p:spPr>
          <a:xfrm>
            <a:off x="4864028" y="5637516"/>
            <a:ext cx="654457" cy="0"/>
          </a:xfrm>
          <a:prstGeom prst="straightConnector1">
            <a:avLst/>
          </a:prstGeom>
          <a:ln w="28575">
            <a:solidFill>
              <a:schemeClr val="bg1">
                <a:lumMod val="50000"/>
              </a:schemeClr>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CDAB1A3-B57C-B60B-F482-2063250D693F}"/>
              </a:ext>
            </a:extLst>
          </p:cNvPr>
          <p:cNvSpPr txBox="1"/>
          <p:nvPr/>
        </p:nvSpPr>
        <p:spPr>
          <a:xfrm>
            <a:off x="9659874" y="748004"/>
            <a:ext cx="2532126" cy="313932"/>
          </a:xfrm>
          <a:prstGeom prst="rect">
            <a:avLst/>
          </a:prstGeom>
          <a:noFill/>
        </p:spPr>
        <p:txBody>
          <a:bodyPr wrap="square" rtlCol="0">
            <a:spAutoFit/>
          </a:bodyPr>
          <a:lstStyle/>
          <a:p>
            <a:pPr algn="ctr">
              <a:lnSpc>
                <a:spcPct val="90000"/>
              </a:lnSpc>
            </a:pPr>
            <a:r>
              <a:rPr lang="en-US" sz="1600" dirty="0">
                <a:solidFill>
                  <a:schemeClr val="bg2">
                    <a:lumMod val="50000"/>
                  </a:schemeClr>
                </a:solidFill>
                <a:latin typeface="+mn-lt"/>
              </a:rPr>
              <a:t>Waste Treatment</a:t>
            </a:r>
          </a:p>
        </p:txBody>
      </p:sp>
      <p:cxnSp>
        <p:nvCxnSpPr>
          <p:cNvPr id="20" name="Straight Arrow Connector 19">
            <a:extLst>
              <a:ext uri="{FF2B5EF4-FFF2-40B4-BE49-F238E27FC236}">
                <a16:creationId xmlns:a16="http://schemas.microsoft.com/office/drawing/2014/main" id="{B748C2D3-B1DC-3E40-E808-1FE18BFF2CF2}"/>
              </a:ext>
            </a:extLst>
          </p:cNvPr>
          <p:cNvCxnSpPr>
            <a:cxnSpLocks/>
          </p:cNvCxnSpPr>
          <p:nvPr/>
        </p:nvCxnSpPr>
        <p:spPr>
          <a:xfrm flipV="1">
            <a:off x="10868526" y="1089579"/>
            <a:ext cx="0" cy="562758"/>
          </a:xfrm>
          <a:prstGeom prst="straightConnector1">
            <a:avLst/>
          </a:prstGeom>
          <a:ln w="28575">
            <a:solidFill>
              <a:schemeClr val="bg1">
                <a:lumMod val="50000"/>
              </a:schemeClr>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6A6A0AE6-61C1-CF6C-CA69-912D91B9DB02}"/>
              </a:ext>
            </a:extLst>
          </p:cNvPr>
          <p:cNvGrpSpPr/>
          <p:nvPr/>
        </p:nvGrpSpPr>
        <p:grpSpPr>
          <a:xfrm>
            <a:off x="6980011" y="975187"/>
            <a:ext cx="3122122" cy="1368725"/>
            <a:chOff x="7075426" y="975187"/>
            <a:chExt cx="2925848" cy="1368725"/>
          </a:xfrm>
        </p:grpSpPr>
        <p:sp>
          <p:nvSpPr>
            <p:cNvPr id="36" name="TextBox 35">
              <a:extLst>
                <a:ext uri="{FF2B5EF4-FFF2-40B4-BE49-F238E27FC236}">
                  <a16:creationId xmlns:a16="http://schemas.microsoft.com/office/drawing/2014/main" id="{F904B79E-A756-CD6F-7C34-2FA2DE34CB20}"/>
                </a:ext>
              </a:extLst>
            </p:cNvPr>
            <p:cNvSpPr txBox="1"/>
            <p:nvPr/>
          </p:nvSpPr>
          <p:spPr>
            <a:xfrm>
              <a:off x="7075426" y="975187"/>
              <a:ext cx="2657744" cy="341632"/>
            </a:xfrm>
            <a:prstGeom prst="rect">
              <a:avLst/>
            </a:prstGeom>
            <a:noFill/>
            <a:ln>
              <a:noFill/>
            </a:ln>
          </p:spPr>
          <p:txBody>
            <a:bodyPr wrap="none" rtlCol="0">
              <a:spAutoFit/>
            </a:bodyPr>
            <a:lstStyle/>
            <a:p>
              <a:pPr algn="l">
                <a:lnSpc>
                  <a:spcPct val="90000"/>
                </a:lnSpc>
              </a:pPr>
              <a:r>
                <a:rPr lang="en-US" dirty="0">
                  <a:solidFill>
                    <a:schemeClr val="accent4"/>
                  </a:solidFill>
                  <a:latin typeface="+mn-lt"/>
                </a:rPr>
                <a:t>Tritium Breeding Blanket</a:t>
              </a:r>
            </a:p>
          </p:txBody>
        </p:sp>
        <p:grpSp>
          <p:nvGrpSpPr>
            <p:cNvPr id="37" name="Group 36">
              <a:extLst>
                <a:ext uri="{FF2B5EF4-FFF2-40B4-BE49-F238E27FC236}">
                  <a16:creationId xmlns:a16="http://schemas.microsoft.com/office/drawing/2014/main" id="{59B8258E-0C06-39CF-ED7E-8B90C526C66E}"/>
                </a:ext>
              </a:extLst>
            </p:cNvPr>
            <p:cNvGrpSpPr/>
            <p:nvPr/>
          </p:nvGrpSpPr>
          <p:grpSpPr>
            <a:xfrm>
              <a:off x="7473696" y="1340610"/>
              <a:ext cx="2438400" cy="1003302"/>
              <a:chOff x="7473696" y="1340610"/>
              <a:chExt cx="2438400" cy="1003302"/>
            </a:xfrm>
          </p:grpSpPr>
          <p:sp>
            <p:nvSpPr>
              <p:cNvPr id="39" name="Down Arrow Callout 38">
                <a:extLst>
                  <a:ext uri="{FF2B5EF4-FFF2-40B4-BE49-F238E27FC236}">
                    <a16:creationId xmlns:a16="http://schemas.microsoft.com/office/drawing/2014/main" id="{995A3799-3729-90DA-46A2-14DD883A241A}"/>
                  </a:ext>
                </a:extLst>
              </p:cNvPr>
              <p:cNvSpPr/>
              <p:nvPr/>
            </p:nvSpPr>
            <p:spPr>
              <a:xfrm rot="16200000">
                <a:off x="8191245" y="623061"/>
                <a:ext cx="1003302" cy="2438400"/>
              </a:xfrm>
              <a:prstGeom prst="downArrowCallout">
                <a:avLst>
                  <a:gd name="adj1" fmla="val 23086"/>
                  <a:gd name="adj2" fmla="val 19197"/>
                  <a:gd name="adj3" fmla="val 37658"/>
                  <a:gd name="adj4" fmla="val 75426"/>
                </a:avLst>
              </a:prstGeom>
              <a:noFill/>
              <a:ln w="19050">
                <a:solidFill>
                  <a:schemeClr val="accent4"/>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lumMod val="50000"/>
                      <a:lumOff val="50000"/>
                    </a:schemeClr>
                  </a:solidFill>
                </a:endParaRPr>
              </a:p>
            </p:txBody>
          </p:sp>
          <p:sp>
            <p:nvSpPr>
              <p:cNvPr id="42" name="TextBox 41">
                <a:extLst>
                  <a:ext uri="{FF2B5EF4-FFF2-40B4-BE49-F238E27FC236}">
                    <a16:creationId xmlns:a16="http://schemas.microsoft.com/office/drawing/2014/main" id="{53406764-AC80-CBA2-7981-B02D919A7F36}"/>
                  </a:ext>
                </a:extLst>
              </p:cNvPr>
              <p:cNvSpPr txBox="1"/>
              <p:nvPr/>
            </p:nvSpPr>
            <p:spPr>
              <a:xfrm>
                <a:off x="7659716" y="1432904"/>
                <a:ext cx="2061884" cy="258532"/>
              </a:xfrm>
              <a:prstGeom prst="rect">
                <a:avLst/>
              </a:prstGeom>
              <a:noFill/>
              <a:ln>
                <a:noFill/>
              </a:ln>
            </p:spPr>
            <p:txBody>
              <a:bodyPr wrap="square" rtlCol="0">
                <a:spAutoFit/>
              </a:bodyPr>
              <a:lstStyle/>
              <a:p>
                <a:pPr algn="l">
                  <a:lnSpc>
                    <a:spcPct val="90000"/>
                  </a:lnSpc>
                </a:pPr>
                <a:r>
                  <a:rPr lang="en-US" sz="1200" dirty="0">
                    <a:solidFill>
                      <a:schemeClr val="accent4"/>
                    </a:solidFill>
                    <a:latin typeface="+mn-lt"/>
                  </a:rPr>
                  <a:t>Breeding Material</a:t>
                </a:r>
              </a:p>
            </p:txBody>
          </p:sp>
          <p:sp>
            <p:nvSpPr>
              <p:cNvPr id="44" name="TextBox 43">
                <a:extLst>
                  <a:ext uri="{FF2B5EF4-FFF2-40B4-BE49-F238E27FC236}">
                    <a16:creationId xmlns:a16="http://schemas.microsoft.com/office/drawing/2014/main" id="{3D873215-51E3-D10D-E231-7DFE5F1AE441}"/>
                  </a:ext>
                </a:extLst>
              </p:cNvPr>
              <p:cNvSpPr txBox="1"/>
              <p:nvPr/>
            </p:nvSpPr>
            <p:spPr>
              <a:xfrm>
                <a:off x="7762394" y="1721188"/>
                <a:ext cx="2006269" cy="258532"/>
              </a:xfrm>
              <a:prstGeom prst="rect">
                <a:avLst/>
              </a:prstGeom>
              <a:noFill/>
              <a:ln>
                <a:noFill/>
              </a:ln>
            </p:spPr>
            <p:txBody>
              <a:bodyPr wrap="square" rtlCol="0">
                <a:spAutoFit/>
              </a:bodyPr>
              <a:lstStyle/>
              <a:p>
                <a:pPr algn="l">
                  <a:lnSpc>
                    <a:spcPct val="90000"/>
                  </a:lnSpc>
                </a:pPr>
                <a:r>
                  <a:rPr lang="en-US" sz="1200" dirty="0">
                    <a:solidFill>
                      <a:schemeClr val="accent4"/>
                    </a:solidFill>
                    <a:latin typeface="+mn-lt"/>
                  </a:rPr>
                  <a:t>Multiplier(n, 2n)</a:t>
                </a:r>
              </a:p>
            </p:txBody>
          </p:sp>
        </p:grpSp>
        <p:sp>
          <p:nvSpPr>
            <p:cNvPr id="38" name="TextBox 37">
              <a:extLst>
                <a:ext uri="{FF2B5EF4-FFF2-40B4-BE49-F238E27FC236}">
                  <a16:creationId xmlns:a16="http://schemas.microsoft.com/office/drawing/2014/main" id="{0CBDF3B0-BFC4-115B-79C7-5121180FE2B7}"/>
                </a:ext>
              </a:extLst>
            </p:cNvPr>
            <p:cNvSpPr txBox="1"/>
            <p:nvPr/>
          </p:nvSpPr>
          <p:spPr>
            <a:xfrm>
              <a:off x="7995005" y="2015560"/>
              <a:ext cx="2006269" cy="258532"/>
            </a:xfrm>
            <a:prstGeom prst="rect">
              <a:avLst/>
            </a:prstGeom>
            <a:noFill/>
            <a:ln>
              <a:noFill/>
            </a:ln>
          </p:spPr>
          <p:txBody>
            <a:bodyPr wrap="square" rtlCol="0">
              <a:spAutoFit/>
            </a:bodyPr>
            <a:lstStyle/>
            <a:p>
              <a:pPr>
                <a:lnSpc>
                  <a:spcPct val="90000"/>
                </a:lnSpc>
              </a:pPr>
              <a:r>
                <a:rPr lang="en-US" sz="1200" dirty="0">
                  <a:solidFill>
                    <a:schemeClr val="accent4"/>
                  </a:solidFill>
                  <a:latin typeface="+mn-lt"/>
                </a:rPr>
                <a:t>Coolant</a:t>
              </a:r>
            </a:p>
          </p:txBody>
        </p:sp>
      </p:grpSp>
      <p:sp>
        <p:nvSpPr>
          <p:cNvPr id="47" name="Bent Arrow 46">
            <a:extLst>
              <a:ext uri="{FF2B5EF4-FFF2-40B4-BE49-F238E27FC236}">
                <a16:creationId xmlns:a16="http://schemas.microsoft.com/office/drawing/2014/main" id="{D3E1AF9C-86BF-3B01-32E5-74486CAAF734}"/>
              </a:ext>
            </a:extLst>
          </p:cNvPr>
          <p:cNvSpPr/>
          <p:nvPr/>
        </p:nvSpPr>
        <p:spPr>
          <a:xfrm rot="16200000">
            <a:off x="8089900" y="2311400"/>
            <a:ext cx="1054100" cy="1435100"/>
          </a:xfrm>
          <a:prstGeom prst="bentArrow">
            <a:avLst/>
          </a:prstGeom>
          <a:solidFill>
            <a:schemeClr val="bg1"/>
          </a:solidFill>
          <a:ln w="19050">
            <a:solidFill>
              <a:schemeClr val="accent4"/>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691782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E3CF-72B8-763F-8D92-15752183778B}"/>
              </a:ext>
            </a:extLst>
          </p:cNvPr>
          <p:cNvSpPr>
            <a:spLocks noGrp="1"/>
          </p:cNvSpPr>
          <p:nvPr>
            <p:ph type="title"/>
          </p:nvPr>
        </p:nvSpPr>
        <p:spPr/>
        <p:txBody>
          <a:bodyPr/>
          <a:lstStyle/>
          <a:p>
            <a:r>
              <a:rPr lang="en-US" dirty="0"/>
              <a:t>Fuel Cycle and Blanket Overview</a:t>
            </a:r>
          </a:p>
        </p:txBody>
      </p:sp>
      <p:grpSp>
        <p:nvGrpSpPr>
          <p:cNvPr id="9" name="Group 8">
            <a:extLst>
              <a:ext uri="{FF2B5EF4-FFF2-40B4-BE49-F238E27FC236}">
                <a16:creationId xmlns:a16="http://schemas.microsoft.com/office/drawing/2014/main" id="{914A7DEC-16F3-3C6D-4AC6-F24742B92955}"/>
              </a:ext>
            </a:extLst>
          </p:cNvPr>
          <p:cNvGrpSpPr/>
          <p:nvPr/>
        </p:nvGrpSpPr>
        <p:grpSpPr>
          <a:xfrm>
            <a:off x="3901506" y="2325085"/>
            <a:ext cx="2398710" cy="2617248"/>
            <a:chOff x="3624900" y="1611852"/>
            <a:chExt cx="2752114" cy="3140547"/>
          </a:xfrm>
          <a:solidFill>
            <a:schemeClr val="bg2">
              <a:lumMod val="75000"/>
            </a:schemeClr>
          </a:solidFill>
        </p:grpSpPr>
        <p:grpSp>
          <p:nvGrpSpPr>
            <p:cNvPr id="7" name="Group 6">
              <a:extLst>
                <a:ext uri="{FF2B5EF4-FFF2-40B4-BE49-F238E27FC236}">
                  <a16:creationId xmlns:a16="http://schemas.microsoft.com/office/drawing/2014/main" id="{181F5A08-6778-917F-2867-C3D993B3BBD9}"/>
                </a:ext>
              </a:extLst>
            </p:cNvPr>
            <p:cNvGrpSpPr/>
            <p:nvPr/>
          </p:nvGrpSpPr>
          <p:grpSpPr>
            <a:xfrm>
              <a:off x="3624900" y="1611852"/>
              <a:ext cx="2749378" cy="3079590"/>
              <a:chOff x="3624900" y="1611852"/>
              <a:chExt cx="2749378" cy="3079590"/>
            </a:xfrm>
            <a:grpFill/>
          </p:grpSpPr>
          <p:sp>
            <p:nvSpPr>
              <p:cNvPr id="4" name="Sun 3">
                <a:extLst>
                  <a:ext uri="{FF2B5EF4-FFF2-40B4-BE49-F238E27FC236}">
                    <a16:creationId xmlns:a16="http://schemas.microsoft.com/office/drawing/2014/main" id="{779851A8-54CD-B449-4D81-3C012179AAA7}"/>
                  </a:ext>
                </a:extLst>
              </p:cNvPr>
              <p:cNvSpPr/>
              <p:nvPr/>
            </p:nvSpPr>
            <p:spPr>
              <a:xfrm>
                <a:off x="3648833" y="1611852"/>
                <a:ext cx="2725445" cy="3062797"/>
              </a:xfrm>
              <a:prstGeom prst="sun">
                <a:avLst>
                  <a:gd name="adj" fmla="val 33143"/>
                </a:avLst>
              </a:prstGeom>
              <a:grp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lumMod val="50000"/>
                      <a:lumOff val="50000"/>
                    </a:schemeClr>
                  </a:solidFill>
                </a:endParaRPr>
              </a:p>
            </p:txBody>
          </p:sp>
          <p:sp>
            <p:nvSpPr>
              <p:cNvPr id="6" name="Sun 5">
                <a:extLst>
                  <a:ext uri="{FF2B5EF4-FFF2-40B4-BE49-F238E27FC236}">
                    <a16:creationId xmlns:a16="http://schemas.microsoft.com/office/drawing/2014/main" id="{1BAEC2E8-6DCD-CFB3-66F3-9F3CF7A668F5}"/>
                  </a:ext>
                </a:extLst>
              </p:cNvPr>
              <p:cNvSpPr/>
              <p:nvPr/>
            </p:nvSpPr>
            <p:spPr>
              <a:xfrm rot="273255">
                <a:off x="3624900" y="1628645"/>
                <a:ext cx="2725445" cy="3062797"/>
              </a:xfrm>
              <a:prstGeom prst="sun">
                <a:avLst>
                  <a:gd name="adj" fmla="val 20649"/>
                </a:avLst>
              </a:prstGeom>
              <a:grp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lumMod val="50000"/>
                      <a:lumOff val="50000"/>
                    </a:schemeClr>
                  </a:solidFill>
                </a:endParaRPr>
              </a:p>
            </p:txBody>
          </p:sp>
        </p:grpSp>
        <p:sp>
          <p:nvSpPr>
            <p:cNvPr id="8" name="Sun 7">
              <a:extLst>
                <a:ext uri="{FF2B5EF4-FFF2-40B4-BE49-F238E27FC236}">
                  <a16:creationId xmlns:a16="http://schemas.microsoft.com/office/drawing/2014/main" id="{D8E11D16-39FA-BE71-C3EC-C3838E8CE6B6}"/>
                </a:ext>
              </a:extLst>
            </p:cNvPr>
            <p:cNvSpPr/>
            <p:nvPr/>
          </p:nvSpPr>
          <p:spPr>
            <a:xfrm rot="20622311">
              <a:off x="3651569" y="1689602"/>
              <a:ext cx="2725445" cy="3062797"/>
            </a:xfrm>
            <a:prstGeom prst="sun">
              <a:avLst>
                <a:gd name="adj" fmla="val 12500"/>
              </a:avLst>
            </a:prstGeom>
            <a:grp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lumMod val="50000"/>
                    <a:lumOff val="50000"/>
                  </a:schemeClr>
                </a:solidFill>
              </a:endParaRPr>
            </a:p>
          </p:txBody>
        </p:sp>
      </p:grpSp>
      <p:sp>
        <p:nvSpPr>
          <p:cNvPr id="10" name="U-Turn Arrow 9">
            <a:extLst>
              <a:ext uri="{FF2B5EF4-FFF2-40B4-BE49-F238E27FC236}">
                <a16:creationId xmlns:a16="http://schemas.microsoft.com/office/drawing/2014/main" id="{0572576A-F4F0-BD64-C0A7-7587A90B2101}"/>
              </a:ext>
            </a:extLst>
          </p:cNvPr>
          <p:cNvSpPr/>
          <p:nvPr/>
        </p:nvSpPr>
        <p:spPr>
          <a:xfrm>
            <a:off x="2814066" y="1399032"/>
            <a:ext cx="2548890" cy="811530"/>
          </a:xfrm>
          <a:prstGeom prst="uturnArrow">
            <a:avLst>
              <a:gd name="adj1" fmla="val 26409"/>
              <a:gd name="adj2" fmla="val 25000"/>
              <a:gd name="adj3" fmla="val 25000"/>
              <a:gd name="adj4" fmla="val 75000"/>
              <a:gd name="adj5" fmla="val 100000"/>
            </a:avLst>
          </a:prstGeom>
          <a:solidFill>
            <a:schemeClr val="bg1"/>
          </a:solidFill>
          <a:ln w="19050">
            <a:solidFill>
              <a:schemeClr val="tx1">
                <a:lumMod val="50000"/>
                <a:lumOff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lumMod val="50000"/>
                  <a:lumOff val="50000"/>
                </a:schemeClr>
              </a:solidFill>
            </a:endParaRPr>
          </a:p>
        </p:txBody>
      </p:sp>
      <p:sp>
        <p:nvSpPr>
          <p:cNvPr id="11" name="Up Arrow 10">
            <a:extLst>
              <a:ext uri="{FF2B5EF4-FFF2-40B4-BE49-F238E27FC236}">
                <a16:creationId xmlns:a16="http://schemas.microsoft.com/office/drawing/2014/main" id="{57CBAABE-7059-1F82-1EE2-EEEA7E392088}"/>
              </a:ext>
            </a:extLst>
          </p:cNvPr>
          <p:cNvSpPr/>
          <p:nvPr/>
        </p:nvSpPr>
        <p:spPr>
          <a:xfrm flipH="1">
            <a:off x="2699766" y="2553462"/>
            <a:ext cx="434340" cy="2251710"/>
          </a:xfrm>
          <a:prstGeom prst="upArrow">
            <a:avLst/>
          </a:prstGeom>
          <a:solidFill>
            <a:schemeClr val="bg1"/>
          </a:solidFill>
          <a:ln w="19050">
            <a:solidFill>
              <a:schemeClr val="tx1">
                <a:lumMod val="50000"/>
                <a:lumOff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lumMod val="50000"/>
                  <a:lumOff val="50000"/>
                </a:schemeClr>
              </a:solidFill>
            </a:endParaRPr>
          </a:p>
        </p:txBody>
      </p:sp>
      <p:sp>
        <p:nvSpPr>
          <p:cNvPr id="13" name="U-Turn Arrow 12">
            <a:extLst>
              <a:ext uri="{FF2B5EF4-FFF2-40B4-BE49-F238E27FC236}">
                <a16:creationId xmlns:a16="http://schemas.microsoft.com/office/drawing/2014/main" id="{62F1BA67-81AC-8022-3CA5-CC888986A89D}"/>
              </a:ext>
            </a:extLst>
          </p:cNvPr>
          <p:cNvSpPr/>
          <p:nvPr/>
        </p:nvSpPr>
        <p:spPr>
          <a:xfrm rot="10800000">
            <a:off x="2724912" y="5157216"/>
            <a:ext cx="2575814" cy="859536"/>
          </a:xfrm>
          <a:prstGeom prst="uturnArrow">
            <a:avLst>
              <a:gd name="adj1" fmla="val 25348"/>
              <a:gd name="adj2" fmla="val 23936"/>
              <a:gd name="adj3" fmla="val 24272"/>
              <a:gd name="adj4" fmla="val 75000"/>
              <a:gd name="adj5" fmla="val 100000"/>
            </a:avLst>
          </a:prstGeom>
          <a:solidFill>
            <a:schemeClr val="bg1"/>
          </a:solidFill>
          <a:ln w="19050">
            <a:solidFill>
              <a:schemeClr val="tx1">
                <a:lumMod val="50000"/>
                <a:lumOff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lumMod val="50000"/>
                  <a:lumOff val="50000"/>
                </a:schemeClr>
              </a:solidFill>
            </a:endParaRPr>
          </a:p>
        </p:txBody>
      </p:sp>
      <p:sp>
        <p:nvSpPr>
          <p:cNvPr id="15" name="TextBox 14">
            <a:extLst>
              <a:ext uri="{FF2B5EF4-FFF2-40B4-BE49-F238E27FC236}">
                <a16:creationId xmlns:a16="http://schemas.microsoft.com/office/drawing/2014/main" id="{79429973-7BB4-EF01-44CC-9CA202EA3707}"/>
              </a:ext>
            </a:extLst>
          </p:cNvPr>
          <p:cNvSpPr txBox="1"/>
          <p:nvPr/>
        </p:nvSpPr>
        <p:spPr>
          <a:xfrm>
            <a:off x="4117086" y="4844034"/>
            <a:ext cx="2209259" cy="341632"/>
          </a:xfrm>
          <a:prstGeom prst="rect">
            <a:avLst/>
          </a:prstGeom>
          <a:noFill/>
          <a:ln>
            <a:noFill/>
          </a:ln>
        </p:spPr>
        <p:txBody>
          <a:bodyPr wrap="none" rtlCol="0">
            <a:spAutoFit/>
          </a:bodyPr>
          <a:lstStyle/>
          <a:p>
            <a:pPr algn="l">
              <a:lnSpc>
                <a:spcPct val="90000"/>
              </a:lnSpc>
            </a:pPr>
            <a:r>
              <a:rPr lang="en-US" dirty="0">
                <a:solidFill>
                  <a:schemeClr val="tx1">
                    <a:lumMod val="50000"/>
                    <a:lumOff val="50000"/>
                  </a:schemeClr>
                </a:solidFill>
                <a:latin typeface="+mn-lt"/>
              </a:rPr>
              <a:t>Vacuum Pumping</a:t>
            </a:r>
          </a:p>
        </p:txBody>
      </p:sp>
      <p:sp>
        <p:nvSpPr>
          <p:cNvPr id="16" name="TextBox 15">
            <a:extLst>
              <a:ext uri="{FF2B5EF4-FFF2-40B4-BE49-F238E27FC236}">
                <a16:creationId xmlns:a16="http://schemas.microsoft.com/office/drawing/2014/main" id="{2D19CADF-19A5-3552-E8DA-9B2940AFEDAA}"/>
              </a:ext>
            </a:extLst>
          </p:cNvPr>
          <p:cNvSpPr txBox="1"/>
          <p:nvPr/>
        </p:nvSpPr>
        <p:spPr>
          <a:xfrm>
            <a:off x="625602" y="4859274"/>
            <a:ext cx="3472425" cy="341632"/>
          </a:xfrm>
          <a:prstGeom prst="rect">
            <a:avLst/>
          </a:prstGeom>
          <a:noFill/>
          <a:ln>
            <a:noFill/>
          </a:ln>
        </p:spPr>
        <p:txBody>
          <a:bodyPr wrap="none" rtlCol="0">
            <a:spAutoFit/>
          </a:bodyPr>
          <a:lstStyle/>
          <a:p>
            <a:pPr algn="l">
              <a:lnSpc>
                <a:spcPct val="90000"/>
              </a:lnSpc>
            </a:pPr>
            <a:r>
              <a:rPr lang="en-US" dirty="0">
                <a:solidFill>
                  <a:schemeClr val="tx1">
                    <a:lumMod val="50000"/>
                    <a:lumOff val="50000"/>
                  </a:schemeClr>
                </a:solidFill>
                <a:latin typeface="+mn-lt"/>
              </a:rPr>
              <a:t>Hydrogen Isotope Separation</a:t>
            </a:r>
          </a:p>
        </p:txBody>
      </p:sp>
      <p:sp>
        <p:nvSpPr>
          <p:cNvPr id="17" name="TextBox 16">
            <a:extLst>
              <a:ext uri="{FF2B5EF4-FFF2-40B4-BE49-F238E27FC236}">
                <a16:creationId xmlns:a16="http://schemas.microsoft.com/office/drawing/2014/main" id="{7DD419C3-2170-EAD7-650F-873804A6F2CD}"/>
              </a:ext>
            </a:extLst>
          </p:cNvPr>
          <p:cNvSpPr txBox="1"/>
          <p:nvPr/>
        </p:nvSpPr>
        <p:spPr>
          <a:xfrm>
            <a:off x="1994916" y="2225802"/>
            <a:ext cx="1821332" cy="341632"/>
          </a:xfrm>
          <a:prstGeom prst="rect">
            <a:avLst/>
          </a:prstGeom>
          <a:noFill/>
          <a:ln>
            <a:noFill/>
          </a:ln>
        </p:spPr>
        <p:txBody>
          <a:bodyPr wrap="none" rtlCol="0">
            <a:spAutoFit/>
          </a:bodyPr>
          <a:lstStyle/>
          <a:p>
            <a:pPr algn="l">
              <a:lnSpc>
                <a:spcPct val="90000"/>
              </a:lnSpc>
            </a:pPr>
            <a:r>
              <a:rPr lang="en-US" dirty="0">
                <a:solidFill>
                  <a:schemeClr val="tx1">
                    <a:lumMod val="50000"/>
                    <a:lumOff val="50000"/>
                  </a:schemeClr>
                </a:solidFill>
                <a:latin typeface="+mn-lt"/>
              </a:rPr>
              <a:t>Tritium Storage</a:t>
            </a:r>
          </a:p>
        </p:txBody>
      </p:sp>
      <p:sp>
        <p:nvSpPr>
          <p:cNvPr id="18" name="TextBox 17">
            <a:extLst>
              <a:ext uri="{FF2B5EF4-FFF2-40B4-BE49-F238E27FC236}">
                <a16:creationId xmlns:a16="http://schemas.microsoft.com/office/drawing/2014/main" id="{5BC2012C-B07E-FEBB-234D-39A3848242E5}"/>
              </a:ext>
            </a:extLst>
          </p:cNvPr>
          <p:cNvSpPr txBox="1"/>
          <p:nvPr/>
        </p:nvSpPr>
        <p:spPr>
          <a:xfrm>
            <a:off x="3146298" y="992886"/>
            <a:ext cx="1816523" cy="341632"/>
          </a:xfrm>
          <a:prstGeom prst="rect">
            <a:avLst/>
          </a:prstGeom>
          <a:noFill/>
          <a:ln>
            <a:noFill/>
          </a:ln>
        </p:spPr>
        <p:txBody>
          <a:bodyPr wrap="none" rtlCol="0">
            <a:spAutoFit/>
          </a:bodyPr>
          <a:lstStyle/>
          <a:p>
            <a:pPr algn="l">
              <a:lnSpc>
                <a:spcPct val="90000"/>
              </a:lnSpc>
            </a:pPr>
            <a:r>
              <a:rPr lang="en-US" dirty="0">
                <a:solidFill>
                  <a:schemeClr val="tx1">
                    <a:lumMod val="50000"/>
                    <a:lumOff val="50000"/>
                  </a:schemeClr>
                </a:solidFill>
                <a:latin typeface="+mn-lt"/>
              </a:rPr>
              <a:t>Fueling System</a:t>
            </a:r>
          </a:p>
        </p:txBody>
      </p:sp>
      <p:sp>
        <p:nvSpPr>
          <p:cNvPr id="19" name="TextBox 18">
            <a:extLst>
              <a:ext uri="{FF2B5EF4-FFF2-40B4-BE49-F238E27FC236}">
                <a16:creationId xmlns:a16="http://schemas.microsoft.com/office/drawing/2014/main" id="{34954DF6-6DFB-AC4E-EA74-737868D00AD1}"/>
              </a:ext>
            </a:extLst>
          </p:cNvPr>
          <p:cNvSpPr txBox="1"/>
          <p:nvPr/>
        </p:nvSpPr>
        <p:spPr>
          <a:xfrm>
            <a:off x="3224784" y="5440426"/>
            <a:ext cx="1680268" cy="341632"/>
          </a:xfrm>
          <a:prstGeom prst="rect">
            <a:avLst/>
          </a:prstGeom>
          <a:noFill/>
          <a:ln>
            <a:noFill/>
          </a:ln>
        </p:spPr>
        <p:txBody>
          <a:bodyPr wrap="none" rtlCol="0">
            <a:spAutoFit/>
          </a:bodyPr>
          <a:lstStyle/>
          <a:p>
            <a:pPr algn="l">
              <a:lnSpc>
                <a:spcPct val="90000"/>
              </a:lnSpc>
            </a:pPr>
            <a:r>
              <a:rPr lang="en-US" dirty="0">
                <a:solidFill>
                  <a:schemeClr val="tx1">
                    <a:lumMod val="50000"/>
                    <a:lumOff val="50000"/>
                  </a:schemeClr>
                </a:solidFill>
                <a:latin typeface="+mn-lt"/>
              </a:rPr>
              <a:t>Fuel Cleanup</a:t>
            </a:r>
          </a:p>
        </p:txBody>
      </p:sp>
      <p:grpSp>
        <p:nvGrpSpPr>
          <p:cNvPr id="53" name="Group 52">
            <a:extLst>
              <a:ext uri="{FF2B5EF4-FFF2-40B4-BE49-F238E27FC236}">
                <a16:creationId xmlns:a16="http://schemas.microsoft.com/office/drawing/2014/main" id="{A7AF9403-7D54-D31A-BE77-54B44EB7C0E9}"/>
              </a:ext>
            </a:extLst>
          </p:cNvPr>
          <p:cNvGrpSpPr/>
          <p:nvPr/>
        </p:nvGrpSpPr>
        <p:grpSpPr>
          <a:xfrm>
            <a:off x="4716049" y="2685571"/>
            <a:ext cx="1800210" cy="912962"/>
            <a:chOff x="7678265" y="2860987"/>
            <a:chExt cx="1800210" cy="912962"/>
          </a:xfrm>
        </p:grpSpPr>
        <p:sp>
          <p:nvSpPr>
            <p:cNvPr id="40" name="Arc 39">
              <a:extLst>
                <a:ext uri="{FF2B5EF4-FFF2-40B4-BE49-F238E27FC236}">
                  <a16:creationId xmlns:a16="http://schemas.microsoft.com/office/drawing/2014/main" id="{54254A94-3BEF-2DC8-68C4-5233B886D7D1}"/>
                </a:ext>
              </a:extLst>
            </p:cNvPr>
            <p:cNvSpPr/>
            <p:nvPr/>
          </p:nvSpPr>
          <p:spPr>
            <a:xfrm rot="7603564">
              <a:off x="7886949" y="2971054"/>
              <a:ext cx="766233" cy="546100"/>
            </a:xfrm>
            <a:prstGeom prst="arc">
              <a:avLst>
                <a:gd name="adj1" fmla="val 15989320"/>
                <a:gd name="adj2" fmla="val 19111736"/>
              </a:avLst>
            </a:prstGeom>
            <a:ln w="9525">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50000"/>
                    <a:lumOff val="50000"/>
                  </a:schemeClr>
                </a:solidFill>
              </a:endParaRPr>
            </a:p>
          </p:txBody>
        </p:sp>
        <p:sp>
          <p:nvSpPr>
            <p:cNvPr id="41" name="Arc 40">
              <a:extLst>
                <a:ext uri="{FF2B5EF4-FFF2-40B4-BE49-F238E27FC236}">
                  <a16:creationId xmlns:a16="http://schemas.microsoft.com/office/drawing/2014/main" id="{BDACA9FF-6687-386A-B467-D97136259265}"/>
                </a:ext>
              </a:extLst>
            </p:cNvPr>
            <p:cNvSpPr/>
            <p:nvPr/>
          </p:nvSpPr>
          <p:spPr>
            <a:xfrm rot="6853086">
              <a:off x="7923056" y="2995957"/>
              <a:ext cx="766233" cy="546100"/>
            </a:xfrm>
            <a:prstGeom prst="arc">
              <a:avLst>
                <a:gd name="adj1" fmla="val 15989320"/>
                <a:gd name="adj2" fmla="val 19111736"/>
              </a:avLst>
            </a:prstGeom>
            <a:ln w="9525">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50000"/>
                    <a:lumOff val="50000"/>
                  </a:schemeClr>
                </a:solidFill>
              </a:endParaRPr>
            </a:p>
          </p:txBody>
        </p:sp>
        <p:grpSp>
          <p:nvGrpSpPr>
            <p:cNvPr id="51" name="Group 50">
              <a:extLst>
                <a:ext uri="{FF2B5EF4-FFF2-40B4-BE49-F238E27FC236}">
                  <a16:creationId xmlns:a16="http://schemas.microsoft.com/office/drawing/2014/main" id="{98C215D8-116D-0E70-9DDD-180488BC2E49}"/>
                </a:ext>
              </a:extLst>
            </p:cNvPr>
            <p:cNvGrpSpPr/>
            <p:nvPr/>
          </p:nvGrpSpPr>
          <p:grpSpPr>
            <a:xfrm rot="20315110">
              <a:off x="7678265" y="3181278"/>
              <a:ext cx="1800210" cy="592671"/>
              <a:chOff x="7691967" y="3253738"/>
              <a:chExt cx="1800210" cy="592671"/>
            </a:xfrm>
          </p:grpSpPr>
          <p:grpSp>
            <p:nvGrpSpPr>
              <p:cNvPr id="24" name="Group 23">
                <a:extLst>
                  <a:ext uri="{FF2B5EF4-FFF2-40B4-BE49-F238E27FC236}">
                    <a16:creationId xmlns:a16="http://schemas.microsoft.com/office/drawing/2014/main" id="{B90CEDCC-B9D4-8109-E34D-F001F7970521}"/>
                  </a:ext>
                </a:extLst>
              </p:cNvPr>
              <p:cNvGrpSpPr/>
              <p:nvPr/>
            </p:nvGrpSpPr>
            <p:grpSpPr>
              <a:xfrm>
                <a:off x="7691967" y="3554306"/>
                <a:ext cx="190500" cy="194734"/>
                <a:chOff x="7738533" y="3702473"/>
                <a:chExt cx="190500" cy="194734"/>
              </a:xfrm>
            </p:grpSpPr>
            <p:sp>
              <p:nvSpPr>
                <p:cNvPr id="21" name="Oval 20">
                  <a:extLst>
                    <a:ext uri="{FF2B5EF4-FFF2-40B4-BE49-F238E27FC236}">
                      <a16:creationId xmlns:a16="http://schemas.microsoft.com/office/drawing/2014/main" id="{07176B6C-FBAD-A38D-1158-F594C594B8B9}"/>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lumMod val="50000"/>
                        <a:lumOff val="50000"/>
                      </a:schemeClr>
                    </a:solidFill>
                  </a:endParaRPr>
                </a:p>
              </p:txBody>
            </p:sp>
            <p:sp>
              <p:nvSpPr>
                <p:cNvPr id="22" name="Oval 21">
                  <a:extLst>
                    <a:ext uri="{FF2B5EF4-FFF2-40B4-BE49-F238E27FC236}">
                      <a16:creationId xmlns:a16="http://schemas.microsoft.com/office/drawing/2014/main" id="{074CA31E-F138-A850-E9C8-BCC34E50AFDB}"/>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lumMod val="50000"/>
                        <a:lumOff val="50000"/>
                      </a:schemeClr>
                    </a:solidFill>
                  </a:endParaRPr>
                </a:p>
              </p:txBody>
            </p:sp>
            <p:sp>
              <p:nvSpPr>
                <p:cNvPr id="23" name="Oval 22">
                  <a:extLst>
                    <a:ext uri="{FF2B5EF4-FFF2-40B4-BE49-F238E27FC236}">
                      <a16:creationId xmlns:a16="http://schemas.microsoft.com/office/drawing/2014/main" id="{AE19DEEF-8194-4158-158B-0243E59354DD}"/>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lumMod val="50000"/>
                        <a:lumOff val="50000"/>
                      </a:schemeClr>
                    </a:solidFill>
                  </a:endParaRPr>
                </a:p>
              </p:txBody>
            </p:sp>
          </p:grpSp>
          <p:grpSp>
            <p:nvGrpSpPr>
              <p:cNvPr id="27" name="Group 26">
                <a:extLst>
                  <a:ext uri="{FF2B5EF4-FFF2-40B4-BE49-F238E27FC236}">
                    <a16:creationId xmlns:a16="http://schemas.microsoft.com/office/drawing/2014/main" id="{1127C1E3-ED73-7316-9DD8-131C762EB0B5}"/>
                  </a:ext>
                </a:extLst>
              </p:cNvPr>
              <p:cNvGrpSpPr/>
              <p:nvPr/>
            </p:nvGrpSpPr>
            <p:grpSpPr>
              <a:xfrm>
                <a:off x="8111067" y="3511973"/>
                <a:ext cx="135467" cy="182033"/>
                <a:chOff x="8022167" y="3495040"/>
                <a:chExt cx="135467" cy="182033"/>
              </a:xfrm>
            </p:grpSpPr>
            <p:sp>
              <p:nvSpPr>
                <p:cNvPr id="26" name="Oval 25">
                  <a:extLst>
                    <a:ext uri="{FF2B5EF4-FFF2-40B4-BE49-F238E27FC236}">
                      <a16:creationId xmlns:a16="http://schemas.microsoft.com/office/drawing/2014/main" id="{053ADFB1-B655-3DEF-5FAD-81E854A25D9B}"/>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lumMod val="50000"/>
                        <a:lumOff val="50000"/>
                      </a:schemeClr>
                    </a:solidFill>
                  </a:endParaRPr>
                </a:p>
              </p:txBody>
            </p:sp>
            <p:sp>
              <p:nvSpPr>
                <p:cNvPr id="25" name="Oval 24">
                  <a:extLst>
                    <a:ext uri="{FF2B5EF4-FFF2-40B4-BE49-F238E27FC236}">
                      <a16:creationId xmlns:a16="http://schemas.microsoft.com/office/drawing/2014/main" id="{86B8E862-18E3-57E2-672D-4391EF9F46C0}"/>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lumMod val="50000"/>
                        <a:lumOff val="50000"/>
                      </a:schemeClr>
                    </a:solidFill>
                  </a:endParaRPr>
                </a:p>
              </p:txBody>
            </p:sp>
          </p:grpSp>
          <p:sp>
            <p:nvSpPr>
              <p:cNvPr id="28" name="Oval 27">
                <a:extLst>
                  <a:ext uri="{FF2B5EF4-FFF2-40B4-BE49-F238E27FC236}">
                    <a16:creationId xmlns:a16="http://schemas.microsoft.com/office/drawing/2014/main" id="{933476F7-7487-0418-B340-ABAE5C21613C}"/>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lumMod val="50000"/>
                      <a:lumOff val="50000"/>
                    </a:schemeClr>
                  </a:solidFill>
                </a:endParaRPr>
              </a:p>
            </p:txBody>
          </p:sp>
          <p:grpSp>
            <p:nvGrpSpPr>
              <p:cNvPr id="33" name="Group 32">
                <a:extLst>
                  <a:ext uri="{FF2B5EF4-FFF2-40B4-BE49-F238E27FC236}">
                    <a16:creationId xmlns:a16="http://schemas.microsoft.com/office/drawing/2014/main" id="{61A5A7EE-5CDA-B57B-71AB-777FFA5E8B92}"/>
                  </a:ext>
                </a:extLst>
              </p:cNvPr>
              <p:cNvGrpSpPr/>
              <p:nvPr/>
            </p:nvGrpSpPr>
            <p:grpSpPr>
              <a:xfrm>
                <a:off x="8602136" y="3253738"/>
                <a:ext cx="207433" cy="194734"/>
                <a:chOff x="8170334" y="3854872"/>
                <a:chExt cx="207433" cy="194734"/>
              </a:xfrm>
            </p:grpSpPr>
            <p:sp>
              <p:nvSpPr>
                <p:cNvPr id="32" name="Oval 31">
                  <a:extLst>
                    <a:ext uri="{FF2B5EF4-FFF2-40B4-BE49-F238E27FC236}">
                      <a16:creationId xmlns:a16="http://schemas.microsoft.com/office/drawing/2014/main" id="{63D9B52D-8CA3-67AC-411E-537B770AB8B1}"/>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lumMod val="50000"/>
                        <a:lumOff val="50000"/>
                      </a:schemeClr>
                    </a:solidFill>
                  </a:endParaRPr>
                </a:p>
              </p:txBody>
            </p:sp>
            <p:sp>
              <p:nvSpPr>
                <p:cNvPr id="29" name="Oval 28">
                  <a:extLst>
                    <a:ext uri="{FF2B5EF4-FFF2-40B4-BE49-F238E27FC236}">
                      <a16:creationId xmlns:a16="http://schemas.microsoft.com/office/drawing/2014/main" id="{5DA5D273-E05A-26F1-1F21-E87F8D388A18}"/>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lumMod val="50000"/>
                        <a:lumOff val="50000"/>
                      </a:schemeClr>
                    </a:solidFill>
                  </a:endParaRPr>
                </a:p>
              </p:txBody>
            </p:sp>
            <p:sp>
              <p:nvSpPr>
                <p:cNvPr id="30" name="Oval 29">
                  <a:extLst>
                    <a:ext uri="{FF2B5EF4-FFF2-40B4-BE49-F238E27FC236}">
                      <a16:creationId xmlns:a16="http://schemas.microsoft.com/office/drawing/2014/main" id="{15794EAD-E424-330E-012F-5144130F8371}"/>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lumMod val="50000"/>
                        <a:lumOff val="50000"/>
                      </a:schemeClr>
                    </a:solidFill>
                  </a:endParaRPr>
                </a:p>
              </p:txBody>
            </p:sp>
            <p:sp>
              <p:nvSpPr>
                <p:cNvPr id="31" name="Oval 30">
                  <a:extLst>
                    <a:ext uri="{FF2B5EF4-FFF2-40B4-BE49-F238E27FC236}">
                      <a16:creationId xmlns:a16="http://schemas.microsoft.com/office/drawing/2014/main" id="{B5835BDC-9191-1F1C-F8E7-1A79E81D12E3}"/>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lumMod val="50000"/>
                        <a:lumOff val="50000"/>
                      </a:schemeClr>
                    </a:solidFill>
                  </a:endParaRPr>
                </a:p>
              </p:txBody>
            </p:sp>
          </p:grpSp>
          <p:sp>
            <p:nvSpPr>
              <p:cNvPr id="34" name="TextBox 33">
                <a:extLst>
                  <a:ext uri="{FF2B5EF4-FFF2-40B4-BE49-F238E27FC236}">
                    <a16:creationId xmlns:a16="http://schemas.microsoft.com/office/drawing/2014/main" id="{A157172D-2E11-AEE9-EA13-1F67CE12CCDD}"/>
                  </a:ext>
                </a:extLst>
              </p:cNvPr>
              <p:cNvSpPr txBox="1"/>
              <p:nvPr/>
            </p:nvSpPr>
            <p:spPr>
              <a:xfrm>
                <a:off x="7844790" y="3504777"/>
                <a:ext cx="324128" cy="341632"/>
              </a:xfrm>
              <a:prstGeom prst="rect">
                <a:avLst/>
              </a:prstGeom>
              <a:noFill/>
              <a:ln>
                <a:noFill/>
              </a:ln>
            </p:spPr>
            <p:txBody>
              <a:bodyPr wrap="none" rtlCol="0">
                <a:spAutoFit/>
              </a:bodyPr>
              <a:lstStyle/>
              <a:p>
                <a:pPr algn="l">
                  <a:lnSpc>
                    <a:spcPct val="90000"/>
                  </a:lnSpc>
                </a:pPr>
                <a:r>
                  <a:rPr lang="en-US" dirty="0">
                    <a:solidFill>
                      <a:schemeClr val="bg1"/>
                    </a:solidFill>
                    <a:latin typeface="+mn-lt"/>
                  </a:rPr>
                  <a:t>+</a:t>
                </a:r>
              </a:p>
            </p:txBody>
          </p:sp>
          <p:cxnSp>
            <p:nvCxnSpPr>
              <p:cNvPr id="43" name="Straight Connector 42">
                <a:extLst>
                  <a:ext uri="{FF2B5EF4-FFF2-40B4-BE49-F238E27FC236}">
                    <a16:creationId xmlns:a16="http://schemas.microsoft.com/office/drawing/2014/main" id="{E7D7ECD8-9B39-A44B-9A60-0C97C406297E}"/>
                  </a:ext>
                </a:extLst>
              </p:cNvPr>
              <p:cNvCxnSpPr>
                <a:cxnSpLocks/>
              </p:cNvCxnSpPr>
              <p:nvPr/>
            </p:nvCxnSpPr>
            <p:spPr>
              <a:xfrm rot="1284890" flipV="1">
                <a:off x="8667094" y="3456933"/>
                <a:ext cx="611756" cy="249164"/>
              </a:xfrm>
              <a:prstGeom prst="line">
                <a:avLst/>
              </a:prstGeom>
              <a:ln w="9525">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724BFCB-DD0F-E5FB-7A20-783BB40EBEEC}"/>
                  </a:ext>
                </a:extLst>
              </p:cNvPr>
              <p:cNvCxnSpPr>
                <a:cxnSpLocks/>
              </p:cNvCxnSpPr>
              <p:nvPr/>
            </p:nvCxnSpPr>
            <p:spPr>
              <a:xfrm rot="1284890" flipV="1">
                <a:off x="8432171" y="3459942"/>
                <a:ext cx="787358" cy="328297"/>
              </a:xfrm>
              <a:prstGeom prst="line">
                <a:avLst/>
              </a:prstGeom>
              <a:ln w="9525">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465478E-E03F-A38A-8F7A-BA79AE11255C}"/>
                  </a:ext>
                </a:extLst>
              </p:cNvPr>
              <p:cNvCxnSpPr>
                <a:cxnSpLocks/>
              </p:cNvCxnSpPr>
              <p:nvPr/>
            </p:nvCxnSpPr>
            <p:spPr>
              <a:xfrm rot="1284890" flipV="1">
                <a:off x="8672407" y="3521897"/>
                <a:ext cx="633187" cy="273436"/>
              </a:xfrm>
              <a:prstGeom prst="line">
                <a:avLst/>
              </a:prstGeom>
              <a:ln w="9525">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cxnSp>
        </p:grpSp>
      </p:grpSp>
      <p:cxnSp>
        <p:nvCxnSpPr>
          <p:cNvPr id="63" name="Straight Arrow Connector 62">
            <a:extLst>
              <a:ext uri="{FF2B5EF4-FFF2-40B4-BE49-F238E27FC236}">
                <a16:creationId xmlns:a16="http://schemas.microsoft.com/office/drawing/2014/main" id="{92B050D0-8828-DEA1-175C-672D291A0340}"/>
              </a:ext>
            </a:extLst>
          </p:cNvPr>
          <p:cNvCxnSpPr/>
          <p:nvPr/>
        </p:nvCxnSpPr>
        <p:spPr>
          <a:xfrm flipV="1">
            <a:off x="6072961" y="2213924"/>
            <a:ext cx="1297641" cy="679076"/>
          </a:xfrm>
          <a:prstGeom prst="straightConnector1">
            <a:avLst/>
          </a:prstGeom>
          <a:ln w="28575">
            <a:solidFill>
              <a:srgbClr val="002060"/>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F67F9A85-3D37-446A-B25F-BFA15FCA9B23}"/>
              </a:ext>
            </a:extLst>
          </p:cNvPr>
          <p:cNvSpPr txBox="1"/>
          <p:nvPr/>
        </p:nvSpPr>
        <p:spPr>
          <a:xfrm rot="19995783">
            <a:off x="5937413" y="2193266"/>
            <a:ext cx="1447832" cy="313932"/>
          </a:xfrm>
          <a:prstGeom prst="rect">
            <a:avLst/>
          </a:prstGeom>
          <a:noFill/>
          <a:ln>
            <a:noFill/>
          </a:ln>
        </p:spPr>
        <p:txBody>
          <a:bodyPr wrap="none" rtlCol="0">
            <a:spAutoFit/>
          </a:bodyPr>
          <a:lstStyle/>
          <a:p>
            <a:pPr algn="l">
              <a:lnSpc>
                <a:spcPct val="90000"/>
              </a:lnSpc>
            </a:pPr>
            <a:r>
              <a:rPr lang="en-US" sz="1600" dirty="0">
                <a:solidFill>
                  <a:srgbClr val="002060"/>
                </a:solidFill>
                <a:latin typeface="+mn-lt"/>
              </a:rPr>
              <a:t>fast neutrons</a:t>
            </a:r>
          </a:p>
        </p:txBody>
      </p:sp>
      <p:sp>
        <p:nvSpPr>
          <p:cNvPr id="67" name="TextBox 66">
            <a:extLst>
              <a:ext uri="{FF2B5EF4-FFF2-40B4-BE49-F238E27FC236}">
                <a16:creationId xmlns:a16="http://schemas.microsoft.com/office/drawing/2014/main" id="{581E3AC8-9465-15C6-0C3E-989C7769E9E0}"/>
              </a:ext>
            </a:extLst>
          </p:cNvPr>
          <p:cNvSpPr txBox="1"/>
          <p:nvPr/>
        </p:nvSpPr>
        <p:spPr>
          <a:xfrm>
            <a:off x="9542780" y="1706706"/>
            <a:ext cx="2832100" cy="341632"/>
          </a:xfrm>
          <a:prstGeom prst="rect">
            <a:avLst/>
          </a:prstGeom>
          <a:noFill/>
        </p:spPr>
        <p:txBody>
          <a:bodyPr wrap="square" rtlCol="0">
            <a:spAutoFit/>
          </a:bodyPr>
          <a:lstStyle/>
          <a:p>
            <a:pPr algn="ctr">
              <a:lnSpc>
                <a:spcPct val="90000"/>
              </a:lnSpc>
            </a:pPr>
            <a:r>
              <a:rPr lang="en-US" dirty="0">
                <a:solidFill>
                  <a:schemeClr val="tx1">
                    <a:lumMod val="50000"/>
                    <a:lumOff val="50000"/>
                  </a:schemeClr>
                </a:solidFill>
                <a:latin typeface="+mn-lt"/>
              </a:rPr>
              <a:t>Tritium Extraction</a:t>
            </a:r>
          </a:p>
        </p:txBody>
      </p:sp>
      <p:sp>
        <p:nvSpPr>
          <p:cNvPr id="70" name="U-Turn Arrow 69">
            <a:extLst>
              <a:ext uri="{FF2B5EF4-FFF2-40B4-BE49-F238E27FC236}">
                <a16:creationId xmlns:a16="http://schemas.microsoft.com/office/drawing/2014/main" id="{B61D30B0-1D62-C0E3-B4FB-14AE71FEC769}"/>
              </a:ext>
            </a:extLst>
          </p:cNvPr>
          <p:cNvSpPr/>
          <p:nvPr/>
        </p:nvSpPr>
        <p:spPr>
          <a:xfrm rot="10800000">
            <a:off x="1737360" y="2066544"/>
            <a:ext cx="9919208" cy="4664456"/>
          </a:xfrm>
          <a:prstGeom prst="uturnArrow">
            <a:avLst>
              <a:gd name="adj1" fmla="val 4928"/>
              <a:gd name="adj2" fmla="val 4307"/>
              <a:gd name="adj3" fmla="val 4571"/>
              <a:gd name="adj4" fmla="val 50000"/>
              <a:gd name="adj5" fmla="val 33923"/>
            </a:avLst>
          </a:prstGeom>
          <a:solidFill>
            <a:schemeClr val="bg1"/>
          </a:solidFill>
          <a:ln w="19050">
            <a:solidFill>
              <a:schemeClr val="tx1">
                <a:lumMod val="50000"/>
                <a:lumOff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3" name="TextBox 72">
            <a:extLst>
              <a:ext uri="{FF2B5EF4-FFF2-40B4-BE49-F238E27FC236}">
                <a16:creationId xmlns:a16="http://schemas.microsoft.com/office/drawing/2014/main" id="{97340B86-5A5C-7931-9866-C417049B7AFA}"/>
              </a:ext>
            </a:extLst>
          </p:cNvPr>
          <p:cNvSpPr txBox="1"/>
          <p:nvPr/>
        </p:nvSpPr>
        <p:spPr>
          <a:xfrm>
            <a:off x="9034272" y="3001768"/>
            <a:ext cx="2633472" cy="840230"/>
          </a:xfrm>
          <a:prstGeom prst="rect">
            <a:avLst/>
          </a:prstGeom>
          <a:noFill/>
          <a:ln>
            <a:noFill/>
          </a:ln>
        </p:spPr>
        <p:txBody>
          <a:bodyPr wrap="square" rtlCol="0">
            <a:spAutoFit/>
          </a:bodyPr>
          <a:lstStyle/>
          <a:p>
            <a:pPr algn="ctr">
              <a:lnSpc>
                <a:spcPct val="90000"/>
              </a:lnSpc>
            </a:pPr>
            <a:r>
              <a:rPr lang="en-US" dirty="0">
                <a:solidFill>
                  <a:schemeClr val="tx1">
                    <a:lumMod val="50000"/>
                    <a:lumOff val="50000"/>
                  </a:schemeClr>
                </a:solidFill>
                <a:latin typeface="+mn-lt"/>
              </a:rPr>
              <a:t>Heat Removal/</a:t>
            </a:r>
          </a:p>
          <a:p>
            <a:pPr algn="ctr">
              <a:lnSpc>
                <a:spcPct val="90000"/>
              </a:lnSpc>
            </a:pPr>
            <a:r>
              <a:rPr lang="en-US" dirty="0">
                <a:solidFill>
                  <a:schemeClr val="tx1">
                    <a:lumMod val="50000"/>
                    <a:lumOff val="50000"/>
                  </a:schemeClr>
                </a:solidFill>
                <a:latin typeface="+mn-lt"/>
              </a:rPr>
              <a:t>Power Extraction Cycle</a:t>
            </a:r>
          </a:p>
        </p:txBody>
      </p:sp>
      <p:sp>
        <p:nvSpPr>
          <p:cNvPr id="96" name="Up Arrow 95">
            <a:extLst>
              <a:ext uri="{FF2B5EF4-FFF2-40B4-BE49-F238E27FC236}">
                <a16:creationId xmlns:a16="http://schemas.microsoft.com/office/drawing/2014/main" id="{63194DD4-F711-E01A-40AC-45D9BB576BE6}"/>
              </a:ext>
            </a:extLst>
          </p:cNvPr>
          <p:cNvSpPr/>
          <p:nvPr/>
        </p:nvSpPr>
        <p:spPr>
          <a:xfrm rot="10800000" flipH="1">
            <a:off x="10296144" y="2090928"/>
            <a:ext cx="438912" cy="908304"/>
          </a:xfrm>
          <a:prstGeom prst="upArrow">
            <a:avLst/>
          </a:prstGeom>
          <a:solidFill>
            <a:schemeClr val="bg1"/>
          </a:solidFill>
          <a:ln w="19050">
            <a:solidFill>
              <a:schemeClr val="tx1">
                <a:lumMod val="50000"/>
                <a:lumOff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lumMod val="50000"/>
                  <a:lumOff val="50000"/>
                </a:schemeClr>
              </a:solidFill>
            </a:endParaRPr>
          </a:p>
        </p:txBody>
      </p:sp>
      <p:sp>
        <p:nvSpPr>
          <p:cNvPr id="97" name="TextBox 96">
            <a:extLst>
              <a:ext uri="{FF2B5EF4-FFF2-40B4-BE49-F238E27FC236}">
                <a16:creationId xmlns:a16="http://schemas.microsoft.com/office/drawing/2014/main" id="{9BD7BDA2-2523-2331-8689-D682ADD782AA}"/>
              </a:ext>
            </a:extLst>
          </p:cNvPr>
          <p:cNvSpPr txBox="1"/>
          <p:nvPr/>
        </p:nvSpPr>
        <p:spPr>
          <a:xfrm>
            <a:off x="182880" y="3603498"/>
            <a:ext cx="2532126" cy="535531"/>
          </a:xfrm>
          <a:prstGeom prst="rect">
            <a:avLst/>
          </a:prstGeom>
          <a:noFill/>
          <a:ln>
            <a:noFill/>
          </a:ln>
        </p:spPr>
        <p:txBody>
          <a:bodyPr wrap="square" rtlCol="0">
            <a:spAutoFit/>
          </a:bodyPr>
          <a:lstStyle/>
          <a:p>
            <a:pPr algn="ctr">
              <a:lnSpc>
                <a:spcPct val="90000"/>
              </a:lnSpc>
            </a:pPr>
            <a:r>
              <a:rPr lang="en-US" sz="1600" dirty="0">
                <a:solidFill>
                  <a:schemeClr val="tx1">
                    <a:lumMod val="50000"/>
                    <a:lumOff val="50000"/>
                  </a:schemeClr>
                </a:solidFill>
                <a:latin typeface="+mn-lt"/>
              </a:rPr>
              <a:t>Exhaust/Water Detritiation Systems</a:t>
            </a:r>
          </a:p>
        </p:txBody>
      </p:sp>
      <p:cxnSp>
        <p:nvCxnSpPr>
          <p:cNvPr id="98" name="Straight Arrow Connector 97">
            <a:extLst>
              <a:ext uri="{FF2B5EF4-FFF2-40B4-BE49-F238E27FC236}">
                <a16:creationId xmlns:a16="http://schemas.microsoft.com/office/drawing/2014/main" id="{D6466EA5-384D-8533-FE27-FC4F31A3116E}"/>
              </a:ext>
            </a:extLst>
          </p:cNvPr>
          <p:cNvCxnSpPr>
            <a:cxnSpLocks/>
          </p:cNvCxnSpPr>
          <p:nvPr/>
        </p:nvCxnSpPr>
        <p:spPr>
          <a:xfrm>
            <a:off x="1013281" y="4187952"/>
            <a:ext cx="0" cy="658368"/>
          </a:xfrm>
          <a:prstGeom prst="straightConnector1">
            <a:avLst/>
          </a:prstGeom>
          <a:ln w="28575">
            <a:solidFill>
              <a:schemeClr val="tx1">
                <a:lumMod val="50000"/>
                <a:lumOff val="50000"/>
              </a:schemeClr>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97AD498-4372-8C14-C5C6-9D1993C212FB}"/>
              </a:ext>
            </a:extLst>
          </p:cNvPr>
          <p:cNvCxnSpPr>
            <a:cxnSpLocks/>
          </p:cNvCxnSpPr>
          <p:nvPr/>
        </p:nvCxnSpPr>
        <p:spPr>
          <a:xfrm flipV="1">
            <a:off x="1824049" y="4120896"/>
            <a:ext cx="0" cy="658368"/>
          </a:xfrm>
          <a:prstGeom prst="straightConnector1">
            <a:avLst/>
          </a:prstGeom>
          <a:ln w="28575">
            <a:solidFill>
              <a:schemeClr val="tx1">
                <a:lumMod val="50000"/>
                <a:lumOff val="50000"/>
              </a:schemeClr>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63299F93-6435-69FF-1F69-2DCAB427E9FB}"/>
              </a:ext>
            </a:extLst>
          </p:cNvPr>
          <p:cNvSpPr txBox="1"/>
          <p:nvPr/>
        </p:nvSpPr>
        <p:spPr>
          <a:xfrm>
            <a:off x="219456" y="1762506"/>
            <a:ext cx="2011680" cy="313932"/>
          </a:xfrm>
          <a:prstGeom prst="rect">
            <a:avLst/>
          </a:prstGeom>
          <a:noFill/>
          <a:ln>
            <a:noFill/>
          </a:ln>
        </p:spPr>
        <p:txBody>
          <a:bodyPr wrap="square" rtlCol="0">
            <a:spAutoFit/>
          </a:bodyPr>
          <a:lstStyle/>
          <a:p>
            <a:pPr algn="ctr">
              <a:lnSpc>
                <a:spcPct val="90000"/>
              </a:lnSpc>
            </a:pPr>
            <a:r>
              <a:rPr lang="en-US" sz="1600" dirty="0">
                <a:solidFill>
                  <a:schemeClr val="tx1">
                    <a:lumMod val="50000"/>
                    <a:lumOff val="50000"/>
                  </a:schemeClr>
                </a:solidFill>
                <a:latin typeface="+mn-lt"/>
              </a:rPr>
              <a:t>Startup Inventory</a:t>
            </a:r>
          </a:p>
        </p:txBody>
      </p:sp>
      <p:sp>
        <p:nvSpPr>
          <p:cNvPr id="103" name="TextBox 102">
            <a:extLst>
              <a:ext uri="{FF2B5EF4-FFF2-40B4-BE49-F238E27FC236}">
                <a16:creationId xmlns:a16="http://schemas.microsoft.com/office/drawing/2014/main" id="{89292FA8-598E-8D28-094F-5735B20C6AAD}"/>
              </a:ext>
            </a:extLst>
          </p:cNvPr>
          <p:cNvSpPr txBox="1"/>
          <p:nvPr/>
        </p:nvSpPr>
        <p:spPr>
          <a:xfrm>
            <a:off x="0" y="2664714"/>
            <a:ext cx="2011680" cy="313932"/>
          </a:xfrm>
          <a:prstGeom prst="rect">
            <a:avLst/>
          </a:prstGeom>
          <a:noFill/>
        </p:spPr>
        <p:txBody>
          <a:bodyPr wrap="square" rtlCol="0">
            <a:spAutoFit/>
          </a:bodyPr>
          <a:lstStyle/>
          <a:p>
            <a:pPr algn="ctr">
              <a:lnSpc>
                <a:spcPct val="90000"/>
              </a:lnSpc>
            </a:pPr>
            <a:r>
              <a:rPr lang="en-US" sz="1600" dirty="0">
                <a:solidFill>
                  <a:schemeClr val="tx1">
                    <a:lumMod val="50000"/>
                    <a:lumOff val="50000"/>
                  </a:schemeClr>
                </a:solidFill>
                <a:latin typeface="+mn-lt"/>
              </a:rPr>
              <a:t>New Plants</a:t>
            </a:r>
          </a:p>
        </p:txBody>
      </p:sp>
      <p:cxnSp>
        <p:nvCxnSpPr>
          <p:cNvPr id="104" name="Straight Arrow Connector 103">
            <a:extLst>
              <a:ext uri="{FF2B5EF4-FFF2-40B4-BE49-F238E27FC236}">
                <a16:creationId xmlns:a16="http://schemas.microsoft.com/office/drawing/2014/main" id="{2B13B6E0-87C9-D3D2-85F9-E9D260478B62}"/>
              </a:ext>
            </a:extLst>
          </p:cNvPr>
          <p:cNvCxnSpPr>
            <a:cxnSpLocks/>
          </p:cNvCxnSpPr>
          <p:nvPr/>
        </p:nvCxnSpPr>
        <p:spPr>
          <a:xfrm>
            <a:off x="1641169" y="2072640"/>
            <a:ext cx="370511" cy="176784"/>
          </a:xfrm>
          <a:prstGeom prst="straightConnector1">
            <a:avLst/>
          </a:prstGeom>
          <a:ln w="28575">
            <a:solidFill>
              <a:schemeClr val="tx1">
                <a:lumMod val="50000"/>
                <a:lumOff val="50000"/>
              </a:schemeClr>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C9B401B1-39D6-20C8-5517-3E29E2F5B21C}"/>
              </a:ext>
            </a:extLst>
          </p:cNvPr>
          <p:cNvCxnSpPr>
            <a:cxnSpLocks/>
          </p:cNvCxnSpPr>
          <p:nvPr/>
        </p:nvCxnSpPr>
        <p:spPr>
          <a:xfrm flipH="1">
            <a:off x="1645920" y="2596896"/>
            <a:ext cx="347472" cy="164592"/>
          </a:xfrm>
          <a:prstGeom prst="straightConnector1">
            <a:avLst/>
          </a:prstGeom>
          <a:ln w="28575">
            <a:solidFill>
              <a:schemeClr val="tx1">
                <a:lumMod val="50000"/>
                <a:lumOff val="50000"/>
              </a:schemeClr>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7C87AFD-D200-7AF6-7963-86349888DB43}"/>
              </a:ext>
            </a:extLst>
          </p:cNvPr>
          <p:cNvSpPr txBox="1"/>
          <p:nvPr/>
        </p:nvSpPr>
        <p:spPr>
          <a:xfrm>
            <a:off x="5147911" y="5488446"/>
            <a:ext cx="2532126" cy="313932"/>
          </a:xfrm>
          <a:prstGeom prst="rect">
            <a:avLst/>
          </a:prstGeom>
          <a:noFill/>
          <a:ln>
            <a:noFill/>
          </a:ln>
        </p:spPr>
        <p:txBody>
          <a:bodyPr wrap="square" rtlCol="0">
            <a:spAutoFit/>
          </a:bodyPr>
          <a:lstStyle/>
          <a:p>
            <a:pPr algn="ctr">
              <a:lnSpc>
                <a:spcPct val="90000"/>
              </a:lnSpc>
            </a:pPr>
            <a:r>
              <a:rPr lang="en-US" sz="1600" dirty="0">
                <a:solidFill>
                  <a:schemeClr val="tx1">
                    <a:lumMod val="50000"/>
                    <a:lumOff val="50000"/>
                  </a:schemeClr>
                </a:solidFill>
                <a:latin typeface="+mn-lt"/>
              </a:rPr>
              <a:t>Waste Treatment</a:t>
            </a:r>
          </a:p>
        </p:txBody>
      </p:sp>
      <p:cxnSp>
        <p:nvCxnSpPr>
          <p:cNvPr id="5" name="Straight Arrow Connector 4">
            <a:extLst>
              <a:ext uri="{FF2B5EF4-FFF2-40B4-BE49-F238E27FC236}">
                <a16:creationId xmlns:a16="http://schemas.microsoft.com/office/drawing/2014/main" id="{92819458-6D9A-AD95-14CD-5EAA1BC7D9A2}"/>
              </a:ext>
            </a:extLst>
          </p:cNvPr>
          <p:cNvCxnSpPr>
            <a:cxnSpLocks/>
          </p:cNvCxnSpPr>
          <p:nvPr/>
        </p:nvCxnSpPr>
        <p:spPr>
          <a:xfrm>
            <a:off x="4864028" y="5637516"/>
            <a:ext cx="654457" cy="0"/>
          </a:xfrm>
          <a:prstGeom prst="straightConnector1">
            <a:avLst/>
          </a:prstGeom>
          <a:ln w="28575">
            <a:solidFill>
              <a:schemeClr val="tx1">
                <a:lumMod val="50000"/>
                <a:lumOff val="50000"/>
              </a:schemeClr>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CDAB1A3-B57C-B60B-F482-2063250D693F}"/>
              </a:ext>
            </a:extLst>
          </p:cNvPr>
          <p:cNvSpPr txBox="1"/>
          <p:nvPr/>
        </p:nvSpPr>
        <p:spPr>
          <a:xfrm>
            <a:off x="9659874" y="748004"/>
            <a:ext cx="2532126" cy="313932"/>
          </a:xfrm>
          <a:prstGeom prst="rect">
            <a:avLst/>
          </a:prstGeom>
          <a:noFill/>
        </p:spPr>
        <p:txBody>
          <a:bodyPr wrap="square" rtlCol="0">
            <a:spAutoFit/>
          </a:bodyPr>
          <a:lstStyle/>
          <a:p>
            <a:pPr algn="ctr">
              <a:lnSpc>
                <a:spcPct val="90000"/>
              </a:lnSpc>
            </a:pPr>
            <a:r>
              <a:rPr lang="en-US" sz="1600" dirty="0">
                <a:solidFill>
                  <a:schemeClr val="bg2">
                    <a:lumMod val="50000"/>
                  </a:schemeClr>
                </a:solidFill>
                <a:latin typeface="+mn-lt"/>
              </a:rPr>
              <a:t>Waste Treatment</a:t>
            </a:r>
          </a:p>
        </p:txBody>
      </p:sp>
      <p:cxnSp>
        <p:nvCxnSpPr>
          <p:cNvPr id="20" name="Straight Arrow Connector 19">
            <a:extLst>
              <a:ext uri="{FF2B5EF4-FFF2-40B4-BE49-F238E27FC236}">
                <a16:creationId xmlns:a16="http://schemas.microsoft.com/office/drawing/2014/main" id="{B748C2D3-B1DC-3E40-E808-1FE18BFF2CF2}"/>
              </a:ext>
            </a:extLst>
          </p:cNvPr>
          <p:cNvCxnSpPr>
            <a:cxnSpLocks/>
          </p:cNvCxnSpPr>
          <p:nvPr/>
        </p:nvCxnSpPr>
        <p:spPr>
          <a:xfrm flipV="1">
            <a:off x="10868526" y="1089579"/>
            <a:ext cx="0" cy="562758"/>
          </a:xfrm>
          <a:prstGeom prst="straightConnector1">
            <a:avLst/>
          </a:prstGeom>
          <a:ln w="28575">
            <a:solidFill>
              <a:schemeClr val="tx1">
                <a:lumMod val="50000"/>
                <a:lumOff val="50000"/>
              </a:schemeClr>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FC8FD43E-D029-95BC-840F-989644345866}"/>
              </a:ext>
            </a:extLst>
          </p:cNvPr>
          <p:cNvGrpSpPr/>
          <p:nvPr/>
        </p:nvGrpSpPr>
        <p:grpSpPr>
          <a:xfrm>
            <a:off x="6980011" y="975187"/>
            <a:ext cx="3122122" cy="1368725"/>
            <a:chOff x="7075426" y="975187"/>
            <a:chExt cx="2925848" cy="1368725"/>
          </a:xfrm>
        </p:grpSpPr>
        <p:sp>
          <p:nvSpPr>
            <p:cNvPr id="44" name="TextBox 43">
              <a:extLst>
                <a:ext uri="{FF2B5EF4-FFF2-40B4-BE49-F238E27FC236}">
                  <a16:creationId xmlns:a16="http://schemas.microsoft.com/office/drawing/2014/main" id="{F520713F-00A8-8478-5E79-CB5C41CA5350}"/>
                </a:ext>
              </a:extLst>
            </p:cNvPr>
            <p:cNvSpPr txBox="1"/>
            <p:nvPr/>
          </p:nvSpPr>
          <p:spPr>
            <a:xfrm>
              <a:off x="7075426" y="975187"/>
              <a:ext cx="2657744" cy="341632"/>
            </a:xfrm>
            <a:prstGeom prst="rect">
              <a:avLst/>
            </a:prstGeom>
            <a:noFill/>
            <a:ln>
              <a:noFill/>
            </a:ln>
          </p:spPr>
          <p:txBody>
            <a:bodyPr wrap="none" rtlCol="0">
              <a:spAutoFit/>
            </a:bodyPr>
            <a:lstStyle/>
            <a:p>
              <a:pPr algn="l">
                <a:lnSpc>
                  <a:spcPct val="90000"/>
                </a:lnSpc>
              </a:pPr>
              <a:r>
                <a:rPr lang="en-US" dirty="0">
                  <a:solidFill>
                    <a:schemeClr val="accent4"/>
                  </a:solidFill>
                  <a:latin typeface="+mn-lt"/>
                </a:rPr>
                <a:t>Tritium Breeding Blanket</a:t>
              </a:r>
            </a:p>
          </p:txBody>
        </p:sp>
        <p:grpSp>
          <p:nvGrpSpPr>
            <p:cNvPr id="47" name="Group 46">
              <a:extLst>
                <a:ext uri="{FF2B5EF4-FFF2-40B4-BE49-F238E27FC236}">
                  <a16:creationId xmlns:a16="http://schemas.microsoft.com/office/drawing/2014/main" id="{305E3BEE-6359-4EF1-50F4-5C6F7C4AB934}"/>
                </a:ext>
              </a:extLst>
            </p:cNvPr>
            <p:cNvGrpSpPr/>
            <p:nvPr/>
          </p:nvGrpSpPr>
          <p:grpSpPr>
            <a:xfrm>
              <a:off x="7473696" y="1340610"/>
              <a:ext cx="2438400" cy="1003302"/>
              <a:chOff x="7473696" y="1340610"/>
              <a:chExt cx="2438400" cy="1003302"/>
            </a:xfrm>
          </p:grpSpPr>
          <p:sp>
            <p:nvSpPr>
              <p:cNvPr id="49" name="Down Arrow Callout 48">
                <a:extLst>
                  <a:ext uri="{FF2B5EF4-FFF2-40B4-BE49-F238E27FC236}">
                    <a16:creationId xmlns:a16="http://schemas.microsoft.com/office/drawing/2014/main" id="{F765B559-B149-3E7C-8F41-F40EFFE28500}"/>
                  </a:ext>
                </a:extLst>
              </p:cNvPr>
              <p:cNvSpPr/>
              <p:nvPr/>
            </p:nvSpPr>
            <p:spPr>
              <a:xfrm rot="16200000">
                <a:off x="8191245" y="623061"/>
                <a:ext cx="1003302" cy="2438400"/>
              </a:xfrm>
              <a:prstGeom prst="downArrowCallout">
                <a:avLst>
                  <a:gd name="adj1" fmla="val 23086"/>
                  <a:gd name="adj2" fmla="val 19197"/>
                  <a:gd name="adj3" fmla="val 37658"/>
                  <a:gd name="adj4" fmla="val 75426"/>
                </a:avLst>
              </a:prstGeom>
              <a:noFill/>
              <a:ln w="19050">
                <a:solidFill>
                  <a:schemeClr val="accent4"/>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lumMod val="50000"/>
                      <a:lumOff val="50000"/>
                    </a:schemeClr>
                  </a:solidFill>
                </a:endParaRPr>
              </a:p>
            </p:txBody>
          </p:sp>
          <p:sp>
            <p:nvSpPr>
              <p:cNvPr id="50" name="TextBox 49">
                <a:extLst>
                  <a:ext uri="{FF2B5EF4-FFF2-40B4-BE49-F238E27FC236}">
                    <a16:creationId xmlns:a16="http://schemas.microsoft.com/office/drawing/2014/main" id="{B51EDD1E-516B-EF62-9E76-630186546779}"/>
                  </a:ext>
                </a:extLst>
              </p:cNvPr>
              <p:cNvSpPr txBox="1"/>
              <p:nvPr/>
            </p:nvSpPr>
            <p:spPr>
              <a:xfrm>
                <a:off x="7659716" y="1432904"/>
                <a:ext cx="2061884" cy="258532"/>
              </a:xfrm>
              <a:prstGeom prst="rect">
                <a:avLst/>
              </a:prstGeom>
              <a:noFill/>
              <a:ln>
                <a:noFill/>
              </a:ln>
            </p:spPr>
            <p:txBody>
              <a:bodyPr wrap="square" rtlCol="0">
                <a:spAutoFit/>
              </a:bodyPr>
              <a:lstStyle/>
              <a:p>
                <a:pPr algn="l">
                  <a:lnSpc>
                    <a:spcPct val="90000"/>
                  </a:lnSpc>
                </a:pPr>
                <a:r>
                  <a:rPr lang="en-US" sz="1200" dirty="0">
                    <a:solidFill>
                      <a:schemeClr val="accent4"/>
                    </a:solidFill>
                    <a:latin typeface="+mn-lt"/>
                  </a:rPr>
                  <a:t>Breeding Material</a:t>
                </a:r>
              </a:p>
            </p:txBody>
          </p:sp>
          <p:sp>
            <p:nvSpPr>
              <p:cNvPr id="55" name="TextBox 54">
                <a:extLst>
                  <a:ext uri="{FF2B5EF4-FFF2-40B4-BE49-F238E27FC236}">
                    <a16:creationId xmlns:a16="http://schemas.microsoft.com/office/drawing/2014/main" id="{BA14C59C-E9A0-6239-3313-A29F0F9F19F6}"/>
                  </a:ext>
                </a:extLst>
              </p:cNvPr>
              <p:cNvSpPr txBox="1"/>
              <p:nvPr/>
            </p:nvSpPr>
            <p:spPr>
              <a:xfrm>
                <a:off x="7762394" y="1721188"/>
                <a:ext cx="2006269" cy="258532"/>
              </a:xfrm>
              <a:prstGeom prst="rect">
                <a:avLst/>
              </a:prstGeom>
              <a:noFill/>
              <a:ln>
                <a:noFill/>
              </a:ln>
            </p:spPr>
            <p:txBody>
              <a:bodyPr wrap="square" rtlCol="0">
                <a:spAutoFit/>
              </a:bodyPr>
              <a:lstStyle/>
              <a:p>
                <a:pPr algn="l">
                  <a:lnSpc>
                    <a:spcPct val="90000"/>
                  </a:lnSpc>
                </a:pPr>
                <a:r>
                  <a:rPr lang="en-US" sz="1200" dirty="0">
                    <a:solidFill>
                      <a:schemeClr val="accent4"/>
                    </a:solidFill>
                    <a:latin typeface="+mn-lt"/>
                  </a:rPr>
                  <a:t>Multiplier(n, 2n)</a:t>
                </a:r>
              </a:p>
            </p:txBody>
          </p:sp>
        </p:grpSp>
        <p:sp>
          <p:nvSpPr>
            <p:cNvPr id="48" name="TextBox 47">
              <a:extLst>
                <a:ext uri="{FF2B5EF4-FFF2-40B4-BE49-F238E27FC236}">
                  <a16:creationId xmlns:a16="http://schemas.microsoft.com/office/drawing/2014/main" id="{58BF9644-2CF6-77F1-439F-2C1140EACA51}"/>
                </a:ext>
              </a:extLst>
            </p:cNvPr>
            <p:cNvSpPr txBox="1"/>
            <p:nvPr/>
          </p:nvSpPr>
          <p:spPr>
            <a:xfrm>
              <a:off x="7995005" y="2015560"/>
              <a:ext cx="2006269" cy="258532"/>
            </a:xfrm>
            <a:prstGeom prst="rect">
              <a:avLst/>
            </a:prstGeom>
            <a:noFill/>
            <a:ln>
              <a:noFill/>
            </a:ln>
          </p:spPr>
          <p:txBody>
            <a:bodyPr wrap="square" rtlCol="0">
              <a:spAutoFit/>
            </a:bodyPr>
            <a:lstStyle/>
            <a:p>
              <a:pPr>
                <a:lnSpc>
                  <a:spcPct val="90000"/>
                </a:lnSpc>
              </a:pPr>
              <a:r>
                <a:rPr lang="en-US" sz="1200" dirty="0">
                  <a:solidFill>
                    <a:schemeClr val="accent4"/>
                  </a:solidFill>
                  <a:latin typeface="+mn-lt"/>
                </a:rPr>
                <a:t>Coolant</a:t>
              </a:r>
            </a:p>
          </p:txBody>
        </p:sp>
      </p:grpSp>
      <p:sp>
        <p:nvSpPr>
          <p:cNvPr id="56" name="Bent Arrow 55">
            <a:extLst>
              <a:ext uri="{FF2B5EF4-FFF2-40B4-BE49-F238E27FC236}">
                <a16:creationId xmlns:a16="http://schemas.microsoft.com/office/drawing/2014/main" id="{3A88571C-68F9-005B-8E12-42DFC728D0F0}"/>
              </a:ext>
            </a:extLst>
          </p:cNvPr>
          <p:cNvSpPr/>
          <p:nvPr/>
        </p:nvSpPr>
        <p:spPr>
          <a:xfrm rot="16200000">
            <a:off x="8089900" y="2311400"/>
            <a:ext cx="1054100" cy="1435100"/>
          </a:xfrm>
          <a:prstGeom prst="bentArrow">
            <a:avLst/>
          </a:prstGeom>
          <a:solidFill>
            <a:schemeClr val="bg1"/>
          </a:solidFill>
          <a:ln w="19050">
            <a:solidFill>
              <a:schemeClr val="tx1">
                <a:lumMod val="50000"/>
                <a:lumOff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2108158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Block Arc 24">
            <a:extLst>
              <a:ext uri="{FF2B5EF4-FFF2-40B4-BE49-F238E27FC236}">
                <a16:creationId xmlns:a16="http://schemas.microsoft.com/office/drawing/2014/main" id="{2E5F50AE-0A92-72E5-DC8C-8F3204AF97A2}"/>
              </a:ext>
            </a:extLst>
          </p:cNvPr>
          <p:cNvSpPr/>
          <p:nvPr/>
        </p:nvSpPr>
        <p:spPr>
          <a:xfrm>
            <a:off x="4629150" y="651510"/>
            <a:ext cx="5932170" cy="1463040"/>
          </a:xfrm>
          <a:prstGeom prst="blockArc">
            <a:avLst>
              <a:gd name="adj1" fmla="val 12711639"/>
              <a:gd name="adj2" fmla="val 398368"/>
              <a:gd name="adj3" fmla="val 9941"/>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1" name="Block Arc 30">
            <a:extLst>
              <a:ext uri="{FF2B5EF4-FFF2-40B4-BE49-F238E27FC236}">
                <a16:creationId xmlns:a16="http://schemas.microsoft.com/office/drawing/2014/main" id="{DC342EF1-B0E9-71D0-4A59-03CD2A18F111}"/>
              </a:ext>
            </a:extLst>
          </p:cNvPr>
          <p:cNvSpPr/>
          <p:nvPr/>
        </p:nvSpPr>
        <p:spPr>
          <a:xfrm>
            <a:off x="4397237" y="5230135"/>
            <a:ext cx="5932170" cy="1463040"/>
          </a:xfrm>
          <a:prstGeom prst="blockArc">
            <a:avLst>
              <a:gd name="adj1" fmla="val 12711639"/>
              <a:gd name="adj2" fmla="val 398368"/>
              <a:gd name="adj3" fmla="val 9941"/>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7" name="Block Arc 26">
            <a:extLst>
              <a:ext uri="{FF2B5EF4-FFF2-40B4-BE49-F238E27FC236}">
                <a16:creationId xmlns:a16="http://schemas.microsoft.com/office/drawing/2014/main" id="{258FBE19-298A-5758-B141-461360016990}"/>
              </a:ext>
            </a:extLst>
          </p:cNvPr>
          <p:cNvSpPr/>
          <p:nvPr/>
        </p:nvSpPr>
        <p:spPr>
          <a:xfrm>
            <a:off x="3578087" y="4507891"/>
            <a:ext cx="7633253" cy="1463040"/>
          </a:xfrm>
          <a:prstGeom prst="blockArc">
            <a:avLst>
              <a:gd name="adj1" fmla="val 12711639"/>
              <a:gd name="adj2" fmla="val 398368"/>
              <a:gd name="adj3" fmla="val 9941"/>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77D373F5-921F-5E93-182D-31DE87347B17}"/>
              </a:ext>
            </a:extLst>
          </p:cNvPr>
          <p:cNvSpPr>
            <a:spLocks noGrp="1"/>
          </p:cNvSpPr>
          <p:nvPr>
            <p:ph type="title"/>
          </p:nvPr>
        </p:nvSpPr>
        <p:spPr/>
        <p:txBody>
          <a:bodyPr/>
          <a:lstStyle/>
          <a:p>
            <a:r>
              <a:rPr lang="en-US" dirty="0">
                <a:latin typeface="Century Gothic" panose="020B0502020202020204" pitchFamily="34" charset="0"/>
              </a:rPr>
              <a:t>What is a blanket?</a:t>
            </a:r>
          </a:p>
        </p:txBody>
      </p:sp>
      <p:sp>
        <p:nvSpPr>
          <p:cNvPr id="26" name="Block Arc 25">
            <a:extLst>
              <a:ext uri="{FF2B5EF4-FFF2-40B4-BE49-F238E27FC236}">
                <a16:creationId xmlns:a16="http://schemas.microsoft.com/office/drawing/2014/main" id="{0E96E09F-3667-A952-8F7B-E0DF5FC3964C}"/>
              </a:ext>
            </a:extLst>
          </p:cNvPr>
          <p:cNvSpPr/>
          <p:nvPr/>
        </p:nvSpPr>
        <p:spPr>
          <a:xfrm>
            <a:off x="3763617" y="1453266"/>
            <a:ext cx="7633253" cy="1463040"/>
          </a:xfrm>
          <a:prstGeom prst="blockArc">
            <a:avLst>
              <a:gd name="adj1" fmla="val 12711639"/>
              <a:gd name="adj2" fmla="val 398368"/>
              <a:gd name="adj3" fmla="val 9941"/>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Text Placeholder 3">
            <a:extLst>
              <a:ext uri="{FF2B5EF4-FFF2-40B4-BE49-F238E27FC236}">
                <a16:creationId xmlns:a16="http://schemas.microsoft.com/office/drawing/2014/main" id="{17A4F6BA-D17B-2E67-092E-3A3A24A158B8}"/>
              </a:ext>
            </a:extLst>
          </p:cNvPr>
          <p:cNvSpPr>
            <a:spLocks noGrp="1"/>
          </p:cNvSpPr>
          <p:nvPr>
            <p:ph type="body" idx="1"/>
          </p:nvPr>
        </p:nvSpPr>
        <p:spPr/>
        <p:txBody>
          <a:bodyPr/>
          <a:lstStyle/>
          <a:p>
            <a:r>
              <a:rPr lang="en-US" dirty="0"/>
              <a:t>Functions</a:t>
            </a:r>
          </a:p>
        </p:txBody>
      </p:sp>
      <p:sp>
        <p:nvSpPr>
          <p:cNvPr id="3" name="Content Placeholder 2">
            <a:extLst>
              <a:ext uri="{FF2B5EF4-FFF2-40B4-BE49-F238E27FC236}">
                <a16:creationId xmlns:a16="http://schemas.microsoft.com/office/drawing/2014/main" id="{10A9FE69-1503-2EDF-FA6E-A4914AFEDA9D}"/>
              </a:ext>
            </a:extLst>
          </p:cNvPr>
          <p:cNvSpPr>
            <a:spLocks noGrp="1"/>
          </p:cNvSpPr>
          <p:nvPr>
            <p:ph sz="half" idx="2"/>
          </p:nvPr>
        </p:nvSpPr>
        <p:spPr/>
        <p:txBody>
          <a:bodyPr/>
          <a:lstStyle/>
          <a:p>
            <a:r>
              <a:rPr lang="en-US" dirty="0">
                <a:latin typeface="Century Gothic" panose="020B0502020202020204" pitchFamily="34" charset="0"/>
              </a:rPr>
              <a:t>Tritium breeding</a:t>
            </a:r>
          </a:p>
          <a:p>
            <a:r>
              <a:rPr lang="en-US" dirty="0">
                <a:latin typeface="Century Gothic" panose="020B0502020202020204" pitchFamily="34" charset="0"/>
              </a:rPr>
              <a:t>Heat generation/removal</a:t>
            </a:r>
          </a:p>
          <a:p>
            <a:r>
              <a:rPr lang="en-US" dirty="0"/>
              <a:t>Shielding</a:t>
            </a:r>
          </a:p>
          <a:p>
            <a:pPr lvl="1"/>
            <a:r>
              <a:rPr lang="en-US" dirty="0">
                <a:latin typeface="Century Gothic" panose="020B0502020202020204" pitchFamily="34" charset="0"/>
              </a:rPr>
              <a:t>magnets</a:t>
            </a:r>
          </a:p>
          <a:p>
            <a:pPr lvl="1"/>
            <a:r>
              <a:rPr lang="en-US" dirty="0">
                <a:latin typeface="Century Gothic" panose="020B0502020202020204" pitchFamily="34" charset="0"/>
              </a:rPr>
              <a:t>diagnostics</a:t>
            </a:r>
          </a:p>
          <a:p>
            <a:r>
              <a:rPr lang="en-US" dirty="0">
                <a:latin typeface="Century Gothic" panose="020B0502020202020204" pitchFamily="34" charset="0"/>
              </a:rPr>
              <a:t>Structure</a:t>
            </a:r>
          </a:p>
          <a:p>
            <a:pPr marL="0" indent="0">
              <a:buNone/>
            </a:pPr>
            <a:endParaRPr lang="en-US" dirty="0"/>
          </a:p>
        </p:txBody>
      </p:sp>
      <p:sp>
        <p:nvSpPr>
          <p:cNvPr id="2194" name="Block Arc 2193">
            <a:extLst>
              <a:ext uri="{FF2B5EF4-FFF2-40B4-BE49-F238E27FC236}">
                <a16:creationId xmlns:a16="http://schemas.microsoft.com/office/drawing/2014/main" id="{79D76799-DF47-8EA8-DBE7-6CAD21892883}"/>
              </a:ext>
            </a:extLst>
          </p:cNvPr>
          <p:cNvSpPr/>
          <p:nvPr/>
        </p:nvSpPr>
        <p:spPr>
          <a:xfrm rot="5400000">
            <a:off x="5129384" y="1575019"/>
            <a:ext cx="5439723" cy="3767380"/>
          </a:xfrm>
          <a:prstGeom prst="blockArc">
            <a:avLst>
              <a:gd name="adj1" fmla="val 9806595"/>
              <a:gd name="adj2" fmla="val 391760"/>
              <a:gd name="adj3" fmla="val 6413"/>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10" name="Picture 9" descr="A picture containing screenshot, design, appliance&#10;&#10;Description automatically generated">
            <a:extLst>
              <a:ext uri="{FF2B5EF4-FFF2-40B4-BE49-F238E27FC236}">
                <a16:creationId xmlns:a16="http://schemas.microsoft.com/office/drawing/2014/main" id="{300D274B-74DD-0203-BE11-8440F9188B9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9667" b="90000" l="0" r="88920">
                        <a14:foregroundMark x1="44183" y1="43667" x2="41136" y2="64333"/>
                        <a14:foregroundMark x1="41136" y1="64333" x2="44183" y2="73889"/>
                        <a14:foregroundMark x1="44183" y1="73889" x2="55263" y2="78333"/>
                        <a14:foregroundMark x1="55263" y1="78333" x2="79363" y2="73667"/>
                        <a14:foregroundMark x1="79363" y1="73667" x2="85873" y2="64889"/>
                        <a14:foregroundMark x1="85873" y1="64889" x2="88366" y2="54778"/>
                        <a14:foregroundMark x1="88366" y1="54778" x2="80471" y2="46889"/>
                        <a14:foregroundMark x1="80471" y1="46889" x2="76593" y2="44889"/>
                        <a14:foregroundMark x1="0" y1="10333" x2="37812" y2="10889"/>
                        <a14:foregroundMark x1="57202" y1="14333" x2="68837" y2="18000"/>
                        <a14:foregroundMark x1="68837" y1="18000" x2="75346" y2="26556"/>
                        <a14:foregroundMark x1="75346" y1="26556" x2="75346" y2="36444"/>
                        <a14:foregroundMark x1="75346" y1="36444" x2="61773" y2="36444"/>
                        <a14:foregroundMark x1="61773" y1="36444" x2="57479" y2="26778"/>
                        <a14:foregroundMark x1="57479" y1="26778" x2="57064" y2="16444"/>
                        <a14:foregroundMark x1="57064" y1="16444" x2="56925" y2="15889"/>
                        <a14:foregroundMark x1="81302" y1="29667" x2="87119" y2="39333"/>
                        <a14:foregroundMark x1="87119" y1="39333" x2="88920" y2="49889"/>
                        <a14:foregroundMark x1="88920" y1="49889" x2="76731" y2="51556"/>
                        <a14:foregroundMark x1="76731" y1="51556" x2="70776" y2="42111"/>
                        <a14:foregroundMark x1="70776" y1="42111" x2="68837" y2="28222"/>
                      </a14:backgroundRemoval>
                    </a14:imgEffect>
                  </a14:imgLayer>
                </a14:imgProps>
              </a:ext>
              <a:ext uri="{28A0092B-C50C-407E-A947-70E740481C1C}">
                <a14:useLocalDpi xmlns:a14="http://schemas.microsoft.com/office/drawing/2010/main"/>
              </a:ext>
            </a:extLst>
          </a:blip>
          <a:srcRect/>
          <a:stretch/>
        </p:blipFill>
        <p:spPr>
          <a:xfrm>
            <a:off x="6831536" y="827559"/>
            <a:ext cx="4317001" cy="5380361"/>
          </a:xfrm>
          <a:prstGeom prst="rect">
            <a:avLst/>
          </a:prstGeom>
        </p:spPr>
      </p:pic>
      <p:grpSp>
        <p:nvGrpSpPr>
          <p:cNvPr id="2057" name="Group 2056">
            <a:extLst>
              <a:ext uri="{FF2B5EF4-FFF2-40B4-BE49-F238E27FC236}">
                <a16:creationId xmlns:a16="http://schemas.microsoft.com/office/drawing/2014/main" id="{6BF16C3A-15B5-2A89-4440-1764EF4562BA}"/>
              </a:ext>
            </a:extLst>
          </p:cNvPr>
          <p:cNvGrpSpPr/>
          <p:nvPr/>
        </p:nvGrpSpPr>
        <p:grpSpPr>
          <a:xfrm>
            <a:off x="5928255" y="1552107"/>
            <a:ext cx="1561873" cy="3560579"/>
            <a:chOff x="6922169" y="2013285"/>
            <a:chExt cx="1122947" cy="3072062"/>
          </a:xfrm>
        </p:grpSpPr>
        <p:grpSp>
          <p:nvGrpSpPr>
            <p:cNvPr id="35" name="Group 34">
              <a:extLst>
                <a:ext uri="{FF2B5EF4-FFF2-40B4-BE49-F238E27FC236}">
                  <a16:creationId xmlns:a16="http://schemas.microsoft.com/office/drawing/2014/main" id="{11EB2C79-DB37-D0A4-E549-E744F54EDDAD}"/>
                </a:ext>
              </a:extLst>
            </p:cNvPr>
            <p:cNvGrpSpPr/>
            <p:nvPr/>
          </p:nvGrpSpPr>
          <p:grpSpPr>
            <a:xfrm>
              <a:off x="6978316" y="4507833"/>
              <a:ext cx="1066800" cy="577514"/>
              <a:chOff x="6978316" y="4507833"/>
              <a:chExt cx="1066800" cy="577514"/>
            </a:xfrm>
          </p:grpSpPr>
          <p:sp>
            <p:nvSpPr>
              <p:cNvPr id="21" name="Block Arc 20">
                <a:extLst>
                  <a:ext uri="{FF2B5EF4-FFF2-40B4-BE49-F238E27FC236}">
                    <a16:creationId xmlns:a16="http://schemas.microsoft.com/office/drawing/2014/main" id="{E7FEB25C-0325-7DBC-9A9B-D79C2EBB0640}"/>
                  </a:ext>
                </a:extLst>
              </p:cNvPr>
              <p:cNvSpPr/>
              <p:nvPr/>
            </p:nvSpPr>
            <p:spPr>
              <a:xfrm rot="10800000">
                <a:off x="6978316" y="4812632"/>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2" name="Block Arc 31">
                <a:extLst>
                  <a:ext uri="{FF2B5EF4-FFF2-40B4-BE49-F238E27FC236}">
                    <a16:creationId xmlns:a16="http://schemas.microsoft.com/office/drawing/2014/main" id="{C74FE55B-9017-F8AE-ED6F-F7B79CA0C5A2}"/>
                  </a:ext>
                </a:extLst>
              </p:cNvPr>
              <p:cNvSpPr/>
              <p:nvPr/>
            </p:nvSpPr>
            <p:spPr>
              <a:xfrm rot="10800000">
                <a:off x="6986337" y="4708359"/>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3" name="Block Arc 32">
                <a:extLst>
                  <a:ext uri="{FF2B5EF4-FFF2-40B4-BE49-F238E27FC236}">
                    <a16:creationId xmlns:a16="http://schemas.microsoft.com/office/drawing/2014/main" id="{A2E61ED0-1E4F-A9C1-ADB5-A018A65A7B93}"/>
                  </a:ext>
                </a:extLst>
              </p:cNvPr>
              <p:cNvSpPr/>
              <p:nvPr/>
            </p:nvSpPr>
            <p:spPr>
              <a:xfrm rot="10800000">
                <a:off x="6986337" y="4612106"/>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4" name="Block Arc 33">
                <a:extLst>
                  <a:ext uri="{FF2B5EF4-FFF2-40B4-BE49-F238E27FC236}">
                    <a16:creationId xmlns:a16="http://schemas.microsoft.com/office/drawing/2014/main" id="{A659A4F9-0291-C915-F49E-33903F32C86E}"/>
                  </a:ext>
                </a:extLst>
              </p:cNvPr>
              <p:cNvSpPr/>
              <p:nvPr/>
            </p:nvSpPr>
            <p:spPr>
              <a:xfrm rot="10800000">
                <a:off x="6978316" y="4507833"/>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36" name="Group 35">
              <a:extLst>
                <a:ext uri="{FF2B5EF4-FFF2-40B4-BE49-F238E27FC236}">
                  <a16:creationId xmlns:a16="http://schemas.microsoft.com/office/drawing/2014/main" id="{EF38FD2F-E85B-241D-B8B1-8E7C20FC32C9}"/>
                </a:ext>
              </a:extLst>
            </p:cNvPr>
            <p:cNvGrpSpPr/>
            <p:nvPr/>
          </p:nvGrpSpPr>
          <p:grpSpPr>
            <a:xfrm>
              <a:off x="6970295" y="4098759"/>
              <a:ext cx="1066800" cy="577514"/>
              <a:chOff x="6978316" y="4507833"/>
              <a:chExt cx="1066800" cy="577514"/>
            </a:xfrm>
          </p:grpSpPr>
          <p:sp>
            <p:nvSpPr>
              <p:cNvPr id="37" name="Block Arc 36">
                <a:extLst>
                  <a:ext uri="{FF2B5EF4-FFF2-40B4-BE49-F238E27FC236}">
                    <a16:creationId xmlns:a16="http://schemas.microsoft.com/office/drawing/2014/main" id="{4D659759-01D1-7DF9-5A29-E8EEAFDB106D}"/>
                  </a:ext>
                </a:extLst>
              </p:cNvPr>
              <p:cNvSpPr/>
              <p:nvPr/>
            </p:nvSpPr>
            <p:spPr>
              <a:xfrm rot="10800000">
                <a:off x="6978316" y="4812632"/>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8" name="Block Arc 37">
                <a:extLst>
                  <a:ext uri="{FF2B5EF4-FFF2-40B4-BE49-F238E27FC236}">
                    <a16:creationId xmlns:a16="http://schemas.microsoft.com/office/drawing/2014/main" id="{3D07529D-2088-E695-63CF-F33D5E4BF9AE}"/>
                  </a:ext>
                </a:extLst>
              </p:cNvPr>
              <p:cNvSpPr/>
              <p:nvPr/>
            </p:nvSpPr>
            <p:spPr>
              <a:xfrm rot="10800000">
                <a:off x="6986337" y="4708359"/>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9" name="Block Arc 38">
                <a:extLst>
                  <a:ext uri="{FF2B5EF4-FFF2-40B4-BE49-F238E27FC236}">
                    <a16:creationId xmlns:a16="http://schemas.microsoft.com/office/drawing/2014/main" id="{4FA10D87-F4FE-4EEE-638B-4AA68503C547}"/>
                  </a:ext>
                </a:extLst>
              </p:cNvPr>
              <p:cNvSpPr/>
              <p:nvPr/>
            </p:nvSpPr>
            <p:spPr>
              <a:xfrm rot="10800000">
                <a:off x="6986337" y="4612106"/>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0" name="Block Arc 39">
                <a:extLst>
                  <a:ext uri="{FF2B5EF4-FFF2-40B4-BE49-F238E27FC236}">
                    <a16:creationId xmlns:a16="http://schemas.microsoft.com/office/drawing/2014/main" id="{812862C3-44EF-D57B-E71D-2ACF1230E356}"/>
                  </a:ext>
                </a:extLst>
              </p:cNvPr>
              <p:cNvSpPr/>
              <p:nvPr/>
            </p:nvSpPr>
            <p:spPr>
              <a:xfrm rot="10800000">
                <a:off x="6978316" y="4507833"/>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1" name="Group 40">
              <a:extLst>
                <a:ext uri="{FF2B5EF4-FFF2-40B4-BE49-F238E27FC236}">
                  <a16:creationId xmlns:a16="http://schemas.microsoft.com/office/drawing/2014/main" id="{D7F22360-3370-062C-BFCA-22C3DC3A069B}"/>
                </a:ext>
              </a:extLst>
            </p:cNvPr>
            <p:cNvGrpSpPr/>
            <p:nvPr/>
          </p:nvGrpSpPr>
          <p:grpSpPr>
            <a:xfrm>
              <a:off x="6970295" y="3697707"/>
              <a:ext cx="1066800" cy="577514"/>
              <a:chOff x="6978316" y="4507833"/>
              <a:chExt cx="1066800" cy="577514"/>
            </a:xfrm>
          </p:grpSpPr>
          <p:sp>
            <p:nvSpPr>
              <p:cNvPr id="42" name="Block Arc 41">
                <a:extLst>
                  <a:ext uri="{FF2B5EF4-FFF2-40B4-BE49-F238E27FC236}">
                    <a16:creationId xmlns:a16="http://schemas.microsoft.com/office/drawing/2014/main" id="{31543440-7F65-314D-D127-64187B2EB9D6}"/>
                  </a:ext>
                </a:extLst>
              </p:cNvPr>
              <p:cNvSpPr/>
              <p:nvPr/>
            </p:nvSpPr>
            <p:spPr>
              <a:xfrm rot="10800000">
                <a:off x="6978316" y="4812632"/>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 name="Block Arc 42">
                <a:extLst>
                  <a:ext uri="{FF2B5EF4-FFF2-40B4-BE49-F238E27FC236}">
                    <a16:creationId xmlns:a16="http://schemas.microsoft.com/office/drawing/2014/main" id="{AFB7E537-9B4F-40F4-219E-9A2FE0EA951E}"/>
                  </a:ext>
                </a:extLst>
              </p:cNvPr>
              <p:cNvSpPr/>
              <p:nvPr/>
            </p:nvSpPr>
            <p:spPr>
              <a:xfrm rot="10800000">
                <a:off x="6986337" y="4708359"/>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 name="Block Arc 43">
                <a:extLst>
                  <a:ext uri="{FF2B5EF4-FFF2-40B4-BE49-F238E27FC236}">
                    <a16:creationId xmlns:a16="http://schemas.microsoft.com/office/drawing/2014/main" id="{F1BF6A90-A298-564D-9CE8-18B7A53D151C}"/>
                  </a:ext>
                </a:extLst>
              </p:cNvPr>
              <p:cNvSpPr/>
              <p:nvPr/>
            </p:nvSpPr>
            <p:spPr>
              <a:xfrm rot="10800000">
                <a:off x="6986337" y="4612106"/>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5" name="Block Arc 44">
                <a:extLst>
                  <a:ext uri="{FF2B5EF4-FFF2-40B4-BE49-F238E27FC236}">
                    <a16:creationId xmlns:a16="http://schemas.microsoft.com/office/drawing/2014/main" id="{BF28ECC9-E99F-4532-362D-EC6B0A09477B}"/>
                  </a:ext>
                </a:extLst>
              </p:cNvPr>
              <p:cNvSpPr/>
              <p:nvPr/>
            </p:nvSpPr>
            <p:spPr>
              <a:xfrm rot="10800000">
                <a:off x="6978316" y="4507833"/>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6" name="Group 45">
              <a:extLst>
                <a:ext uri="{FF2B5EF4-FFF2-40B4-BE49-F238E27FC236}">
                  <a16:creationId xmlns:a16="http://schemas.microsoft.com/office/drawing/2014/main" id="{4B4A0E87-11AF-D61B-D052-2DA071C47BA7}"/>
                </a:ext>
              </a:extLst>
            </p:cNvPr>
            <p:cNvGrpSpPr/>
            <p:nvPr/>
          </p:nvGrpSpPr>
          <p:grpSpPr>
            <a:xfrm>
              <a:off x="6962274" y="3288633"/>
              <a:ext cx="1066800" cy="577514"/>
              <a:chOff x="6978316" y="4507833"/>
              <a:chExt cx="1066800" cy="577514"/>
            </a:xfrm>
          </p:grpSpPr>
          <p:sp>
            <p:nvSpPr>
              <p:cNvPr id="47" name="Block Arc 46">
                <a:extLst>
                  <a:ext uri="{FF2B5EF4-FFF2-40B4-BE49-F238E27FC236}">
                    <a16:creationId xmlns:a16="http://schemas.microsoft.com/office/drawing/2014/main" id="{5C7EC902-4788-24CF-A403-EC7341D60A62}"/>
                  </a:ext>
                </a:extLst>
              </p:cNvPr>
              <p:cNvSpPr/>
              <p:nvPr/>
            </p:nvSpPr>
            <p:spPr>
              <a:xfrm rot="10800000">
                <a:off x="6978316" y="4812632"/>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 name="Block Arc 47">
                <a:extLst>
                  <a:ext uri="{FF2B5EF4-FFF2-40B4-BE49-F238E27FC236}">
                    <a16:creationId xmlns:a16="http://schemas.microsoft.com/office/drawing/2014/main" id="{4C090337-8F7E-F345-E1BE-156E24F2A98F}"/>
                  </a:ext>
                </a:extLst>
              </p:cNvPr>
              <p:cNvSpPr/>
              <p:nvPr/>
            </p:nvSpPr>
            <p:spPr>
              <a:xfrm rot="10800000">
                <a:off x="6986337" y="4708359"/>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 name="Block Arc 48">
                <a:extLst>
                  <a:ext uri="{FF2B5EF4-FFF2-40B4-BE49-F238E27FC236}">
                    <a16:creationId xmlns:a16="http://schemas.microsoft.com/office/drawing/2014/main" id="{E88AADCA-EFF7-3DC3-5449-A05A397BCD19}"/>
                  </a:ext>
                </a:extLst>
              </p:cNvPr>
              <p:cNvSpPr/>
              <p:nvPr/>
            </p:nvSpPr>
            <p:spPr>
              <a:xfrm rot="10800000">
                <a:off x="6986337" y="4612106"/>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 name="Block Arc 49">
                <a:extLst>
                  <a:ext uri="{FF2B5EF4-FFF2-40B4-BE49-F238E27FC236}">
                    <a16:creationId xmlns:a16="http://schemas.microsoft.com/office/drawing/2014/main" id="{CBB240D1-03BA-193C-AB95-B3E5C0FD2AF2}"/>
                  </a:ext>
                </a:extLst>
              </p:cNvPr>
              <p:cNvSpPr/>
              <p:nvPr/>
            </p:nvSpPr>
            <p:spPr>
              <a:xfrm rot="10800000">
                <a:off x="6978316" y="4507833"/>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1" name="Group 50">
              <a:extLst>
                <a:ext uri="{FF2B5EF4-FFF2-40B4-BE49-F238E27FC236}">
                  <a16:creationId xmlns:a16="http://schemas.microsoft.com/office/drawing/2014/main" id="{BACE9F05-F371-47A2-F007-47BD6CC9174E}"/>
                </a:ext>
              </a:extLst>
            </p:cNvPr>
            <p:cNvGrpSpPr/>
            <p:nvPr/>
          </p:nvGrpSpPr>
          <p:grpSpPr>
            <a:xfrm>
              <a:off x="6954252" y="2879560"/>
              <a:ext cx="1066800" cy="577514"/>
              <a:chOff x="6978316" y="4507833"/>
              <a:chExt cx="1066800" cy="577514"/>
            </a:xfrm>
          </p:grpSpPr>
          <p:sp>
            <p:nvSpPr>
              <p:cNvPr id="52" name="Block Arc 51">
                <a:extLst>
                  <a:ext uri="{FF2B5EF4-FFF2-40B4-BE49-F238E27FC236}">
                    <a16:creationId xmlns:a16="http://schemas.microsoft.com/office/drawing/2014/main" id="{52C08BAE-EE1A-6D3B-871F-5FD10C3AE4E1}"/>
                  </a:ext>
                </a:extLst>
              </p:cNvPr>
              <p:cNvSpPr/>
              <p:nvPr/>
            </p:nvSpPr>
            <p:spPr>
              <a:xfrm rot="10800000">
                <a:off x="6978316" y="4812632"/>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 name="Block Arc 52">
                <a:extLst>
                  <a:ext uri="{FF2B5EF4-FFF2-40B4-BE49-F238E27FC236}">
                    <a16:creationId xmlns:a16="http://schemas.microsoft.com/office/drawing/2014/main" id="{79526508-329B-AC54-0938-2762CBB9A264}"/>
                  </a:ext>
                </a:extLst>
              </p:cNvPr>
              <p:cNvSpPr/>
              <p:nvPr/>
            </p:nvSpPr>
            <p:spPr>
              <a:xfrm rot="10800000">
                <a:off x="6986337" y="4708359"/>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 name="Block Arc 53">
                <a:extLst>
                  <a:ext uri="{FF2B5EF4-FFF2-40B4-BE49-F238E27FC236}">
                    <a16:creationId xmlns:a16="http://schemas.microsoft.com/office/drawing/2014/main" id="{809A2E5F-6AC8-D0B8-E97C-57B6F3E2B11A}"/>
                  </a:ext>
                </a:extLst>
              </p:cNvPr>
              <p:cNvSpPr/>
              <p:nvPr/>
            </p:nvSpPr>
            <p:spPr>
              <a:xfrm rot="10800000">
                <a:off x="6986337" y="4612106"/>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 name="Block Arc 54">
                <a:extLst>
                  <a:ext uri="{FF2B5EF4-FFF2-40B4-BE49-F238E27FC236}">
                    <a16:creationId xmlns:a16="http://schemas.microsoft.com/office/drawing/2014/main" id="{ED5DD0F7-109F-7756-44D2-A4DC5B9BB587}"/>
                  </a:ext>
                </a:extLst>
              </p:cNvPr>
              <p:cNvSpPr/>
              <p:nvPr/>
            </p:nvSpPr>
            <p:spPr>
              <a:xfrm rot="10800000">
                <a:off x="6978316" y="4507833"/>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6" name="Group 55">
              <a:extLst>
                <a:ext uri="{FF2B5EF4-FFF2-40B4-BE49-F238E27FC236}">
                  <a16:creationId xmlns:a16="http://schemas.microsoft.com/office/drawing/2014/main" id="{F15DC263-8E48-DC7E-78B2-BE3066312919}"/>
                </a:ext>
              </a:extLst>
            </p:cNvPr>
            <p:cNvGrpSpPr/>
            <p:nvPr/>
          </p:nvGrpSpPr>
          <p:grpSpPr>
            <a:xfrm>
              <a:off x="6946231" y="2470486"/>
              <a:ext cx="1066800" cy="577514"/>
              <a:chOff x="6978316" y="4507833"/>
              <a:chExt cx="1066800" cy="577514"/>
            </a:xfrm>
          </p:grpSpPr>
          <p:sp>
            <p:nvSpPr>
              <p:cNvPr id="57" name="Block Arc 56">
                <a:extLst>
                  <a:ext uri="{FF2B5EF4-FFF2-40B4-BE49-F238E27FC236}">
                    <a16:creationId xmlns:a16="http://schemas.microsoft.com/office/drawing/2014/main" id="{16C9CDE1-956B-4720-FC74-7039EC966F68}"/>
                  </a:ext>
                </a:extLst>
              </p:cNvPr>
              <p:cNvSpPr/>
              <p:nvPr/>
            </p:nvSpPr>
            <p:spPr>
              <a:xfrm rot="10800000">
                <a:off x="6978316" y="4812632"/>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8" name="Block Arc 57">
                <a:extLst>
                  <a:ext uri="{FF2B5EF4-FFF2-40B4-BE49-F238E27FC236}">
                    <a16:creationId xmlns:a16="http://schemas.microsoft.com/office/drawing/2014/main" id="{C68D5A2F-5AB0-2492-CE05-C214AE97496F}"/>
                  </a:ext>
                </a:extLst>
              </p:cNvPr>
              <p:cNvSpPr/>
              <p:nvPr/>
            </p:nvSpPr>
            <p:spPr>
              <a:xfrm rot="10800000">
                <a:off x="6986337" y="4708359"/>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9" name="Block Arc 58">
                <a:extLst>
                  <a:ext uri="{FF2B5EF4-FFF2-40B4-BE49-F238E27FC236}">
                    <a16:creationId xmlns:a16="http://schemas.microsoft.com/office/drawing/2014/main" id="{B1045065-5FEB-6FD6-AE46-9C07CEC29229}"/>
                  </a:ext>
                </a:extLst>
              </p:cNvPr>
              <p:cNvSpPr/>
              <p:nvPr/>
            </p:nvSpPr>
            <p:spPr>
              <a:xfrm rot="10800000">
                <a:off x="6986337" y="4612106"/>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0" name="Block Arc 59">
                <a:extLst>
                  <a:ext uri="{FF2B5EF4-FFF2-40B4-BE49-F238E27FC236}">
                    <a16:creationId xmlns:a16="http://schemas.microsoft.com/office/drawing/2014/main" id="{1B917A58-487F-4CDD-6039-2DD45EE96C55}"/>
                  </a:ext>
                </a:extLst>
              </p:cNvPr>
              <p:cNvSpPr/>
              <p:nvPr/>
            </p:nvSpPr>
            <p:spPr>
              <a:xfrm rot="10800000">
                <a:off x="6978316" y="4507833"/>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61" name="Group 60">
              <a:extLst>
                <a:ext uri="{FF2B5EF4-FFF2-40B4-BE49-F238E27FC236}">
                  <a16:creationId xmlns:a16="http://schemas.microsoft.com/office/drawing/2014/main" id="{7E6511DF-61A1-3ACD-51D2-4C464F769809}"/>
                </a:ext>
              </a:extLst>
            </p:cNvPr>
            <p:cNvGrpSpPr/>
            <p:nvPr/>
          </p:nvGrpSpPr>
          <p:grpSpPr>
            <a:xfrm>
              <a:off x="6938210" y="2093496"/>
              <a:ext cx="1066800" cy="577514"/>
              <a:chOff x="6978316" y="4507833"/>
              <a:chExt cx="1066800" cy="577514"/>
            </a:xfrm>
          </p:grpSpPr>
          <p:sp>
            <p:nvSpPr>
              <p:cNvPr id="62" name="Block Arc 61">
                <a:extLst>
                  <a:ext uri="{FF2B5EF4-FFF2-40B4-BE49-F238E27FC236}">
                    <a16:creationId xmlns:a16="http://schemas.microsoft.com/office/drawing/2014/main" id="{5C20EDF8-66B7-3413-DBAF-73A310A23E6C}"/>
                  </a:ext>
                </a:extLst>
              </p:cNvPr>
              <p:cNvSpPr/>
              <p:nvPr/>
            </p:nvSpPr>
            <p:spPr>
              <a:xfrm rot="10800000">
                <a:off x="6978316" y="4812632"/>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3" name="Block Arc 62">
                <a:extLst>
                  <a:ext uri="{FF2B5EF4-FFF2-40B4-BE49-F238E27FC236}">
                    <a16:creationId xmlns:a16="http://schemas.microsoft.com/office/drawing/2014/main" id="{827999E2-B431-3E67-B144-C2AFE3C5E0EE}"/>
                  </a:ext>
                </a:extLst>
              </p:cNvPr>
              <p:cNvSpPr/>
              <p:nvPr/>
            </p:nvSpPr>
            <p:spPr>
              <a:xfrm rot="10800000">
                <a:off x="6986337" y="4708359"/>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048" name="Block Arc 2047">
                <a:extLst>
                  <a:ext uri="{FF2B5EF4-FFF2-40B4-BE49-F238E27FC236}">
                    <a16:creationId xmlns:a16="http://schemas.microsoft.com/office/drawing/2014/main" id="{CB8171B1-4A1F-DD7D-C3CD-8E5F42996882}"/>
                  </a:ext>
                </a:extLst>
              </p:cNvPr>
              <p:cNvSpPr/>
              <p:nvPr/>
            </p:nvSpPr>
            <p:spPr>
              <a:xfrm rot="10800000">
                <a:off x="6986337" y="4612106"/>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049" name="Block Arc 2048">
                <a:extLst>
                  <a:ext uri="{FF2B5EF4-FFF2-40B4-BE49-F238E27FC236}">
                    <a16:creationId xmlns:a16="http://schemas.microsoft.com/office/drawing/2014/main" id="{7BC3027C-FBF2-5197-C5A3-D769909EC27D}"/>
                  </a:ext>
                </a:extLst>
              </p:cNvPr>
              <p:cNvSpPr/>
              <p:nvPr/>
            </p:nvSpPr>
            <p:spPr>
              <a:xfrm rot="10800000">
                <a:off x="6978316" y="4507833"/>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056" name="Block Arc 2055">
              <a:extLst>
                <a:ext uri="{FF2B5EF4-FFF2-40B4-BE49-F238E27FC236}">
                  <a16:creationId xmlns:a16="http://schemas.microsoft.com/office/drawing/2014/main" id="{B3C1169E-E7E7-FBF9-FBF6-4B799B7F7BA2}"/>
                </a:ext>
              </a:extLst>
            </p:cNvPr>
            <p:cNvSpPr/>
            <p:nvPr/>
          </p:nvSpPr>
          <p:spPr>
            <a:xfrm rot="10800000">
              <a:off x="6922169" y="2013285"/>
              <a:ext cx="1058779" cy="272715"/>
            </a:xfrm>
            <a:prstGeom prst="blockArc">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193" name="Block Arc 2192">
            <a:extLst>
              <a:ext uri="{FF2B5EF4-FFF2-40B4-BE49-F238E27FC236}">
                <a16:creationId xmlns:a16="http://schemas.microsoft.com/office/drawing/2014/main" id="{77309221-CD21-6AB0-1C02-37E0FE1F4F15}"/>
              </a:ext>
            </a:extLst>
          </p:cNvPr>
          <p:cNvSpPr/>
          <p:nvPr/>
        </p:nvSpPr>
        <p:spPr>
          <a:xfrm rot="5400000">
            <a:off x="6518770" y="1472118"/>
            <a:ext cx="5271420" cy="4267085"/>
          </a:xfrm>
          <a:prstGeom prst="blockArc">
            <a:avLst>
              <a:gd name="adj1" fmla="val 9806595"/>
              <a:gd name="adj2" fmla="val 391760"/>
              <a:gd name="adj3" fmla="val 6413"/>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28" name="Picture 27">
            <a:extLst>
              <a:ext uri="{FF2B5EF4-FFF2-40B4-BE49-F238E27FC236}">
                <a16:creationId xmlns:a16="http://schemas.microsoft.com/office/drawing/2014/main" id="{A6C0ADF5-CE72-C18C-8302-5037C74959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64503"/>
          <a:stretch/>
        </p:blipFill>
        <p:spPr>
          <a:xfrm>
            <a:off x="10787270" y="2093842"/>
            <a:ext cx="318052" cy="821635"/>
          </a:xfrm>
          <a:prstGeom prst="rect">
            <a:avLst/>
          </a:prstGeom>
        </p:spPr>
      </p:pic>
      <p:pic>
        <p:nvPicPr>
          <p:cNvPr id="30" name="Picture 29">
            <a:extLst>
              <a:ext uri="{FF2B5EF4-FFF2-40B4-BE49-F238E27FC236}">
                <a16:creationId xmlns:a16="http://schemas.microsoft.com/office/drawing/2014/main" id="{094D192D-607E-7377-0883-297BEFB208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310191" y="5181599"/>
            <a:ext cx="937590" cy="461617"/>
          </a:xfrm>
          <a:prstGeom prst="rect">
            <a:avLst/>
          </a:prstGeom>
        </p:spPr>
      </p:pic>
      <p:pic>
        <p:nvPicPr>
          <p:cNvPr id="2050" name="Picture 2049">
            <a:extLst>
              <a:ext uri="{FF2B5EF4-FFF2-40B4-BE49-F238E27FC236}">
                <a16:creationId xmlns:a16="http://schemas.microsoft.com/office/drawing/2014/main" id="{D16603CE-EABE-E524-A9E6-B41E8C9359A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501808" y="1431235"/>
            <a:ext cx="1089435" cy="297344"/>
          </a:xfrm>
          <a:prstGeom prst="rect">
            <a:avLst/>
          </a:prstGeom>
        </p:spPr>
      </p:pic>
      <p:sp>
        <p:nvSpPr>
          <p:cNvPr id="6" name="Freeform 5">
            <a:extLst>
              <a:ext uri="{FF2B5EF4-FFF2-40B4-BE49-F238E27FC236}">
                <a16:creationId xmlns:a16="http://schemas.microsoft.com/office/drawing/2014/main" id="{BE6C6DE2-B2AE-A56F-B40F-72AB535EF0E7}"/>
              </a:ext>
            </a:extLst>
          </p:cNvPr>
          <p:cNvSpPr/>
          <p:nvPr/>
        </p:nvSpPr>
        <p:spPr>
          <a:xfrm>
            <a:off x="8822014" y="2187598"/>
            <a:ext cx="1370121" cy="2964178"/>
          </a:xfrm>
          <a:custGeom>
            <a:avLst/>
            <a:gdLst>
              <a:gd name="connsiteX0" fmla="*/ 19427 w 1370121"/>
              <a:gd name="connsiteY0" fmla="*/ 1342255 h 2964178"/>
              <a:gd name="connsiteX1" fmla="*/ 39598 w 1370121"/>
              <a:gd name="connsiteY1" fmla="*/ 2760920 h 2964178"/>
              <a:gd name="connsiteX2" fmla="*/ 348880 w 1370121"/>
              <a:gd name="connsiteY2" fmla="*/ 2949178 h 2964178"/>
              <a:gd name="connsiteX3" fmla="*/ 792633 w 1370121"/>
              <a:gd name="connsiteY3" fmla="*/ 2707131 h 2964178"/>
              <a:gd name="connsiteX4" fmla="*/ 1101915 w 1370121"/>
              <a:gd name="connsiteY4" fmla="*/ 2330614 h 2964178"/>
              <a:gd name="connsiteX5" fmla="*/ 1303621 w 1370121"/>
              <a:gd name="connsiteY5" fmla="*/ 1880137 h 2964178"/>
              <a:gd name="connsiteX6" fmla="*/ 1357410 w 1370121"/>
              <a:gd name="connsiteY6" fmla="*/ 1281743 h 2964178"/>
              <a:gd name="connsiteX7" fmla="*/ 1088468 w 1370121"/>
              <a:gd name="connsiteY7" fmla="*/ 636284 h 2964178"/>
              <a:gd name="connsiteX8" fmla="*/ 537139 w 1370121"/>
              <a:gd name="connsiteY8" fmla="*/ 152190 h 2964178"/>
              <a:gd name="connsiteX9" fmla="*/ 180792 w 1370121"/>
              <a:gd name="connsiteY9" fmla="*/ 91678 h 2964178"/>
              <a:gd name="connsiteX10" fmla="*/ 19427 w 1370121"/>
              <a:gd name="connsiteY10" fmla="*/ 1342255 h 296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121" h="2964178">
                <a:moveTo>
                  <a:pt x="19427" y="1342255"/>
                </a:moveTo>
                <a:cubicBezTo>
                  <a:pt x="-4105" y="1787129"/>
                  <a:pt x="-15311" y="2493100"/>
                  <a:pt x="39598" y="2760920"/>
                </a:cubicBezTo>
                <a:cubicBezTo>
                  <a:pt x="94507" y="3028741"/>
                  <a:pt x="223374" y="2958143"/>
                  <a:pt x="348880" y="2949178"/>
                </a:cubicBezTo>
                <a:cubicBezTo>
                  <a:pt x="474386" y="2940213"/>
                  <a:pt x="667127" y="2810225"/>
                  <a:pt x="792633" y="2707131"/>
                </a:cubicBezTo>
                <a:cubicBezTo>
                  <a:pt x="918139" y="2604037"/>
                  <a:pt x="1016750" y="2468446"/>
                  <a:pt x="1101915" y="2330614"/>
                </a:cubicBezTo>
                <a:cubicBezTo>
                  <a:pt x="1187080" y="2192782"/>
                  <a:pt x="1261039" y="2054949"/>
                  <a:pt x="1303621" y="1880137"/>
                </a:cubicBezTo>
                <a:cubicBezTo>
                  <a:pt x="1346203" y="1705325"/>
                  <a:pt x="1393269" y="1489052"/>
                  <a:pt x="1357410" y="1281743"/>
                </a:cubicBezTo>
                <a:cubicBezTo>
                  <a:pt x="1321551" y="1074434"/>
                  <a:pt x="1225180" y="824543"/>
                  <a:pt x="1088468" y="636284"/>
                </a:cubicBezTo>
                <a:cubicBezTo>
                  <a:pt x="951756" y="448025"/>
                  <a:pt x="688418" y="242958"/>
                  <a:pt x="537139" y="152190"/>
                </a:cubicBezTo>
                <a:cubicBezTo>
                  <a:pt x="385860" y="61422"/>
                  <a:pt x="267077" y="-104425"/>
                  <a:pt x="180792" y="91678"/>
                </a:cubicBezTo>
                <a:cubicBezTo>
                  <a:pt x="94507" y="287781"/>
                  <a:pt x="42959" y="897381"/>
                  <a:pt x="19427" y="1342255"/>
                </a:cubicBezTo>
                <a:close/>
              </a:path>
            </a:pathLst>
          </a:custGeom>
          <a:gradFill>
            <a:gsLst>
              <a:gs pos="20000">
                <a:srgbClr val="FFDDFF">
                  <a:alpha val="15968"/>
                </a:srgbClr>
              </a:gs>
              <a:gs pos="76000">
                <a:srgbClr val="FFDDFF"/>
              </a:gs>
              <a:gs pos="62000">
                <a:srgbClr val="FFDDFF">
                  <a:alpha val="85196"/>
                </a:srgbClr>
              </a:gs>
              <a:gs pos="98000">
                <a:srgbClr val="FE00E9"/>
              </a:gs>
            </a:gsLst>
            <a:path path="shape">
              <a:fillToRect l="50000" t="50000" r="50000" b="50000"/>
            </a:path>
          </a:gradFill>
          <a:ln w="19050">
            <a:solidFill>
              <a:srgbClr val="FE00E9"/>
            </a:solidFill>
            <a:miter lim="800000"/>
          </a:ln>
          <a:effectLst>
            <a:softEdge rad="127000"/>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2216" name="Group 2215">
            <a:extLst>
              <a:ext uri="{FF2B5EF4-FFF2-40B4-BE49-F238E27FC236}">
                <a16:creationId xmlns:a16="http://schemas.microsoft.com/office/drawing/2014/main" id="{34B93A25-D6FA-0D3B-FD5F-A312D0B307C2}"/>
              </a:ext>
            </a:extLst>
          </p:cNvPr>
          <p:cNvGrpSpPr/>
          <p:nvPr/>
        </p:nvGrpSpPr>
        <p:grpSpPr>
          <a:xfrm rot="8349370" flipH="1">
            <a:off x="9369549" y="3560582"/>
            <a:ext cx="781285" cy="420628"/>
            <a:chOff x="7971457" y="3351285"/>
            <a:chExt cx="1172687" cy="652208"/>
          </a:xfrm>
        </p:grpSpPr>
        <p:grpSp>
          <p:nvGrpSpPr>
            <p:cNvPr id="2217" name="Group 2216">
              <a:extLst>
                <a:ext uri="{FF2B5EF4-FFF2-40B4-BE49-F238E27FC236}">
                  <a16:creationId xmlns:a16="http://schemas.microsoft.com/office/drawing/2014/main" id="{CC330CE6-1221-9BFF-3113-7402760F41A1}"/>
                </a:ext>
              </a:extLst>
            </p:cNvPr>
            <p:cNvGrpSpPr>
              <a:grpSpLocks noChangeAspect="1"/>
            </p:cNvGrpSpPr>
            <p:nvPr/>
          </p:nvGrpSpPr>
          <p:grpSpPr>
            <a:xfrm>
              <a:off x="7971457" y="3351285"/>
              <a:ext cx="1172687" cy="652208"/>
              <a:chOff x="7694952" y="2860987"/>
              <a:chExt cx="1800210" cy="1001214"/>
            </a:xfrm>
          </p:grpSpPr>
          <p:sp>
            <p:nvSpPr>
              <p:cNvPr id="2219" name="Arc 2218">
                <a:extLst>
                  <a:ext uri="{FF2B5EF4-FFF2-40B4-BE49-F238E27FC236}">
                    <a16:creationId xmlns:a16="http://schemas.microsoft.com/office/drawing/2014/main" id="{AD2A35B5-0E4F-8E07-18F7-41A64AB1302D}"/>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20" name="Arc 2219">
                <a:extLst>
                  <a:ext uri="{FF2B5EF4-FFF2-40B4-BE49-F238E27FC236}">
                    <a16:creationId xmlns:a16="http://schemas.microsoft.com/office/drawing/2014/main" id="{55788298-4FE3-C75B-A5D9-081F0A2B20B7}"/>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221" name="Group 2220">
                <a:extLst>
                  <a:ext uri="{FF2B5EF4-FFF2-40B4-BE49-F238E27FC236}">
                    <a16:creationId xmlns:a16="http://schemas.microsoft.com/office/drawing/2014/main" id="{C3AEE4BF-1411-63FA-204E-41077E63CAF2}"/>
                  </a:ext>
                </a:extLst>
              </p:cNvPr>
              <p:cNvGrpSpPr/>
              <p:nvPr/>
            </p:nvGrpSpPr>
            <p:grpSpPr>
              <a:xfrm rot="20315110">
                <a:off x="7694952" y="3178123"/>
                <a:ext cx="1800210" cy="684078"/>
                <a:chOff x="7691967" y="3253738"/>
                <a:chExt cx="1800210" cy="684078"/>
              </a:xfrm>
            </p:grpSpPr>
            <p:grpSp>
              <p:nvGrpSpPr>
                <p:cNvPr id="2222" name="Group 2221">
                  <a:extLst>
                    <a:ext uri="{FF2B5EF4-FFF2-40B4-BE49-F238E27FC236}">
                      <a16:creationId xmlns:a16="http://schemas.microsoft.com/office/drawing/2014/main" id="{B362177C-AC4A-9E7E-2CAF-38B40D76ECC3}"/>
                    </a:ext>
                  </a:extLst>
                </p:cNvPr>
                <p:cNvGrpSpPr/>
                <p:nvPr/>
              </p:nvGrpSpPr>
              <p:grpSpPr>
                <a:xfrm>
                  <a:off x="7691967" y="3554306"/>
                  <a:ext cx="190500" cy="194734"/>
                  <a:chOff x="7738533" y="3702473"/>
                  <a:chExt cx="190500" cy="194734"/>
                </a:xfrm>
              </p:grpSpPr>
              <p:sp>
                <p:nvSpPr>
                  <p:cNvPr id="2236" name="Oval 2235">
                    <a:extLst>
                      <a:ext uri="{FF2B5EF4-FFF2-40B4-BE49-F238E27FC236}">
                        <a16:creationId xmlns:a16="http://schemas.microsoft.com/office/drawing/2014/main" id="{C6C5705C-5E92-FD7A-3829-7BE8356764C8}"/>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37" name="Oval 2236">
                    <a:extLst>
                      <a:ext uri="{FF2B5EF4-FFF2-40B4-BE49-F238E27FC236}">
                        <a16:creationId xmlns:a16="http://schemas.microsoft.com/office/drawing/2014/main" id="{92A3EF35-56A7-6F1B-2EE6-4471CE536980}"/>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38" name="Oval 2237">
                    <a:extLst>
                      <a:ext uri="{FF2B5EF4-FFF2-40B4-BE49-F238E27FC236}">
                        <a16:creationId xmlns:a16="http://schemas.microsoft.com/office/drawing/2014/main" id="{7752720A-C1FE-80F6-BEB0-7B1AB7F62FDE}"/>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223" name="Group 2222">
                  <a:extLst>
                    <a:ext uri="{FF2B5EF4-FFF2-40B4-BE49-F238E27FC236}">
                      <a16:creationId xmlns:a16="http://schemas.microsoft.com/office/drawing/2014/main" id="{FB056629-4DD3-D3D7-2D85-D121A286D7DA}"/>
                    </a:ext>
                  </a:extLst>
                </p:cNvPr>
                <p:cNvGrpSpPr/>
                <p:nvPr/>
              </p:nvGrpSpPr>
              <p:grpSpPr>
                <a:xfrm>
                  <a:off x="8111067" y="3511973"/>
                  <a:ext cx="135467" cy="182033"/>
                  <a:chOff x="8022167" y="3495040"/>
                  <a:chExt cx="135467" cy="182033"/>
                </a:xfrm>
              </p:grpSpPr>
              <p:sp>
                <p:nvSpPr>
                  <p:cNvPr id="2234" name="Oval 2233">
                    <a:extLst>
                      <a:ext uri="{FF2B5EF4-FFF2-40B4-BE49-F238E27FC236}">
                        <a16:creationId xmlns:a16="http://schemas.microsoft.com/office/drawing/2014/main" id="{20D45205-2868-1A4C-F8BF-9EE1D395F056}"/>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35" name="Oval 2234">
                    <a:extLst>
                      <a:ext uri="{FF2B5EF4-FFF2-40B4-BE49-F238E27FC236}">
                        <a16:creationId xmlns:a16="http://schemas.microsoft.com/office/drawing/2014/main" id="{609B2514-E11B-0C83-A185-067B6A61DE64}"/>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224" name="Oval 2223">
                  <a:extLst>
                    <a:ext uri="{FF2B5EF4-FFF2-40B4-BE49-F238E27FC236}">
                      <a16:creationId xmlns:a16="http://schemas.microsoft.com/office/drawing/2014/main" id="{302BA814-A2A0-B8FC-F330-9705F08A0153}"/>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2225" name="Group 2224">
                  <a:extLst>
                    <a:ext uri="{FF2B5EF4-FFF2-40B4-BE49-F238E27FC236}">
                      <a16:creationId xmlns:a16="http://schemas.microsoft.com/office/drawing/2014/main" id="{3E7F890A-97DD-5287-F7AF-0B092689DA4C}"/>
                    </a:ext>
                  </a:extLst>
                </p:cNvPr>
                <p:cNvGrpSpPr/>
                <p:nvPr/>
              </p:nvGrpSpPr>
              <p:grpSpPr>
                <a:xfrm>
                  <a:off x="8602136" y="3253738"/>
                  <a:ext cx="207433" cy="194734"/>
                  <a:chOff x="8170334" y="3854872"/>
                  <a:chExt cx="207433" cy="194734"/>
                </a:xfrm>
              </p:grpSpPr>
              <p:sp>
                <p:nvSpPr>
                  <p:cNvPr id="2230" name="Oval 2229">
                    <a:extLst>
                      <a:ext uri="{FF2B5EF4-FFF2-40B4-BE49-F238E27FC236}">
                        <a16:creationId xmlns:a16="http://schemas.microsoft.com/office/drawing/2014/main" id="{71DC29C2-A83E-99B2-570C-11A6C8A1CD97}"/>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31" name="Oval 2230">
                    <a:extLst>
                      <a:ext uri="{FF2B5EF4-FFF2-40B4-BE49-F238E27FC236}">
                        <a16:creationId xmlns:a16="http://schemas.microsoft.com/office/drawing/2014/main" id="{BB64C005-9666-7518-4776-842FC71ACA93}"/>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32" name="Oval 2231">
                    <a:extLst>
                      <a:ext uri="{FF2B5EF4-FFF2-40B4-BE49-F238E27FC236}">
                        <a16:creationId xmlns:a16="http://schemas.microsoft.com/office/drawing/2014/main" id="{1C7262A6-6056-1145-CF76-149F360AC411}"/>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33" name="Oval 2232">
                    <a:extLst>
                      <a:ext uri="{FF2B5EF4-FFF2-40B4-BE49-F238E27FC236}">
                        <a16:creationId xmlns:a16="http://schemas.microsoft.com/office/drawing/2014/main" id="{3BB3C294-DBE5-4FE8-83EE-BAF45BFA45F8}"/>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226" name="TextBox 2225">
                  <a:extLst>
                    <a:ext uri="{FF2B5EF4-FFF2-40B4-BE49-F238E27FC236}">
                      <a16:creationId xmlns:a16="http://schemas.microsoft.com/office/drawing/2014/main" id="{B88E86B4-5AF7-03F1-EC3F-DC443607D9E6}"/>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2227" name="Straight Connector 2226">
                  <a:extLst>
                    <a:ext uri="{FF2B5EF4-FFF2-40B4-BE49-F238E27FC236}">
                      <a16:creationId xmlns:a16="http://schemas.microsoft.com/office/drawing/2014/main" id="{58724E17-2A40-AFBB-135B-0FBC2CF72790}"/>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228" name="Straight Connector 2227">
                  <a:extLst>
                    <a:ext uri="{FF2B5EF4-FFF2-40B4-BE49-F238E27FC236}">
                      <a16:creationId xmlns:a16="http://schemas.microsoft.com/office/drawing/2014/main" id="{D0419724-2A2A-F916-2554-A1237A4D4A57}"/>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229" name="Straight Connector 2228">
                  <a:extLst>
                    <a:ext uri="{FF2B5EF4-FFF2-40B4-BE49-F238E27FC236}">
                      <a16:creationId xmlns:a16="http://schemas.microsoft.com/office/drawing/2014/main" id="{D1EBC8F8-1A22-1690-595D-C07F4D5C02B6}"/>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2218" name="Cross 2217">
              <a:extLst>
                <a:ext uri="{FF2B5EF4-FFF2-40B4-BE49-F238E27FC236}">
                  <a16:creationId xmlns:a16="http://schemas.microsoft.com/office/drawing/2014/main" id="{59CF3233-AB4B-CB87-BC10-12E0D09CD188}"/>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Tree>
    <p:extLst>
      <p:ext uri="{BB962C8B-B14F-4D97-AF65-F5344CB8AC3E}">
        <p14:creationId xmlns:p14="http://schemas.microsoft.com/office/powerpoint/2010/main" val="3517618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73F5-921F-5E93-182D-31DE87347B17}"/>
              </a:ext>
            </a:extLst>
          </p:cNvPr>
          <p:cNvSpPr>
            <a:spLocks noGrp="1"/>
          </p:cNvSpPr>
          <p:nvPr>
            <p:ph type="title"/>
          </p:nvPr>
        </p:nvSpPr>
        <p:spPr/>
        <p:txBody>
          <a:bodyPr/>
          <a:lstStyle/>
          <a:p>
            <a:r>
              <a:rPr lang="en-US" dirty="0">
                <a:latin typeface="Century Gothic" panose="020B0502020202020204" pitchFamily="34" charset="0"/>
              </a:rPr>
              <a:t>What is a blanket?</a:t>
            </a:r>
          </a:p>
        </p:txBody>
      </p:sp>
      <p:sp>
        <p:nvSpPr>
          <p:cNvPr id="4" name="Text Placeholder 3">
            <a:extLst>
              <a:ext uri="{FF2B5EF4-FFF2-40B4-BE49-F238E27FC236}">
                <a16:creationId xmlns:a16="http://schemas.microsoft.com/office/drawing/2014/main" id="{17A4F6BA-D17B-2E67-092E-3A3A24A158B8}"/>
              </a:ext>
            </a:extLst>
          </p:cNvPr>
          <p:cNvSpPr>
            <a:spLocks noGrp="1"/>
          </p:cNvSpPr>
          <p:nvPr>
            <p:ph type="body" idx="1"/>
          </p:nvPr>
        </p:nvSpPr>
        <p:spPr>
          <a:xfrm>
            <a:off x="457183" y="522400"/>
            <a:ext cx="5507832" cy="821190"/>
          </a:xfrm>
        </p:spPr>
        <p:txBody>
          <a:bodyPr/>
          <a:lstStyle/>
          <a:p>
            <a:r>
              <a:rPr lang="en-US" dirty="0"/>
              <a:t>Components</a:t>
            </a:r>
          </a:p>
        </p:txBody>
      </p:sp>
      <p:sp>
        <p:nvSpPr>
          <p:cNvPr id="3" name="Content Placeholder 2">
            <a:extLst>
              <a:ext uri="{FF2B5EF4-FFF2-40B4-BE49-F238E27FC236}">
                <a16:creationId xmlns:a16="http://schemas.microsoft.com/office/drawing/2014/main" id="{10A9FE69-1503-2EDF-FA6E-A4914AFEDA9D}"/>
              </a:ext>
            </a:extLst>
          </p:cNvPr>
          <p:cNvSpPr>
            <a:spLocks noGrp="1"/>
          </p:cNvSpPr>
          <p:nvPr>
            <p:ph sz="half" idx="2"/>
          </p:nvPr>
        </p:nvSpPr>
        <p:spPr>
          <a:xfrm>
            <a:off x="465136" y="1361067"/>
            <a:ext cx="5507832" cy="3373229"/>
          </a:xfrm>
        </p:spPr>
        <p:txBody>
          <a:bodyPr/>
          <a:lstStyle/>
          <a:p>
            <a:r>
              <a:rPr lang="en-US" dirty="0">
                <a:latin typeface="Century Gothic" panose="020B0502020202020204" pitchFamily="34" charset="0"/>
              </a:rPr>
              <a:t>Structural Material</a:t>
            </a:r>
          </a:p>
          <a:p>
            <a:pPr lvl="1"/>
            <a:r>
              <a:rPr lang="en-US" dirty="0">
                <a:latin typeface="Century Gothic" panose="020B0502020202020204" pitchFamily="34" charset="0"/>
              </a:rPr>
              <a:t>Reduced activation materials</a:t>
            </a:r>
          </a:p>
          <a:p>
            <a:r>
              <a:rPr lang="en-US" dirty="0">
                <a:latin typeface="Century Gothic" panose="020B0502020202020204" pitchFamily="34" charset="0"/>
              </a:rPr>
              <a:t>Tritium breeding material</a:t>
            </a:r>
          </a:p>
          <a:p>
            <a:pPr lvl="1"/>
            <a:r>
              <a:rPr lang="en-US" sz="1800" dirty="0">
                <a:latin typeface="Century Gothic" panose="020B0502020202020204" pitchFamily="34" charset="0"/>
              </a:rPr>
              <a:t>n + </a:t>
            </a:r>
            <a:r>
              <a:rPr lang="en-US" sz="1800" baseline="30000" dirty="0">
                <a:latin typeface="Century Gothic" panose="020B0502020202020204" pitchFamily="34" charset="0"/>
              </a:rPr>
              <a:t>6</a:t>
            </a:r>
            <a:r>
              <a:rPr lang="en-US" sz="1800" dirty="0">
                <a:latin typeface="Century Gothic" panose="020B0502020202020204" pitchFamily="34" charset="0"/>
              </a:rPr>
              <a:t>Li → </a:t>
            </a:r>
            <a:r>
              <a:rPr lang="en-US" sz="1800" baseline="30000" dirty="0">
                <a:latin typeface="Century Gothic" panose="020B0502020202020204" pitchFamily="34" charset="0"/>
              </a:rPr>
              <a:t>4</a:t>
            </a:r>
            <a:r>
              <a:rPr lang="en-US" sz="1800" dirty="0">
                <a:latin typeface="Century Gothic" panose="020B0502020202020204" pitchFamily="34" charset="0"/>
              </a:rPr>
              <a:t>He + T + 4.785 MeV</a:t>
            </a:r>
          </a:p>
          <a:p>
            <a:pPr lvl="2"/>
            <a:r>
              <a:rPr lang="en-US" sz="1600" dirty="0">
                <a:latin typeface="Century Gothic" panose="020B0502020202020204" pitchFamily="34" charset="0"/>
              </a:rPr>
              <a:t>Large cross section at thermal energies</a:t>
            </a:r>
          </a:p>
          <a:p>
            <a:pPr lvl="2"/>
            <a:r>
              <a:rPr lang="en-US" sz="1600" dirty="0">
                <a:latin typeface="Century Gothic" panose="020B0502020202020204" pitchFamily="34" charset="0"/>
              </a:rPr>
              <a:t>Exothermic: produces additional energy!</a:t>
            </a:r>
          </a:p>
          <a:p>
            <a:pPr lvl="1"/>
            <a:r>
              <a:rPr lang="en-US" sz="1800" dirty="0">
                <a:latin typeface="Century Gothic" panose="020B0502020202020204" pitchFamily="34" charset="0"/>
              </a:rPr>
              <a:t>n + </a:t>
            </a:r>
            <a:r>
              <a:rPr lang="en-US" sz="1800" baseline="30000" dirty="0">
                <a:latin typeface="Century Gothic" panose="020B0502020202020204" pitchFamily="34" charset="0"/>
              </a:rPr>
              <a:t>7</a:t>
            </a:r>
            <a:r>
              <a:rPr lang="en-US" sz="1800" dirty="0">
                <a:latin typeface="Century Gothic" panose="020B0502020202020204" pitchFamily="34" charset="0"/>
              </a:rPr>
              <a:t>Li → </a:t>
            </a:r>
            <a:r>
              <a:rPr lang="en-US" sz="1800" baseline="30000" dirty="0">
                <a:latin typeface="Century Gothic" panose="020B0502020202020204" pitchFamily="34" charset="0"/>
              </a:rPr>
              <a:t>4</a:t>
            </a:r>
            <a:r>
              <a:rPr lang="en-US" sz="1800" dirty="0">
                <a:latin typeface="Century Gothic" panose="020B0502020202020204" pitchFamily="34" charset="0"/>
              </a:rPr>
              <a:t>He + T + n’ - 2.5 MeV</a:t>
            </a:r>
          </a:p>
          <a:p>
            <a:pPr lvl="2"/>
            <a:r>
              <a:rPr lang="en-US" sz="1600" dirty="0">
                <a:latin typeface="Century Gothic" panose="020B0502020202020204" pitchFamily="34" charset="0"/>
              </a:rPr>
              <a:t>Produces tritium </a:t>
            </a:r>
            <a:r>
              <a:rPr lang="en-US" sz="1600" i="1" dirty="0">
                <a:latin typeface="Century Gothic" panose="020B0502020202020204" pitchFamily="34" charset="0"/>
              </a:rPr>
              <a:t>and</a:t>
            </a:r>
            <a:r>
              <a:rPr lang="en-US" sz="1600" dirty="0">
                <a:latin typeface="Century Gothic" panose="020B0502020202020204" pitchFamily="34" charset="0"/>
              </a:rPr>
              <a:t> a neutron</a:t>
            </a:r>
            <a:endParaRPr lang="en-US" dirty="0">
              <a:latin typeface="Century Gothic" panose="020B0502020202020204" pitchFamily="34" charset="0"/>
            </a:endParaRPr>
          </a:p>
          <a:p>
            <a:r>
              <a:rPr lang="en-US" dirty="0"/>
              <a:t>Multiplier material</a:t>
            </a:r>
          </a:p>
          <a:p>
            <a:pPr lvl="1"/>
            <a:r>
              <a:rPr lang="en-US" dirty="0"/>
              <a:t>Elements that undergo (n,2n) reactions</a:t>
            </a:r>
          </a:p>
          <a:p>
            <a:pPr lvl="1"/>
            <a:r>
              <a:rPr lang="en-US" dirty="0"/>
              <a:t>High (n,2n) cross section and low total absorption cross section</a:t>
            </a:r>
          </a:p>
          <a:p>
            <a:pPr lvl="2"/>
            <a:r>
              <a:rPr lang="en-US" dirty="0"/>
              <a:t>Be and Pb are best</a:t>
            </a:r>
          </a:p>
          <a:p>
            <a:r>
              <a:rPr lang="en-US" dirty="0"/>
              <a:t>Coolant</a:t>
            </a:r>
            <a:endParaRPr lang="en-US" dirty="0">
              <a:latin typeface="Century Gothic" panose="020B0502020202020204" pitchFamily="34" charset="0"/>
            </a:endParaRPr>
          </a:p>
          <a:p>
            <a:pPr marL="0" indent="0">
              <a:buNone/>
            </a:pPr>
            <a:endParaRPr lang="en-US" dirty="0"/>
          </a:p>
        </p:txBody>
      </p:sp>
      <p:pic>
        <p:nvPicPr>
          <p:cNvPr id="2185" name="Picture 2184" descr="A picture containing screenshot, design, appliance&#10;&#10;Description automatically generated">
            <a:extLst>
              <a:ext uri="{FF2B5EF4-FFF2-40B4-BE49-F238E27FC236}">
                <a16:creationId xmlns:a16="http://schemas.microsoft.com/office/drawing/2014/main" id="{6FC035CD-5420-0AE6-7627-00E803B07FE8}"/>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9667" b="90000" l="0" r="88920">
                        <a14:foregroundMark x1="44183" y1="43667" x2="41136" y2="64333"/>
                        <a14:foregroundMark x1="41136" y1="64333" x2="44183" y2="73889"/>
                        <a14:foregroundMark x1="44183" y1="73889" x2="55263" y2="78333"/>
                        <a14:foregroundMark x1="55263" y1="78333" x2="79363" y2="73667"/>
                        <a14:foregroundMark x1="79363" y1="73667" x2="85873" y2="64889"/>
                        <a14:foregroundMark x1="85873" y1="64889" x2="88366" y2="54778"/>
                        <a14:foregroundMark x1="88366" y1="54778" x2="80471" y2="46889"/>
                        <a14:foregroundMark x1="80471" y1="46889" x2="76593" y2="44889"/>
                        <a14:foregroundMark x1="0" y1="10333" x2="37812" y2="10889"/>
                        <a14:foregroundMark x1="57202" y1="14333" x2="68837" y2="18000"/>
                        <a14:foregroundMark x1="68837" y1="18000" x2="75346" y2="26556"/>
                        <a14:foregroundMark x1="75346" y1="26556" x2="75346" y2="36444"/>
                        <a14:foregroundMark x1="75346" y1="36444" x2="61773" y2="36444"/>
                        <a14:foregroundMark x1="61773" y1="36444" x2="57479" y2="26778"/>
                        <a14:foregroundMark x1="57479" y1="26778" x2="57064" y2="16444"/>
                        <a14:foregroundMark x1="57064" y1="16444" x2="56925" y2="15889"/>
                        <a14:foregroundMark x1="81302" y1="29667" x2="87119" y2="39333"/>
                        <a14:foregroundMark x1="87119" y1="39333" x2="88920" y2="49889"/>
                        <a14:foregroundMark x1="88920" y1="49889" x2="76731" y2="51556"/>
                        <a14:foregroundMark x1="76731" y1="51556" x2="70776" y2="42111"/>
                        <a14:foregroundMark x1="70776" y1="42111" x2="68837" y2="28222"/>
                      </a14:backgroundRemoval>
                    </a14:imgEffect>
                  </a14:imgLayer>
                </a14:imgProps>
              </a:ext>
              <a:ext uri="{28A0092B-C50C-407E-A947-70E740481C1C}">
                <a14:useLocalDpi xmlns:a14="http://schemas.microsoft.com/office/drawing/2010/main"/>
              </a:ext>
            </a:extLst>
          </a:blip>
          <a:srcRect/>
          <a:stretch/>
        </p:blipFill>
        <p:spPr>
          <a:xfrm>
            <a:off x="7522492" y="975140"/>
            <a:ext cx="4317001" cy="5380361"/>
          </a:xfrm>
          <a:prstGeom prst="rect">
            <a:avLst/>
          </a:prstGeom>
        </p:spPr>
      </p:pic>
      <p:sp>
        <p:nvSpPr>
          <p:cNvPr id="6" name="Freeform 5">
            <a:extLst>
              <a:ext uri="{FF2B5EF4-FFF2-40B4-BE49-F238E27FC236}">
                <a16:creationId xmlns:a16="http://schemas.microsoft.com/office/drawing/2014/main" id="{08D1CF82-0373-6312-8537-FBF9BD7E8AA6}"/>
              </a:ext>
            </a:extLst>
          </p:cNvPr>
          <p:cNvSpPr/>
          <p:nvPr/>
        </p:nvSpPr>
        <p:spPr>
          <a:xfrm>
            <a:off x="9554879" y="2288451"/>
            <a:ext cx="1370121" cy="2964178"/>
          </a:xfrm>
          <a:custGeom>
            <a:avLst/>
            <a:gdLst>
              <a:gd name="connsiteX0" fmla="*/ 19427 w 1370121"/>
              <a:gd name="connsiteY0" fmla="*/ 1342255 h 2964178"/>
              <a:gd name="connsiteX1" fmla="*/ 39598 w 1370121"/>
              <a:gd name="connsiteY1" fmla="*/ 2760920 h 2964178"/>
              <a:gd name="connsiteX2" fmla="*/ 348880 w 1370121"/>
              <a:gd name="connsiteY2" fmla="*/ 2949178 h 2964178"/>
              <a:gd name="connsiteX3" fmla="*/ 792633 w 1370121"/>
              <a:gd name="connsiteY3" fmla="*/ 2707131 h 2964178"/>
              <a:gd name="connsiteX4" fmla="*/ 1101915 w 1370121"/>
              <a:gd name="connsiteY4" fmla="*/ 2330614 h 2964178"/>
              <a:gd name="connsiteX5" fmla="*/ 1303621 w 1370121"/>
              <a:gd name="connsiteY5" fmla="*/ 1880137 h 2964178"/>
              <a:gd name="connsiteX6" fmla="*/ 1357410 w 1370121"/>
              <a:gd name="connsiteY6" fmla="*/ 1281743 h 2964178"/>
              <a:gd name="connsiteX7" fmla="*/ 1088468 w 1370121"/>
              <a:gd name="connsiteY7" fmla="*/ 636284 h 2964178"/>
              <a:gd name="connsiteX8" fmla="*/ 537139 w 1370121"/>
              <a:gd name="connsiteY8" fmla="*/ 152190 h 2964178"/>
              <a:gd name="connsiteX9" fmla="*/ 180792 w 1370121"/>
              <a:gd name="connsiteY9" fmla="*/ 91678 h 2964178"/>
              <a:gd name="connsiteX10" fmla="*/ 19427 w 1370121"/>
              <a:gd name="connsiteY10" fmla="*/ 1342255 h 296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121" h="2964178">
                <a:moveTo>
                  <a:pt x="19427" y="1342255"/>
                </a:moveTo>
                <a:cubicBezTo>
                  <a:pt x="-4105" y="1787129"/>
                  <a:pt x="-15311" y="2493100"/>
                  <a:pt x="39598" y="2760920"/>
                </a:cubicBezTo>
                <a:cubicBezTo>
                  <a:pt x="94507" y="3028741"/>
                  <a:pt x="223374" y="2958143"/>
                  <a:pt x="348880" y="2949178"/>
                </a:cubicBezTo>
                <a:cubicBezTo>
                  <a:pt x="474386" y="2940213"/>
                  <a:pt x="667127" y="2810225"/>
                  <a:pt x="792633" y="2707131"/>
                </a:cubicBezTo>
                <a:cubicBezTo>
                  <a:pt x="918139" y="2604037"/>
                  <a:pt x="1016750" y="2468446"/>
                  <a:pt x="1101915" y="2330614"/>
                </a:cubicBezTo>
                <a:cubicBezTo>
                  <a:pt x="1187080" y="2192782"/>
                  <a:pt x="1261039" y="2054949"/>
                  <a:pt x="1303621" y="1880137"/>
                </a:cubicBezTo>
                <a:cubicBezTo>
                  <a:pt x="1346203" y="1705325"/>
                  <a:pt x="1393269" y="1489052"/>
                  <a:pt x="1357410" y="1281743"/>
                </a:cubicBezTo>
                <a:cubicBezTo>
                  <a:pt x="1321551" y="1074434"/>
                  <a:pt x="1225180" y="824543"/>
                  <a:pt x="1088468" y="636284"/>
                </a:cubicBezTo>
                <a:cubicBezTo>
                  <a:pt x="951756" y="448025"/>
                  <a:pt x="688418" y="242958"/>
                  <a:pt x="537139" y="152190"/>
                </a:cubicBezTo>
                <a:cubicBezTo>
                  <a:pt x="385860" y="61422"/>
                  <a:pt x="267077" y="-104425"/>
                  <a:pt x="180792" y="91678"/>
                </a:cubicBezTo>
                <a:cubicBezTo>
                  <a:pt x="94507" y="287781"/>
                  <a:pt x="42959" y="897381"/>
                  <a:pt x="19427" y="1342255"/>
                </a:cubicBezTo>
                <a:close/>
              </a:path>
            </a:pathLst>
          </a:custGeom>
          <a:gradFill>
            <a:gsLst>
              <a:gs pos="20000">
                <a:srgbClr val="FFDDFF">
                  <a:alpha val="15968"/>
                </a:srgbClr>
              </a:gs>
              <a:gs pos="76000">
                <a:srgbClr val="FFDDFF"/>
              </a:gs>
              <a:gs pos="62000">
                <a:srgbClr val="FFDDFF">
                  <a:alpha val="85196"/>
                </a:srgbClr>
              </a:gs>
              <a:gs pos="98000">
                <a:srgbClr val="FE00E9"/>
              </a:gs>
            </a:gsLst>
            <a:path path="shape">
              <a:fillToRect l="50000" t="50000" r="50000" b="50000"/>
            </a:path>
          </a:gradFill>
          <a:ln w="19050">
            <a:solidFill>
              <a:srgbClr val="FE00E9"/>
            </a:solidFill>
            <a:miter lim="800000"/>
          </a:ln>
          <a:effectLst>
            <a:softEdge rad="127000"/>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7" name="Group 6">
            <a:extLst>
              <a:ext uri="{FF2B5EF4-FFF2-40B4-BE49-F238E27FC236}">
                <a16:creationId xmlns:a16="http://schemas.microsoft.com/office/drawing/2014/main" id="{981CC71F-85FF-22FD-6A25-406720B44A46}"/>
              </a:ext>
            </a:extLst>
          </p:cNvPr>
          <p:cNvGrpSpPr/>
          <p:nvPr/>
        </p:nvGrpSpPr>
        <p:grpSpPr>
          <a:xfrm rot="8349370" flipH="1">
            <a:off x="10027287" y="3568710"/>
            <a:ext cx="781285" cy="420628"/>
            <a:chOff x="7971457" y="3351285"/>
            <a:chExt cx="1172687" cy="652208"/>
          </a:xfrm>
        </p:grpSpPr>
        <p:grpSp>
          <p:nvGrpSpPr>
            <p:cNvPr id="8" name="Group 7">
              <a:extLst>
                <a:ext uri="{FF2B5EF4-FFF2-40B4-BE49-F238E27FC236}">
                  <a16:creationId xmlns:a16="http://schemas.microsoft.com/office/drawing/2014/main" id="{0AA911A3-FFF0-D4A3-25CA-DB826A23E716}"/>
                </a:ext>
              </a:extLst>
            </p:cNvPr>
            <p:cNvGrpSpPr>
              <a:grpSpLocks noChangeAspect="1"/>
            </p:cNvGrpSpPr>
            <p:nvPr/>
          </p:nvGrpSpPr>
          <p:grpSpPr>
            <a:xfrm>
              <a:off x="7971457" y="3351285"/>
              <a:ext cx="1172687" cy="652208"/>
              <a:chOff x="7694952" y="2860987"/>
              <a:chExt cx="1800210" cy="1001214"/>
            </a:xfrm>
          </p:grpSpPr>
          <p:sp>
            <p:nvSpPr>
              <p:cNvPr id="10" name="Arc 9">
                <a:extLst>
                  <a:ext uri="{FF2B5EF4-FFF2-40B4-BE49-F238E27FC236}">
                    <a16:creationId xmlns:a16="http://schemas.microsoft.com/office/drawing/2014/main" id="{BDF58D54-5128-CF17-2091-A162BFDA603F}"/>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834909FC-D642-2F88-2B07-64D37D810853}"/>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 name="Group 11">
                <a:extLst>
                  <a:ext uri="{FF2B5EF4-FFF2-40B4-BE49-F238E27FC236}">
                    <a16:creationId xmlns:a16="http://schemas.microsoft.com/office/drawing/2014/main" id="{9718D5D3-E659-0EDC-B552-B272F45BF231}"/>
                  </a:ext>
                </a:extLst>
              </p:cNvPr>
              <p:cNvGrpSpPr/>
              <p:nvPr/>
            </p:nvGrpSpPr>
            <p:grpSpPr>
              <a:xfrm rot="20315110">
                <a:off x="7694952" y="3178123"/>
                <a:ext cx="1800210" cy="684078"/>
                <a:chOff x="7691967" y="3253738"/>
                <a:chExt cx="1800210" cy="684078"/>
              </a:xfrm>
            </p:grpSpPr>
            <p:grpSp>
              <p:nvGrpSpPr>
                <p:cNvPr id="14" name="Group 13">
                  <a:extLst>
                    <a:ext uri="{FF2B5EF4-FFF2-40B4-BE49-F238E27FC236}">
                      <a16:creationId xmlns:a16="http://schemas.microsoft.com/office/drawing/2014/main" id="{0E59B218-A10A-81B5-53CE-98DFDD569DEE}"/>
                    </a:ext>
                  </a:extLst>
                </p:cNvPr>
                <p:cNvGrpSpPr/>
                <p:nvPr/>
              </p:nvGrpSpPr>
              <p:grpSpPr>
                <a:xfrm>
                  <a:off x="7691967" y="3554306"/>
                  <a:ext cx="190500" cy="194734"/>
                  <a:chOff x="7738533" y="3702473"/>
                  <a:chExt cx="190500" cy="194734"/>
                </a:xfrm>
              </p:grpSpPr>
              <p:sp>
                <p:nvSpPr>
                  <p:cNvPr id="28" name="Oval 27">
                    <a:extLst>
                      <a:ext uri="{FF2B5EF4-FFF2-40B4-BE49-F238E27FC236}">
                        <a16:creationId xmlns:a16="http://schemas.microsoft.com/office/drawing/2014/main" id="{338D4A75-73C7-CA6A-7217-3B14A4E66992}"/>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9" name="Oval 28">
                    <a:extLst>
                      <a:ext uri="{FF2B5EF4-FFF2-40B4-BE49-F238E27FC236}">
                        <a16:creationId xmlns:a16="http://schemas.microsoft.com/office/drawing/2014/main" id="{1EEF0837-B5E6-4F02-9080-212EDB7C90C8}"/>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0" name="Oval 29">
                    <a:extLst>
                      <a:ext uri="{FF2B5EF4-FFF2-40B4-BE49-F238E27FC236}">
                        <a16:creationId xmlns:a16="http://schemas.microsoft.com/office/drawing/2014/main" id="{4CF0F793-0D97-D772-3BFD-71DAD5E68A1C}"/>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15" name="Group 14">
                  <a:extLst>
                    <a:ext uri="{FF2B5EF4-FFF2-40B4-BE49-F238E27FC236}">
                      <a16:creationId xmlns:a16="http://schemas.microsoft.com/office/drawing/2014/main" id="{86D71B20-BC0D-6D23-D27E-3174014A71AC}"/>
                    </a:ext>
                  </a:extLst>
                </p:cNvPr>
                <p:cNvGrpSpPr/>
                <p:nvPr/>
              </p:nvGrpSpPr>
              <p:grpSpPr>
                <a:xfrm>
                  <a:off x="8111067" y="3511973"/>
                  <a:ext cx="135467" cy="182033"/>
                  <a:chOff x="8022167" y="3495040"/>
                  <a:chExt cx="135467" cy="182033"/>
                </a:xfrm>
              </p:grpSpPr>
              <p:sp>
                <p:nvSpPr>
                  <p:cNvPr id="26" name="Oval 25">
                    <a:extLst>
                      <a:ext uri="{FF2B5EF4-FFF2-40B4-BE49-F238E27FC236}">
                        <a16:creationId xmlns:a16="http://schemas.microsoft.com/office/drawing/2014/main" id="{7344414E-0878-FC7C-3966-4254895FD286}"/>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7" name="Oval 26">
                    <a:extLst>
                      <a:ext uri="{FF2B5EF4-FFF2-40B4-BE49-F238E27FC236}">
                        <a16:creationId xmlns:a16="http://schemas.microsoft.com/office/drawing/2014/main" id="{70601EF1-0515-10CD-1AED-6097C90E1150}"/>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16" name="Oval 15">
                  <a:extLst>
                    <a:ext uri="{FF2B5EF4-FFF2-40B4-BE49-F238E27FC236}">
                      <a16:creationId xmlns:a16="http://schemas.microsoft.com/office/drawing/2014/main" id="{B0C8D298-7CCE-2DF2-868B-1576838933CE}"/>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17" name="Group 16">
                  <a:extLst>
                    <a:ext uri="{FF2B5EF4-FFF2-40B4-BE49-F238E27FC236}">
                      <a16:creationId xmlns:a16="http://schemas.microsoft.com/office/drawing/2014/main" id="{DCDFF361-226C-4399-0110-52DBF5F74769}"/>
                    </a:ext>
                  </a:extLst>
                </p:cNvPr>
                <p:cNvGrpSpPr/>
                <p:nvPr/>
              </p:nvGrpSpPr>
              <p:grpSpPr>
                <a:xfrm>
                  <a:off x="8602136" y="3253738"/>
                  <a:ext cx="207433" cy="194734"/>
                  <a:chOff x="8170334" y="3854872"/>
                  <a:chExt cx="207433" cy="194734"/>
                </a:xfrm>
              </p:grpSpPr>
              <p:sp>
                <p:nvSpPr>
                  <p:cNvPr id="22" name="Oval 21">
                    <a:extLst>
                      <a:ext uri="{FF2B5EF4-FFF2-40B4-BE49-F238E27FC236}">
                        <a16:creationId xmlns:a16="http://schemas.microsoft.com/office/drawing/2014/main" id="{2FDE669B-6643-AC0E-C870-46AC50EA1EAA}"/>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3" name="Oval 22">
                    <a:extLst>
                      <a:ext uri="{FF2B5EF4-FFF2-40B4-BE49-F238E27FC236}">
                        <a16:creationId xmlns:a16="http://schemas.microsoft.com/office/drawing/2014/main" id="{661D5AE4-36B3-96D2-59F0-C327FA2914D9}"/>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4" name="Oval 23">
                    <a:extLst>
                      <a:ext uri="{FF2B5EF4-FFF2-40B4-BE49-F238E27FC236}">
                        <a16:creationId xmlns:a16="http://schemas.microsoft.com/office/drawing/2014/main" id="{13D88AB7-A8A2-CA7B-4756-DBB39AC92F9C}"/>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5" name="Oval 24">
                    <a:extLst>
                      <a:ext uri="{FF2B5EF4-FFF2-40B4-BE49-F238E27FC236}">
                        <a16:creationId xmlns:a16="http://schemas.microsoft.com/office/drawing/2014/main" id="{F42CD8E8-3DA0-6B0D-31B8-6772B623D999}"/>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18" name="TextBox 17">
                  <a:extLst>
                    <a:ext uri="{FF2B5EF4-FFF2-40B4-BE49-F238E27FC236}">
                      <a16:creationId xmlns:a16="http://schemas.microsoft.com/office/drawing/2014/main" id="{8F0E6AE8-3CED-6552-2CA7-BEDA6AE2DC03}"/>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19" name="Straight Connector 18">
                  <a:extLst>
                    <a:ext uri="{FF2B5EF4-FFF2-40B4-BE49-F238E27FC236}">
                      <a16:creationId xmlns:a16="http://schemas.microsoft.com/office/drawing/2014/main" id="{CB6D73FB-E9EC-2D30-75F6-B69F4A519D3D}"/>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13886CF-FB21-9397-F61F-1466C8B7BD5E}"/>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379DD32-E4DE-67B9-0CE0-C0A72D316E99}"/>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9" name="Cross 8">
              <a:extLst>
                <a:ext uri="{FF2B5EF4-FFF2-40B4-BE49-F238E27FC236}">
                  <a16:creationId xmlns:a16="http://schemas.microsoft.com/office/drawing/2014/main" id="{F2F3FCE3-1BBD-13E9-DEB2-64718EDEAD5A}"/>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Tree>
    <p:extLst>
      <p:ext uri="{BB962C8B-B14F-4D97-AF65-F5344CB8AC3E}">
        <p14:creationId xmlns:p14="http://schemas.microsoft.com/office/powerpoint/2010/main" val="2144659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73F5-921F-5E93-182D-31DE87347B17}"/>
              </a:ext>
            </a:extLst>
          </p:cNvPr>
          <p:cNvSpPr>
            <a:spLocks noGrp="1"/>
          </p:cNvSpPr>
          <p:nvPr>
            <p:ph type="title"/>
          </p:nvPr>
        </p:nvSpPr>
        <p:spPr/>
        <p:txBody>
          <a:bodyPr/>
          <a:lstStyle/>
          <a:p>
            <a:r>
              <a:rPr lang="en-US" dirty="0">
                <a:latin typeface="Century Gothic" panose="020B0502020202020204" pitchFamily="34" charset="0"/>
              </a:rPr>
              <a:t>What is a blanket?</a:t>
            </a:r>
          </a:p>
        </p:txBody>
      </p:sp>
      <p:sp>
        <p:nvSpPr>
          <p:cNvPr id="4" name="Text Placeholder 3">
            <a:extLst>
              <a:ext uri="{FF2B5EF4-FFF2-40B4-BE49-F238E27FC236}">
                <a16:creationId xmlns:a16="http://schemas.microsoft.com/office/drawing/2014/main" id="{17A4F6BA-D17B-2E67-092E-3A3A24A158B8}"/>
              </a:ext>
            </a:extLst>
          </p:cNvPr>
          <p:cNvSpPr>
            <a:spLocks noGrp="1"/>
          </p:cNvSpPr>
          <p:nvPr>
            <p:ph type="body" idx="1"/>
          </p:nvPr>
        </p:nvSpPr>
        <p:spPr>
          <a:xfrm>
            <a:off x="457183" y="522400"/>
            <a:ext cx="5507832" cy="821190"/>
          </a:xfrm>
        </p:spPr>
        <p:txBody>
          <a:bodyPr/>
          <a:lstStyle/>
          <a:p>
            <a:r>
              <a:rPr lang="en-US" dirty="0"/>
              <a:t>Components</a:t>
            </a:r>
          </a:p>
        </p:txBody>
      </p:sp>
      <p:sp>
        <p:nvSpPr>
          <p:cNvPr id="3" name="Content Placeholder 2">
            <a:extLst>
              <a:ext uri="{FF2B5EF4-FFF2-40B4-BE49-F238E27FC236}">
                <a16:creationId xmlns:a16="http://schemas.microsoft.com/office/drawing/2014/main" id="{10A9FE69-1503-2EDF-FA6E-A4914AFEDA9D}"/>
              </a:ext>
            </a:extLst>
          </p:cNvPr>
          <p:cNvSpPr>
            <a:spLocks noGrp="1"/>
          </p:cNvSpPr>
          <p:nvPr>
            <p:ph sz="half" idx="2"/>
          </p:nvPr>
        </p:nvSpPr>
        <p:spPr>
          <a:xfrm>
            <a:off x="465136" y="1361067"/>
            <a:ext cx="5507832" cy="3373229"/>
          </a:xfrm>
        </p:spPr>
        <p:txBody>
          <a:bodyPr/>
          <a:lstStyle/>
          <a:p>
            <a:r>
              <a:rPr lang="en-US" b="1" dirty="0">
                <a:solidFill>
                  <a:schemeClr val="bg2">
                    <a:lumMod val="50000"/>
                  </a:schemeClr>
                </a:solidFill>
                <a:latin typeface="Century Gothic" panose="020B0502020202020204" pitchFamily="34" charset="0"/>
              </a:rPr>
              <a:t>Structural Material</a:t>
            </a:r>
          </a:p>
          <a:p>
            <a:pPr lvl="1"/>
            <a:r>
              <a:rPr lang="en-US" dirty="0">
                <a:latin typeface="Century Gothic" panose="020B0502020202020204" pitchFamily="34" charset="0"/>
              </a:rPr>
              <a:t>Reduced activation materials</a:t>
            </a:r>
            <a:endParaRPr lang="en-US" b="1" dirty="0">
              <a:solidFill>
                <a:schemeClr val="bg2">
                  <a:lumMod val="50000"/>
                </a:schemeClr>
              </a:solidFill>
              <a:latin typeface="Century Gothic" panose="020B0502020202020204" pitchFamily="34" charset="0"/>
            </a:endParaRPr>
          </a:p>
          <a:p>
            <a:r>
              <a:rPr lang="en-US" dirty="0">
                <a:solidFill>
                  <a:schemeClr val="bg2">
                    <a:lumMod val="75000"/>
                  </a:schemeClr>
                </a:solidFill>
                <a:latin typeface="Century Gothic" panose="020B0502020202020204" pitchFamily="34" charset="0"/>
              </a:rPr>
              <a:t>Tritium breeding material</a:t>
            </a:r>
          </a:p>
          <a:p>
            <a:pPr lvl="1"/>
            <a:r>
              <a:rPr lang="en-US" sz="1800" dirty="0">
                <a:solidFill>
                  <a:schemeClr val="bg2">
                    <a:lumMod val="75000"/>
                  </a:schemeClr>
                </a:solidFill>
                <a:latin typeface="Century Gothic" panose="020B0502020202020204" pitchFamily="34" charset="0"/>
              </a:rPr>
              <a:t>n + </a:t>
            </a:r>
            <a:r>
              <a:rPr lang="en-US" sz="1800" baseline="30000" dirty="0">
                <a:solidFill>
                  <a:schemeClr val="bg2">
                    <a:lumMod val="75000"/>
                  </a:schemeClr>
                </a:solidFill>
                <a:latin typeface="Century Gothic" panose="020B0502020202020204" pitchFamily="34" charset="0"/>
              </a:rPr>
              <a:t>6</a:t>
            </a:r>
            <a:r>
              <a:rPr lang="en-US" sz="1800" dirty="0">
                <a:solidFill>
                  <a:schemeClr val="bg2">
                    <a:lumMod val="75000"/>
                  </a:schemeClr>
                </a:solidFill>
                <a:latin typeface="Century Gothic" panose="020B0502020202020204" pitchFamily="34" charset="0"/>
              </a:rPr>
              <a:t>Li → </a:t>
            </a:r>
            <a:r>
              <a:rPr lang="en-US" sz="1800" baseline="30000" dirty="0">
                <a:solidFill>
                  <a:schemeClr val="bg2">
                    <a:lumMod val="75000"/>
                  </a:schemeClr>
                </a:solidFill>
                <a:latin typeface="Century Gothic" panose="020B0502020202020204" pitchFamily="34" charset="0"/>
              </a:rPr>
              <a:t>4</a:t>
            </a:r>
            <a:r>
              <a:rPr lang="en-US" sz="1800" dirty="0">
                <a:solidFill>
                  <a:schemeClr val="bg2">
                    <a:lumMod val="75000"/>
                  </a:schemeClr>
                </a:solidFill>
                <a:latin typeface="Century Gothic" panose="020B0502020202020204" pitchFamily="34" charset="0"/>
              </a:rPr>
              <a:t>He + T + 4.785 MeV</a:t>
            </a:r>
          </a:p>
          <a:p>
            <a:pPr lvl="2"/>
            <a:r>
              <a:rPr lang="en-US" sz="1600" dirty="0">
                <a:solidFill>
                  <a:schemeClr val="bg2">
                    <a:lumMod val="75000"/>
                  </a:schemeClr>
                </a:solidFill>
                <a:latin typeface="Century Gothic" panose="020B0502020202020204" pitchFamily="34" charset="0"/>
              </a:rPr>
              <a:t>Large cross section at thermal energies</a:t>
            </a:r>
          </a:p>
          <a:p>
            <a:pPr lvl="2"/>
            <a:r>
              <a:rPr lang="en-US" sz="1600" dirty="0">
                <a:solidFill>
                  <a:schemeClr val="bg2">
                    <a:lumMod val="75000"/>
                  </a:schemeClr>
                </a:solidFill>
                <a:latin typeface="Century Gothic" panose="020B0502020202020204" pitchFamily="34" charset="0"/>
              </a:rPr>
              <a:t>Exothermic: produces additional energy!</a:t>
            </a:r>
          </a:p>
          <a:p>
            <a:pPr lvl="1"/>
            <a:r>
              <a:rPr lang="en-US" sz="1800" dirty="0">
                <a:solidFill>
                  <a:schemeClr val="bg2">
                    <a:lumMod val="75000"/>
                  </a:schemeClr>
                </a:solidFill>
                <a:latin typeface="Century Gothic" panose="020B0502020202020204" pitchFamily="34" charset="0"/>
              </a:rPr>
              <a:t>n + </a:t>
            </a:r>
            <a:r>
              <a:rPr lang="en-US" sz="1800" baseline="30000" dirty="0">
                <a:solidFill>
                  <a:schemeClr val="bg2">
                    <a:lumMod val="75000"/>
                  </a:schemeClr>
                </a:solidFill>
                <a:latin typeface="Century Gothic" panose="020B0502020202020204" pitchFamily="34" charset="0"/>
              </a:rPr>
              <a:t>7</a:t>
            </a:r>
            <a:r>
              <a:rPr lang="en-US" sz="1800" dirty="0">
                <a:solidFill>
                  <a:schemeClr val="bg2">
                    <a:lumMod val="75000"/>
                  </a:schemeClr>
                </a:solidFill>
                <a:latin typeface="Century Gothic" panose="020B0502020202020204" pitchFamily="34" charset="0"/>
              </a:rPr>
              <a:t>Li → </a:t>
            </a:r>
            <a:r>
              <a:rPr lang="en-US" sz="1800" baseline="30000" dirty="0">
                <a:solidFill>
                  <a:schemeClr val="bg2">
                    <a:lumMod val="75000"/>
                  </a:schemeClr>
                </a:solidFill>
                <a:latin typeface="Century Gothic" panose="020B0502020202020204" pitchFamily="34" charset="0"/>
              </a:rPr>
              <a:t>4</a:t>
            </a:r>
            <a:r>
              <a:rPr lang="en-US" sz="1800" dirty="0">
                <a:solidFill>
                  <a:schemeClr val="bg2">
                    <a:lumMod val="75000"/>
                  </a:schemeClr>
                </a:solidFill>
                <a:latin typeface="Century Gothic" panose="020B0502020202020204" pitchFamily="34" charset="0"/>
              </a:rPr>
              <a:t>He + T + n’ - 2.5 MeV</a:t>
            </a:r>
          </a:p>
          <a:p>
            <a:pPr lvl="2"/>
            <a:r>
              <a:rPr lang="en-US" sz="1600" dirty="0">
                <a:solidFill>
                  <a:schemeClr val="bg2">
                    <a:lumMod val="75000"/>
                  </a:schemeClr>
                </a:solidFill>
                <a:latin typeface="Century Gothic" panose="020B0502020202020204" pitchFamily="34" charset="0"/>
              </a:rPr>
              <a:t>Produces tritium </a:t>
            </a:r>
            <a:r>
              <a:rPr lang="en-US" sz="1600" i="1" dirty="0">
                <a:solidFill>
                  <a:schemeClr val="bg2">
                    <a:lumMod val="75000"/>
                  </a:schemeClr>
                </a:solidFill>
                <a:latin typeface="Century Gothic" panose="020B0502020202020204" pitchFamily="34" charset="0"/>
              </a:rPr>
              <a:t>and</a:t>
            </a:r>
            <a:r>
              <a:rPr lang="en-US" sz="1600" dirty="0">
                <a:solidFill>
                  <a:schemeClr val="bg2">
                    <a:lumMod val="75000"/>
                  </a:schemeClr>
                </a:solidFill>
                <a:latin typeface="Century Gothic" panose="020B0502020202020204" pitchFamily="34" charset="0"/>
              </a:rPr>
              <a:t> a neutron</a:t>
            </a:r>
            <a:endParaRPr lang="en-US" dirty="0">
              <a:solidFill>
                <a:schemeClr val="bg2">
                  <a:lumMod val="75000"/>
                </a:schemeClr>
              </a:solidFill>
              <a:latin typeface="Century Gothic" panose="020B0502020202020204" pitchFamily="34" charset="0"/>
            </a:endParaRPr>
          </a:p>
          <a:p>
            <a:r>
              <a:rPr lang="en-US" dirty="0">
                <a:solidFill>
                  <a:schemeClr val="bg2">
                    <a:lumMod val="75000"/>
                  </a:schemeClr>
                </a:solidFill>
              </a:rPr>
              <a:t>Multiplier material</a:t>
            </a:r>
          </a:p>
          <a:p>
            <a:pPr lvl="1"/>
            <a:r>
              <a:rPr lang="en-US" dirty="0">
                <a:solidFill>
                  <a:schemeClr val="bg2">
                    <a:lumMod val="75000"/>
                  </a:schemeClr>
                </a:solidFill>
              </a:rPr>
              <a:t>Elements that undergo (n,2n) reactions</a:t>
            </a:r>
          </a:p>
          <a:p>
            <a:pPr lvl="1"/>
            <a:r>
              <a:rPr lang="en-US" dirty="0">
                <a:solidFill>
                  <a:schemeClr val="bg2">
                    <a:lumMod val="75000"/>
                  </a:schemeClr>
                </a:solidFill>
              </a:rPr>
              <a:t>High (n,2n) cross section and low total absorption cross section</a:t>
            </a:r>
          </a:p>
          <a:p>
            <a:pPr lvl="2"/>
            <a:r>
              <a:rPr lang="en-US" dirty="0">
                <a:solidFill>
                  <a:schemeClr val="bg2">
                    <a:lumMod val="75000"/>
                  </a:schemeClr>
                </a:solidFill>
              </a:rPr>
              <a:t>Be and Pb are best</a:t>
            </a:r>
          </a:p>
          <a:p>
            <a:r>
              <a:rPr lang="en-US" dirty="0">
                <a:solidFill>
                  <a:schemeClr val="bg2">
                    <a:lumMod val="75000"/>
                  </a:schemeClr>
                </a:solidFill>
              </a:rPr>
              <a:t>Coolant</a:t>
            </a:r>
            <a:endParaRPr lang="en-US" dirty="0">
              <a:solidFill>
                <a:schemeClr val="bg2">
                  <a:lumMod val="75000"/>
                </a:schemeClr>
              </a:solidFill>
              <a:latin typeface="Century Gothic" panose="020B0502020202020204" pitchFamily="34" charset="0"/>
            </a:endParaRPr>
          </a:p>
          <a:p>
            <a:pPr marL="0" indent="0">
              <a:buNone/>
            </a:pPr>
            <a:endParaRPr lang="en-US" dirty="0"/>
          </a:p>
        </p:txBody>
      </p:sp>
      <p:pic>
        <p:nvPicPr>
          <p:cNvPr id="2185" name="Picture 2184" descr="A picture containing screenshot, design, appliance&#10;&#10;Description automatically generated">
            <a:extLst>
              <a:ext uri="{FF2B5EF4-FFF2-40B4-BE49-F238E27FC236}">
                <a16:creationId xmlns:a16="http://schemas.microsoft.com/office/drawing/2014/main" id="{6FC035CD-5420-0AE6-7627-00E803B07FE8}"/>
              </a:ext>
            </a:extLst>
          </p:cNvPr>
          <p:cNvPicPr>
            <a:picLocks noChangeAspect="1"/>
          </p:cNvPicPr>
          <p:nvPr/>
        </p:nvPicPr>
        <p:blipFill rotWithShape="1">
          <a:blip r:embed="rId2" cstate="screen">
            <a:alphaModFix/>
            <a:extLst>
              <a:ext uri="{BEBA8EAE-BF5A-486C-A8C5-ECC9F3942E4B}">
                <a14:imgProps xmlns:a14="http://schemas.microsoft.com/office/drawing/2010/main">
                  <a14:imgLayer r:embed="rId3">
                    <a14:imgEffect>
                      <a14:backgroundRemoval t="9667" b="90000" l="0" r="88920">
                        <a14:foregroundMark x1="44183" y1="43667" x2="41136" y2="64333"/>
                        <a14:foregroundMark x1="41136" y1="64333" x2="44183" y2="73889"/>
                        <a14:foregroundMark x1="44183" y1="73889" x2="55263" y2="78333"/>
                        <a14:foregroundMark x1="55263" y1="78333" x2="79363" y2="73667"/>
                        <a14:foregroundMark x1="79363" y1="73667" x2="85873" y2="64889"/>
                        <a14:foregroundMark x1="85873" y1="64889" x2="88366" y2="54778"/>
                        <a14:foregroundMark x1="88366" y1="54778" x2="80471" y2="46889"/>
                        <a14:foregroundMark x1="80471" y1="46889" x2="76593" y2="44889"/>
                        <a14:foregroundMark x1="0" y1="10333" x2="37812" y2="10889"/>
                        <a14:foregroundMark x1="57202" y1="14333" x2="68837" y2="18000"/>
                        <a14:foregroundMark x1="68837" y1="18000" x2="75346" y2="26556"/>
                        <a14:foregroundMark x1="75346" y1="26556" x2="75346" y2="36444"/>
                        <a14:foregroundMark x1="75346" y1="36444" x2="61773" y2="36444"/>
                        <a14:foregroundMark x1="61773" y1="36444" x2="57479" y2="26778"/>
                        <a14:foregroundMark x1="57479" y1="26778" x2="57064" y2="16444"/>
                        <a14:foregroundMark x1="57064" y1="16444" x2="56925" y2="15889"/>
                        <a14:foregroundMark x1="81302" y1="29667" x2="87119" y2="39333"/>
                        <a14:foregroundMark x1="87119" y1="39333" x2="88920" y2="49889"/>
                        <a14:foregroundMark x1="88920" y1="49889" x2="76731" y2="51556"/>
                        <a14:foregroundMark x1="76731" y1="51556" x2="70776" y2="42111"/>
                        <a14:foregroundMark x1="70776" y1="42111" x2="68837" y2="28222"/>
                      </a14:backgroundRemoval>
                    </a14:imgEffect>
                  </a14:imgLayer>
                </a14:imgProps>
              </a:ext>
              <a:ext uri="{28A0092B-C50C-407E-A947-70E740481C1C}">
                <a14:useLocalDpi xmlns:a14="http://schemas.microsoft.com/office/drawing/2010/main"/>
              </a:ext>
            </a:extLst>
          </a:blip>
          <a:srcRect/>
          <a:stretch/>
        </p:blipFill>
        <p:spPr>
          <a:xfrm>
            <a:off x="7521727" y="971613"/>
            <a:ext cx="4317001" cy="5380361"/>
          </a:xfrm>
          <a:prstGeom prst="rect">
            <a:avLst/>
          </a:prstGeom>
        </p:spPr>
      </p:pic>
      <p:sp>
        <p:nvSpPr>
          <p:cNvPr id="13" name="Freeform 12">
            <a:extLst>
              <a:ext uri="{FF2B5EF4-FFF2-40B4-BE49-F238E27FC236}">
                <a16:creationId xmlns:a16="http://schemas.microsoft.com/office/drawing/2014/main" id="{551AF976-FC9F-F879-F783-7D515D36D592}"/>
              </a:ext>
            </a:extLst>
          </p:cNvPr>
          <p:cNvSpPr/>
          <p:nvPr/>
        </p:nvSpPr>
        <p:spPr>
          <a:xfrm>
            <a:off x="9554879" y="2288451"/>
            <a:ext cx="1370121" cy="2964178"/>
          </a:xfrm>
          <a:custGeom>
            <a:avLst/>
            <a:gdLst>
              <a:gd name="connsiteX0" fmla="*/ 19427 w 1370121"/>
              <a:gd name="connsiteY0" fmla="*/ 1342255 h 2964178"/>
              <a:gd name="connsiteX1" fmla="*/ 39598 w 1370121"/>
              <a:gd name="connsiteY1" fmla="*/ 2760920 h 2964178"/>
              <a:gd name="connsiteX2" fmla="*/ 348880 w 1370121"/>
              <a:gd name="connsiteY2" fmla="*/ 2949178 h 2964178"/>
              <a:gd name="connsiteX3" fmla="*/ 792633 w 1370121"/>
              <a:gd name="connsiteY3" fmla="*/ 2707131 h 2964178"/>
              <a:gd name="connsiteX4" fmla="*/ 1101915 w 1370121"/>
              <a:gd name="connsiteY4" fmla="*/ 2330614 h 2964178"/>
              <a:gd name="connsiteX5" fmla="*/ 1303621 w 1370121"/>
              <a:gd name="connsiteY5" fmla="*/ 1880137 h 2964178"/>
              <a:gd name="connsiteX6" fmla="*/ 1357410 w 1370121"/>
              <a:gd name="connsiteY6" fmla="*/ 1281743 h 2964178"/>
              <a:gd name="connsiteX7" fmla="*/ 1088468 w 1370121"/>
              <a:gd name="connsiteY7" fmla="*/ 636284 h 2964178"/>
              <a:gd name="connsiteX8" fmla="*/ 537139 w 1370121"/>
              <a:gd name="connsiteY8" fmla="*/ 152190 h 2964178"/>
              <a:gd name="connsiteX9" fmla="*/ 180792 w 1370121"/>
              <a:gd name="connsiteY9" fmla="*/ 91678 h 2964178"/>
              <a:gd name="connsiteX10" fmla="*/ 19427 w 1370121"/>
              <a:gd name="connsiteY10" fmla="*/ 1342255 h 296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121" h="2964178">
                <a:moveTo>
                  <a:pt x="19427" y="1342255"/>
                </a:moveTo>
                <a:cubicBezTo>
                  <a:pt x="-4105" y="1787129"/>
                  <a:pt x="-15311" y="2493100"/>
                  <a:pt x="39598" y="2760920"/>
                </a:cubicBezTo>
                <a:cubicBezTo>
                  <a:pt x="94507" y="3028741"/>
                  <a:pt x="223374" y="2958143"/>
                  <a:pt x="348880" y="2949178"/>
                </a:cubicBezTo>
                <a:cubicBezTo>
                  <a:pt x="474386" y="2940213"/>
                  <a:pt x="667127" y="2810225"/>
                  <a:pt x="792633" y="2707131"/>
                </a:cubicBezTo>
                <a:cubicBezTo>
                  <a:pt x="918139" y="2604037"/>
                  <a:pt x="1016750" y="2468446"/>
                  <a:pt x="1101915" y="2330614"/>
                </a:cubicBezTo>
                <a:cubicBezTo>
                  <a:pt x="1187080" y="2192782"/>
                  <a:pt x="1261039" y="2054949"/>
                  <a:pt x="1303621" y="1880137"/>
                </a:cubicBezTo>
                <a:cubicBezTo>
                  <a:pt x="1346203" y="1705325"/>
                  <a:pt x="1393269" y="1489052"/>
                  <a:pt x="1357410" y="1281743"/>
                </a:cubicBezTo>
                <a:cubicBezTo>
                  <a:pt x="1321551" y="1074434"/>
                  <a:pt x="1225180" y="824543"/>
                  <a:pt x="1088468" y="636284"/>
                </a:cubicBezTo>
                <a:cubicBezTo>
                  <a:pt x="951756" y="448025"/>
                  <a:pt x="688418" y="242958"/>
                  <a:pt x="537139" y="152190"/>
                </a:cubicBezTo>
                <a:cubicBezTo>
                  <a:pt x="385860" y="61422"/>
                  <a:pt x="267077" y="-104425"/>
                  <a:pt x="180792" y="91678"/>
                </a:cubicBezTo>
                <a:cubicBezTo>
                  <a:pt x="94507" y="287781"/>
                  <a:pt x="42959" y="897381"/>
                  <a:pt x="19427" y="1342255"/>
                </a:cubicBezTo>
                <a:close/>
              </a:path>
            </a:pathLst>
          </a:custGeom>
          <a:gradFill>
            <a:gsLst>
              <a:gs pos="20000">
                <a:srgbClr val="FFDDFF">
                  <a:alpha val="15968"/>
                </a:srgbClr>
              </a:gs>
              <a:gs pos="76000">
                <a:srgbClr val="FFDDFF"/>
              </a:gs>
              <a:gs pos="62000">
                <a:srgbClr val="FFDDFF">
                  <a:alpha val="85196"/>
                </a:srgbClr>
              </a:gs>
              <a:gs pos="98000">
                <a:srgbClr val="FE00E9"/>
              </a:gs>
            </a:gsLst>
            <a:path path="shape">
              <a:fillToRect l="50000" t="50000" r="50000" b="50000"/>
            </a:path>
          </a:gradFill>
          <a:ln w="19050">
            <a:solidFill>
              <a:srgbClr val="FE00E9"/>
            </a:solidFill>
            <a:miter lim="800000"/>
          </a:ln>
          <a:effectLst>
            <a:softEdge rad="127000"/>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6" name="Group 5">
            <a:extLst>
              <a:ext uri="{FF2B5EF4-FFF2-40B4-BE49-F238E27FC236}">
                <a16:creationId xmlns:a16="http://schemas.microsoft.com/office/drawing/2014/main" id="{099D645E-42CE-1F59-237C-9C5CF525DBF8}"/>
              </a:ext>
            </a:extLst>
          </p:cNvPr>
          <p:cNvGrpSpPr/>
          <p:nvPr/>
        </p:nvGrpSpPr>
        <p:grpSpPr>
          <a:xfrm rot="8349370" flipH="1">
            <a:off x="10027287" y="3568710"/>
            <a:ext cx="781285" cy="420628"/>
            <a:chOff x="7971457" y="3351285"/>
            <a:chExt cx="1172687" cy="652208"/>
          </a:xfrm>
        </p:grpSpPr>
        <p:grpSp>
          <p:nvGrpSpPr>
            <p:cNvPr id="7" name="Group 6">
              <a:extLst>
                <a:ext uri="{FF2B5EF4-FFF2-40B4-BE49-F238E27FC236}">
                  <a16:creationId xmlns:a16="http://schemas.microsoft.com/office/drawing/2014/main" id="{5F2C6873-DB3A-CFBD-D440-88A9B83386B1}"/>
                </a:ext>
              </a:extLst>
            </p:cNvPr>
            <p:cNvGrpSpPr>
              <a:grpSpLocks noChangeAspect="1"/>
            </p:cNvGrpSpPr>
            <p:nvPr/>
          </p:nvGrpSpPr>
          <p:grpSpPr>
            <a:xfrm>
              <a:off x="7971457" y="3351285"/>
              <a:ext cx="1172687" cy="652208"/>
              <a:chOff x="7694952" y="2860987"/>
              <a:chExt cx="1800210" cy="1001214"/>
            </a:xfrm>
          </p:grpSpPr>
          <p:sp>
            <p:nvSpPr>
              <p:cNvPr id="9" name="Arc 8">
                <a:extLst>
                  <a:ext uri="{FF2B5EF4-FFF2-40B4-BE49-F238E27FC236}">
                    <a16:creationId xmlns:a16="http://schemas.microsoft.com/office/drawing/2014/main" id="{80E00293-4A9C-0E54-A279-4D5E5C6FDD55}"/>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E822EA85-A3DD-BC47-7285-D29CD215B53D}"/>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a:extLst>
                  <a:ext uri="{FF2B5EF4-FFF2-40B4-BE49-F238E27FC236}">
                    <a16:creationId xmlns:a16="http://schemas.microsoft.com/office/drawing/2014/main" id="{11DC7330-4117-7958-F137-000C81D57307}"/>
                  </a:ext>
                </a:extLst>
              </p:cNvPr>
              <p:cNvGrpSpPr/>
              <p:nvPr/>
            </p:nvGrpSpPr>
            <p:grpSpPr>
              <a:xfrm rot="20315110">
                <a:off x="7694952" y="3178123"/>
                <a:ext cx="1800210" cy="684078"/>
                <a:chOff x="7691967" y="3253738"/>
                <a:chExt cx="1800210" cy="684078"/>
              </a:xfrm>
            </p:grpSpPr>
            <p:grpSp>
              <p:nvGrpSpPr>
                <p:cNvPr id="12" name="Group 11">
                  <a:extLst>
                    <a:ext uri="{FF2B5EF4-FFF2-40B4-BE49-F238E27FC236}">
                      <a16:creationId xmlns:a16="http://schemas.microsoft.com/office/drawing/2014/main" id="{C82AD4F6-936E-0D9E-5A1E-929E106D1C6B}"/>
                    </a:ext>
                  </a:extLst>
                </p:cNvPr>
                <p:cNvGrpSpPr/>
                <p:nvPr/>
              </p:nvGrpSpPr>
              <p:grpSpPr>
                <a:xfrm>
                  <a:off x="7691967" y="3554306"/>
                  <a:ext cx="190500" cy="194734"/>
                  <a:chOff x="7738533" y="3702473"/>
                  <a:chExt cx="190500" cy="194734"/>
                </a:xfrm>
              </p:grpSpPr>
              <p:sp>
                <p:nvSpPr>
                  <p:cNvPr id="27" name="Oval 26">
                    <a:extLst>
                      <a:ext uri="{FF2B5EF4-FFF2-40B4-BE49-F238E27FC236}">
                        <a16:creationId xmlns:a16="http://schemas.microsoft.com/office/drawing/2014/main" id="{1CC28086-84D8-E802-C535-A2A9FB1809EF}"/>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8" name="Oval 27">
                    <a:extLst>
                      <a:ext uri="{FF2B5EF4-FFF2-40B4-BE49-F238E27FC236}">
                        <a16:creationId xmlns:a16="http://schemas.microsoft.com/office/drawing/2014/main" id="{47000E58-1EAB-F983-5B7F-0B3DCFE7EFA1}"/>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9" name="Oval 28">
                    <a:extLst>
                      <a:ext uri="{FF2B5EF4-FFF2-40B4-BE49-F238E27FC236}">
                        <a16:creationId xmlns:a16="http://schemas.microsoft.com/office/drawing/2014/main" id="{9C39C461-DBAF-91BE-262B-EF252C0FBF27}"/>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14" name="Group 13">
                  <a:extLst>
                    <a:ext uri="{FF2B5EF4-FFF2-40B4-BE49-F238E27FC236}">
                      <a16:creationId xmlns:a16="http://schemas.microsoft.com/office/drawing/2014/main" id="{AE13E53E-5481-4BCA-37C3-058172917665}"/>
                    </a:ext>
                  </a:extLst>
                </p:cNvPr>
                <p:cNvGrpSpPr/>
                <p:nvPr/>
              </p:nvGrpSpPr>
              <p:grpSpPr>
                <a:xfrm>
                  <a:off x="8111067" y="3511973"/>
                  <a:ext cx="135467" cy="182033"/>
                  <a:chOff x="8022167" y="3495040"/>
                  <a:chExt cx="135467" cy="182033"/>
                </a:xfrm>
              </p:grpSpPr>
              <p:sp>
                <p:nvSpPr>
                  <p:cNvPr id="25" name="Oval 24">
                    <a:extLst>
                      <a:ext uri="{FF2B5EF4-FFF2-40B4-BE49-F238E27FC236}">
                        <a16:creationId xmlns:a16="http://schemas.microsoft.com/office/drawing/2014/main" id="{07E9D593-309A-107F-1C7F-5F783FCBCEEA}"/>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6" name="Oval 25">
                    <a:extLst>
                      <a:ext uri="{FF2B5EF4-FFF2-40B4-BE49-F238E27FC236}">
                        <a16:creationId xmlns:a16="http://schemas.microsoft.com/office/drawing/2014/main" id="{E5B3D660-97C4-45D5-7AE3-ACC36D512D03}"/>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15" name="Oval 14">
                  <a:extLst>
                    <a:ext uri="{FF2B5EF4-FFF2-40B4-BE49-F238E27FC236}">
                      <a16:creationId xmlns:a16="http://schemas.microsoft.com/office/drawing/2014/main" id="{93A940C6-B6AE-B949-39C4-05380BDEC493}"/>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16" name="Group 15">
                  <a:extLst>
                    <a:ext uri="{FF2B5EF4-FFF2-40B4-BE49-F238E27FC236}">
                      <a16:creationId xmlns:a16="http://schemas.microsoft.com/office/drawing/2014/main" id="{FFDB83A0-EEFC-3A7F-332D-3715BF77D588}"/>
                    </a:ext>
                  </a:extLst>
                </p:cNvPr>
                <p:cNvGrpSpPr/>
                <p:nvPr/>
              </p:nvGrpSpPr>
              <p:grpSpPr>
                <a:xfrm>
                  <a:off x="8602136" y="3253738"/>
                  <a:ext cx="207433" cy="194734"/>
                  <a:chOff x="8170334" y="3854872"/>
                  <a:chExt cx="207433" cy="194734"/>
                </a:xfrm>
              </p:grpSpPr>
              <p:sp>
                <p:nvSpPr>
                  <p:cNvPr id="21" name="Oval 20">
                    <a:extLst>
                      <a:ext uri="{FF2B5EF4-FFF2-40B4-BE49-F238E27FC236}">
                        <a16:creationId xmlns:a16="http://schemas.microsoft.com/office/drawing/2014/main" id="{1130345D-6B45-7A84-9799-343529860508}"/>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 name="Oval 21">
                    <a:extLst>
                      <a:ext uri="{FF2B5EF4-FFF2-40B4-BE49-F238E27FC236}">
                        <a16:creationId xmlns:a16="http://schemas.microsoft.com/office/drawing/2014/main" id="{EFA8F8BE-97EA-EA0D-8776-9F9C52F0047C}"/>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3" name="Oval 22">
                    <a:extLst>
                      <a:ext uri="{FF2B5EF4-FFF2-40B4-BE49-F238E27FC236}">
                        <a16:creationId xmlns:a16="http://schemas.microsoft.com/office/drawing/2014/main" id="{C8941159-838C-F8D5-CEFF-9DEEA1B8BF9C}"/>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4" name="Oval 23">
                    <a:extLst>
                      <a:ext uri="{FF2B5EF4-FFF2-40B4-BE49-F238E27FC236}">
                        <a16:creationId xmlns:a16="http://schemas.microsoft.com/office/drawing/2014/main" id="{8474F566-C899-6982-33F7-FF8EC5425AFF}"/>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17" name="TextBox 16">
                  <a:extLst>
                    <a:ext uri="{FF2B5EF4-FFF2-40B4-BE49-F238E27FC236}">
                      <a16:creationId xmlns:a16="http://schemas.microsoft.com/office/drawing/2014/main" id="{90BEF831-13AE-C6AA-D669-611AB7B1B351}"/>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18" name="Straight Connector 17">
                  <a:extLst>
                    <a:ext uri="{FF2B5EF4-FFF2-40B4-BE49-F238E27FC236}">
                      <a16:creationId xmlns:a16="http://schemas.microsoft.com/office/drawing/2014/main" id="{782BA5D7-3EEB-3C6C-CBDC-C971E8D844D2}"/>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B6A41E1-AC76-FD97-C376-FCA5504D01FF}"/>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C49F0A-9620-62ED-F001-221838B79A7F}"/>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8" name="Cross 7">
              <a:extLst>
                <a:ext uri="{FF2B5EF4-FFF2-40B4-BE49-F238E27FC236}">
                  <a16:creationId xmlns:a16="http://schemas.microsoft.com/office/drawing/2014/main" id="{8C07095A-33CF-BC76-1FFD-970102166FB2}"/>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Tree>
    <p:extLst>
      <p:ext uri="{BB962C8B-B14F-4D97-AF65-F5344CB8AC3E}">
        <p14:creationId xmlns:p14="http://schemas.microsoft.com/office/powerpoint/2010/main" val="2052778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2AD4D-6F99-3B7F-A30E-6408B853C55D}"/>
              </a:ext>
            </a:extLst>
          </p:cNvPr>
          <p:cNvSpPr>
            <a:spLocks noGrp="1"/>
          </p:cNvSpPr>
          <p:nvPr>
            <p:ph type="title"/>
          </p:nvPr>
        </p:nvSpPr>
        <p:spPr/>
        <p:txBody>
          <a:bodyPr/>
          <a:lstStyle/>
          <a:p>
            <a:r>
              <a:rPr lang="en-US" dirty="0"/>
              <a:t>Structural Materials</a:t>
            </a:r>
          </a:p>
        </p:txBody>
      </p:sp>
      <p:pic>
        <p:nvPicPr>
          <p:cNvPr id="4" name="Picture 3">
            <a:extLst>
              <a:ext uri="{FF2B5EF4-FFF2-40B4-BE49-F238E27FC236}">
                <a16:creationId xmlns:a16="http://schemas.microsoft.com/office/drawing/2014/main" id="{FA485773-9B8C-EA2B-957A-77D1EFEB8F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76164" y="904460"/>
            <a:ext cx="7233834" cy="5426765"/>
          </a:xfrm>
          <a:prstGeom prst="rect">
            <a:avLst/>
          </a:prstGeom>
        </p:spPr>
      </p:pic>
      <p:sp>
        <p:nvSpPr>
          <p:cNvPr id="5" name="TextBox 4">
            <a:extLst>
              <a:ext uri="{FF2B5EF4-FFF2-40B4-BE49-F238E27FC236}">
                <a16:creationId xmlns:a16="http://schemas.microsoft.com/office/drawing/2014/main" id="{A30CDCF7-7DAB-08CF-5B8D-92D120068E92}"/>
              </a:ext>
            </a:extLst>
          </p:cNvPr>
          <p:cNvSpPr txBox="1"/>
          <p:nvPr/>
        </p:nvSpPr>
        <p:spPr>
          <a:xfrm>
            <a:off x="4694359" y="6272232"/>
            <a:ext cx="2523448" cy="341632"/>
          </a:xfrm>
          <a:prstGeom prst="rect">
            <a:avLst/>
          </a:prstGeom>
          <a:noFill/>
        </p:spPr>
        <p:txBody>
          <a:bodyPr wrap="none" rtlCol="0">
            <a:spAutoFit/>
          </a:bodyPr>
          <a:lstStyle/>
          <a:p>
            <a:pPr algn="l">
              <a:lnSpc>
                <a:spcPct val="90000"/>
              </a:lnSpc>
            </a:pPr>
            <a:r>
              <a:rPr lang="en-US" dirty="0">
                <a:latin typeface="+mn-lt"/>
              </a:rPr>
              <a:t>T. </a:t>
            </a:r>
            <a:r>
              <a:rPr lang="en-US" dirty="0" err="1">
                <a:latin typeface="+mn-lt"/>
              </a:rPr>
              <a:t>Muroga</a:t>
            </a:r>
            <a:r>
              <a:rPr lang="en-US" dirty="0">
                <a:latin typeface="+mn-lt"/>
              </a:rPr>
              <a:t>, 3/29/2022</a:t>
            </a:r>
          </a:p>
        </p:txBody>
      </p:sp>
    </p:spTree>
    <p:extLst>
      <p:ext uri="{BB962C8B-B14F-4D97-AF65-F5344CB8AC3E}">
        <p14:creationId xmlns:p14="http://schemas.microsoft.com/office/powerpoint/2010/main" val="2109586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D0ED3-6FC4-73AA-414D-AB399F310301}"/>
              </a:ext>
            </a:extLst>
          </p:cNvPr>
          <p:cNvSpPr>
            <a:spLocks noGrp="1"/>
          </p:cNvSpPr>
          <p:nvPr>
            <p:ph type="title"/>
          </p:nvPr>
        </p:nvSpPr>
        <p:spPr/>
        <p:txBody>
          <a:bodyPr/>
          <a:lstStyle/>
          <a:p>
            <a:r>
              <a:rPr lang="en-US" dirty="0"/>
              <a:t>Activation of Structural Materials</a:t>
            </a:r>
          </a:p>
        </p:txBody>
      </p:sp>
      <p:sp>
        <p:nvSpPr>
          <p:cNvPr id="16" name="Content Placeholder 2">
            <a:extLst>
              <a:ext uri="{FF2B5EF4-FFF2-40B4-BE49-F238E27FC236}">
                <a16:creationId xmlns:a16="http://schemas.microsoft.com/office/drawing/2014/main" id="{8389B91D-9943-185B-5994-08552508CDE8}"/>
              </a:ext>
            </a:extLst>
          </p:cNvPr>
          <p:cNvSpPr txBox="1">
            <a:spLocks/>
          </p:cNvSpPr>
          <p:nvPr/>
        </p:nvSpPr>
        <p:spPr bwMode="auto">
          <a:xfrm>
            <a:off x="354662" y="2129640"/>
            <a:ext cx="5458969" cy="54909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D-T fusion creates waste</a:t>
            </a:r>
          </a:p>
          <a:p>
            <a:pPr lvl="1"/>
            <a:r>
              <a:rPr lang="en-US" dirty="0"/>
              <a:t>Goal: Below Class C Low-Level Waste</a:t>
            </a:r>
          </a:p>
          <a:p>
            <a:r>
              <a:rPr lang="en-US" dirty="0"/>
              <a:t>Common alloying elements with long-lived radioisotopes</a:t>
            </a:r>
            <a:endParaRPr lang="en-US" i="1" dirty="0"/>
          </a:p>
          <a:p>
            <a:pPr lvl="1"/>
            <a:r>
              <a:rPr lang="en-US" dirty="0"/>
              <a:t>Avoid Ni, Co, Mo, Nb, etc.</a:t>
            </a:r>
          </a:p>
        </p:txBody>
      </p:sp>
      <p:grpSp>
        <p:nvGrpSpPr>
          <p:cNvPr id="13" name="Group 12">
            <a:extLst>
              <a:ext uri="{FF2B5EF4-FFF2-40B4-BE49-F238E27FC236}">
                <a16:creationId xmlns:a16="http://schemas.microsoft.com/office/drawing/2014/main" id="{FCF3F954-BF99-586D-65BA-2C078EF06808}"/>
              </a:ext>
            </a:extLst>
          </p:cNvPr>
          <p:cNvGrpSpPr/>
          <p:nvPr/>
        </p:nvGrpSpPr>
        <p:grpSpPr>
          <a:xfrm>
            <a:off x="5771535" y="1347019"/>
            <a:ext cx="6741018" cy="4473678"/>
            <a:chOff x="7842430" y="0"/>
            <a:chExt cx="4595732" cy="3374478"/>
          </a:xfrm>
        </p:grpSpPr>
        <p:sp>
          <p:nvSpPr>
            <p:cNvPr id="14" name="TextBox 13">
              <a:extLst>
                <a:ext uri="{FF2B5EF4-FFF2-40B4-BE49-F238E27FC236}">
                  <a16:creationId xmlns:a16="http://schemas.microsoft.com/office/drawing/2014/main" id="{68C281F2-5F22-0F9C-0A45-0B634A1A44E6}"/>
                </a:ext>
              </a:extLst>
            </p:cNvPr>
            <p:cNvSpPr txBox="1">
              <a:spLocks noChangeArrowheads="1"/>
            </p:cNvSpPr>
            <p:nvPr/>
          </p:nvSpPr>
          <p:spPr bwMode="auto">
            <a:xfrm>
              <a:off x="8482973" y="3128257"/>
              <a:ext cx="39551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000" dirty="0"/>
                <a:t>P. W. Humrickhouse, </a:t>
              </a:r>
              <a:r>
                <a:rPr lang="en-US" altLang="en-US" sz="1000" i="1" dirty="0"/>
                <a:t>Fusion Science and Technology </a:t>
              </a:r>
              <a:r>
                <a:rPr lang="en-US" altLang="en-US" sz="1000" dirty="0"/>
                <a:t>(2024, submitted)</a:t>
              </a:r>
            </a:p>
          </p:txBody>
        </p:sp>
        <p:pic>
          <p:nvPicPr>
            <p:cNvPr id="15" name="Picture 14" descr="A graph of different colored lines&#10;&#10;Description automatically generated">
              <a:extLst>
                <a:ext uri="{FF2B5EF4-FFF2-40B4-BE49-F238E27FC236}">
                  <a16:creationId xmlns:a16="http://schemas.microsoft.com/office/drawing/2014/main" id="{5BDB40E1-AD22-7769-0F70-572DE70534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2430" y="0"/>
              <a:ext cx="4057235" cy="3135136"/>
            </a:xfrm>
            <a:prstGeom prst="rect">
              <a:avLst/>
            </a:prstGeom>
          </p:spPr>
        </p:pic>
      </p:grpSp>
      <p:grpSp>
        <p:nvGrpSpPr>
          <p:cNvPr id="24" name="Group 23">
            <a:extLst>
              <a:ext uri="{FF2B5EF4-FFF2-40B4-BE49-F238E27FC236}">
                <a16:creationId xmlns:a16="http://schemas.microsoft.com/office/drawing/2014/main" id="{C5DECC78-EF31-FB7B-7C67-B7E766CD0501}"/>
              </a:ext>
            </a:extLst>
          </p:cNvPr>
          <p:cNvGrpSpPr/>
          <p:nvPr/>
        </p:nvGrpSpPr>
        <p:grpSpPr>
          <a:xfrm>
            <a:off x="6404668" y="1754163"/>
            <a:ext cx="1789272" cy="809870"/>
            <a:chOff x="3042036" y="2108124"/>
            <a:chExt cx="1789272" cy="809870"/>
          </a:xfrm>
        </p:grpSpPr>
        <p:cxnSp>
          <p:nvCxnSpPr>
            <p:cNvPr id="25" name="Straight Arrow Connector 24">
              <a:extLst>
                <a:ext uri="{FF2B5EF4-FFF2-40B4-BE49-F238E27FC236}">
                  <a16:creationId xmlns:a16="http://schemas.microsoft.com/office/drawing/2014/main" id="{D3806CEE-DAF7-99F2-6BEE-AD4ADEF92F7F}"/>
                </a:ext>
              </a:extLst>
            </p:cNvPr>
            <p:cNvCxnSpPr>
              <a:cxnSpLocks/>
            </p:cNvCxnSpPr>
            <p:nvPr/>
          </p:nvCxnSpPr>
          <p:spPr>
            <a:xfrm flipH="1">
              <a:off x="3042036" y="2449756"/>
              <a:ext cx="250783" cy="468238"/>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968CFC5-9D44-87C0-543F-13D3EAC2C892}"/>
                </a:ext>
              </a:extLst>
            </p:cNvPr>
            <p:cNvSpPr txBox="1"/>
            <p:nvPr/>
          </p:nvSpPr>
          <p:spPr>
            <a:xfrm>
              <a:off x="3042036" y="2108124"/>
              <a:ext cx="1789272" cy="341632"/>
            </a:xfrm>
            <a:prstGeom prst="rect">
              <a:avLst/>
            </a:prstGeom>
            <a:noFill/>
          </p:spPr>
          <p:txBody>
            <a:bodyPr wrap="none" rtlCol="0">
              <a:spAutoFit/>
            </a:bodyPr>
            <a:lstStyle/>
            <a:p>
              <a:pPr algn="l">
                <a:lnSpc>
                  <a:spcPct val="90000"/>
                </a:lnSpc>
              </a:pPr>
              <a:r>
                <a:rPr lang="en-US" dirty="0">
                  <a:solidFill>
                    <a:srgbClr val="FF0000"/>
                  </a:solidFill>
                  <a:latin typeface="+mn-lt"/>
                </a:rPr>
                <a:t>7-12 MW at 1 s</a:t>
              </a:r>
            </a:p>
          </p:txBody>
        </p:sp>
      </p:grpSp>
      <p:grpSp>
        <p:nvGrpSpPr>
          <p:cNvPr id="29" name="Group 28">
            <a:extLst>
              <a:ext uri="{FF2B5EF4-FFF2-40B4-BE49-F238E27FC236}">
                <a16:creationId xmlns:a16="http://schemas.microsoft.com/office/drawing/2014/main" id="{04702F40-AE03-789C-76E0-40274307FDC1}"/>
              </a:ext>
            </a:extLst>
          </p:cNvPr>
          <p:cNvGrpSpPr/>
          <p:nvPr/>
        </p:nvGrpSpPr>
        <p:grpSpPr>
          <a:xfrm>
            <a:off x="7665363" y="4160362"/>
            <a:ext cx="3843529" cy="829155"/>
            <a:chOff x="7881673" y="3629420"/>
            <a:chExt cx="3843529" cy="829155"/>
          </a:xfrm>
        </p:grpSpPr>
        <p:sp>
          <p:nvSpPr>
            <p:cNvPr id="27" name="Donut 26">
              <a:extLst>
                <a:ext uri="{FF2B5EF4-FFF2-40B4-BE49-F238E27FC236}">
                  <a16:creationId xmlns:a16="http://schemas.microsoft.com/office/drawing/2014/main" id="{F22A3CD8-5124-0C84-CA1A-84073F018434}"/>
                </a:ext>
              </a:extLst>
            </p:cNvPr>
            <p:cNvSpPr>
              <a:spLocks noChangeAspect="1"/>
            </p:cNvSpPr>
            <p:nvPr/>
          </p:nvSpPr>
          <p:spPr>
            <a:xfrm>
              <a:off x="10681491" y="3629420"/>
              <a:ext cx="369628" cy="368110"/>
            </a:xfrm>
            <a:prstGeom prst="donut">
              <a:avLst>
                <a:gd name="adj" fmla="val 11240"/>
              </a:avLst>
            </a:prstGeom>
            <a:solidFill>
              <a:srgbClr val="FF0000"/>
            </a:solidFill>
            <a:ln w="1905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8" name="TextBox 27">
              <a:extLst>
                <a:ext uri="{FF2B5EF4-FFF2-40B4-BE49-F238E27FC236}">
                  <a16:creationId xmlns:a16="http://schemas.microsoft.com/office/drawing/2014/main" id="{2A4E0745-BCF8-3751-494B-7C23E6E8D734}"/>
                </a:ext>
              </a:extLst>
            </p:cNvPr>
            <p:cNvSpPr txBox="1"/>
            <p:nvPr/>
          </p:nvSpPr>
          <p:spPr>
            <a:xfrm>
              <a:off x="7881673" y="3867644"/>
              <a:ext cx="3843529" cy="590931"/>
            </a:xfrm>
            <a:prstGeom prst="rect">
              <a:avLst/>
            </a:prstGeom>
            <a:noFill/>
          </p:spPr>
          <p:txBody>
            <a:bodyPr wrap="square" rtlCol="0">
              <a:spAutoFit/>
            </a:bodyPr>
            <a:lstStyle/>
            <a:p>
              <a:pPr algn="l">
                <a:lnSpc>
                  <a:spcPct val="90000"/>
                </a:lnSpc>
              </a:pPr>
              <a:r>
                <a:rPr lang="en-US" dirty="0">
                  <a:solidFill>
                    <a:srgbClr val="FF0000"/>
                  </a:solidFill>
                  <a:latin typeface="+mn-lt"/>
                </a:rPr>
                <a:t>Dominated by tungsten components, not blankets</a:t>
              </a:r>
            </a:p>
          </p:txBody>
        </p:sp>
      </p:grpSp>
    </p:spTree>
    <p:extLst>
      <p:ext uri="{BB962C8B-B14F-4D97-AF65-F5344CB8AC3E}">
        <p14:creationId xmlns:p14="http://schemas.microsoft.com/office/powerpoint/2010/main" val="541992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0181D1A7-3310-3046-8819-2E022592C758}"/>
              </a:ext>
            </a:extLst>
          </p:cNvPr>
          <p:cNvGrpSpPr>
            <a:grpSpLocks noChangeAspect="1"/>
          </p:cNvGrpSpPr>
          <p:nvPr/>
        </p:nvGrpSpPr>
        <p:grpSpPr bwMode="auto">
          <a:xfrm>
            <a:off x="1387667" y="1427261"/>
            <a:ext cx="8184231" cy="5136207"/>
            <a:chOff x="176" y="786"/>
            <a:chExt cx="5440" cy="3414"/>
          </a:xfrm>
        </p:grpSpPr>
        <p:sp>
          <p:nvSpPr>
            <p:cNvPr id="5" name="Rectangle 3">
              <a:extLst>
                <a:ext uri="{FF2B5EF4-FFF2-40B4-BE49-F238E27FC236}">
                  <a16:creationId xmlns:a16="http://schemas.microsoft.com/office/drawing/2014/main" id="{9E38B269-589F-8644-8AA5-245BB850651E}"/>
                </a:ext>
              </a:extLst>
            </p:cNvPr>
            <p:cNvSpPr>
              <a:spLocks noChangeArrowheads="1"/>
            </p:cNvSpPr>
            <p:nvPr/>
          </p:nvSpPr>
          <p:spPr bwMode="auto">
            <a:xfrm>
              <a:off x="4380" y="1200"/>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 name="Rectangle 4">
              <a:extLst>
                <a:ext uri="{FF2B5EF4-FFF2-40B4-BE49-F238E27FC236}">
                  <a16:creationId xmlns:a16="http://schemas.microsoft.com/office/drawing/2014/main" id="{64C08B12-EFB4-994F-B551-802FCAD46F15}"/>
                </a:ext>
              </a:extLst>
            </p:cNvPr>
            <p:cNvSpPr>
              <a:spLocks noChangeArrowheads="1"/>
            </p:cNvSpPr>
            <p:nvPr/>
          </p:nvSpPr>
          <p:spPr bwMode="auto">
            <a:xfrm>
              <a:off x="4378" y="1202"/>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 name="Rectangle 5">
              <a:extLst>
                <a:ext uri="{FF2B5EF4-FFF2-40B4-BE49-F238E27FC236}">
                  <a16:creationId xmlns:a16="http://schemas.microsoft.com/office/drawing/2014/main" id="{2484CB83-5FC5-7C45-97C5-FC9FAE23A201}"/>
                </a:ext>
              </a:extLst>
            </p:cNvPr>
            <p:cNvSpPr>
              <a:spLocks noChangeArrowheads="1"/>
            </p:cNvSpPr>
            <p:nvPr/>
          </p:nvSpPr>
          <p:spPr bwMode="auto">
            <a:xfrm>
              <a:off x="4980" y="1200"/>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 name="Rectangle 6">
              <a:extLst>
                <a:ext uri="{FF2B5EF4-FFF2-40B4-BE49-F238E27FC236}">
                  <a16:creationId xmlns:a16="http://schemas.microsoft.com/office/drawing/2014/main" id="{3E7722BF-DDE3-8E4E-AD9E-88239822CAFF}"/>
                </a:ext>
              </a:extLst>
            </p:cNvPr>
            <p:cNvSpPr>
              <a:spLocks noChangeArrowheads="1"/>
            </p:cNvSpPr>
            <p:nvPr/>
          </p:nvSpPr>
          <p:spPr bwMode="auto">
            <a:xfrm>
              <a:off x="4984" y="1208"/>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 name="Rectangle 7">
              <a:extLst>
                <a:ext uri="{FF2B5EF4-FFF2-40B4-BE49-F238E27FC236}">
                  <a16:creationId xmlns:a16="http://schemas.microsoft.com/office/drawing/2014/main" id="{67599192-D53A-884D-A357-06820DC4C1C9}"/>
                </a:ext>
              </a:extLst>
            </p:cNvPr>
            <p:cNvSpPr>
              <a:spLocks noChangeArrowheads="1"/>
            </p:cNvSpPr>
            <p:nvPr/>
          </p:nvSpPr>
          <p:spPr bwMode="auto">
            <a:xfrm>
              <a:off x="5284" y="1200"/>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0" name="Rectangle 8">
              <a:extLst>
                <a:ext uri="{FF2B5EF4-FFF2-40B4-BE49-F238E27FC236}">
                  <a16:creationId xmlns:a16="http://schemas.microsoft.com/office/drawing/2014/main" id="{1C22366A-EC8B-364B-B9B4-DA1ED7A6FA10}"/>
                </a:ext>
              </a:extLst>
            </p:cNvPr>
            <p:cNvSpPr>
              <a:spLocks noChangeArrowheads="1"/>
            </p:cNvSpPr>
            <p:nvPr/>
          </p:nvSpPr>
          <p:spPr bwMode="auto">
            <a:xfrm>
              <a:off x="5278" y="1202"/>
              <a:ext cx="296" cy="184"/>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1" name="Rectangle 9">
              <a:extLst>
                <a:ext uri="{FF2B5EF4-FFF2-40B4-BE49-F238E27FC236}">
                  <a16:creationId xmlns:a16="http://schemas.microsoft.com/office/drawing/2014/main" id="{9C3C374C-6F00-9543-AE67-DFE14505741D}"/>
                </a:ext>
              </a:extLst>
            </p:cNvPr>
            <p:cNvSpPr>
              <a:spLocks noChangeArrowheads="1"/>
            </p:cNvSpPr>
            <p:nvPr/>
          </p:nvSpPr>
          <p:spPr bwMode="auto">
            <a:xfrm>
              <a:off x="4980" y="1576"/>
              <a:ext cx="304"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2" name="Rectangle 10">
              <a:extLst>
                <a:ext uri="{FF2B5EF4-FFF2-40B4-BE49-F238E27FC236}">
                  <a16:creationId xmlns:a16="http://schemas.microsoft.com/office/drawing/2014/main" id="{7419F261-61ED-8E49-8E65-44A2683F993E}"/>
                </a:ext>
              </a:extLst>
            </p:cNvPr>
            <p:cNvSpPr>
              <a:spLocks noChangeArrowheads="1"/>
            </p:cNvSpPr>
            <p:nvPr/>
          </p:nvSpPr>
          <p:spPr bwMode="auto">
            <a:xfrm>
              <a:off x="4978" y="1586"/>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3" name="Rectangle 11">
              <a:extLst>
                <a:ext uri="{FF2B5EF4-FFF2-40B4-BE49-F238E27FC236}">
                  <a16:creationId xmlns:a16="http://schemas.microsoft.com/office/drawing/2014/main" id="{9C99DCCE-B23E-6945-8AFA-E9B2BFE50393}"/>
                </a:ext>
              </a:extLst>
            </p:cNvPr>
            <p:cNvSpPr>
              <a:spLocks noChangeArrowheads="1"/>
            </p:cNvSpPr>
            <p:nvPr/>
          </p:nvSpPr>
          <p:spPr bwMode="auto">
            <a:xfrm>
              <a:off x="5284" y="1576"/>
              <a:ext cx="296" cy="376"/>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4" name="Rectangle 12">
              <a:extLst>
                <a:ext uri="{FF2B5EF4-FFF2-40B4-BE49-F238E27FC236}">
                  <a16:creationId xmlns:a16="http://schemas.microsoft.com/office/drawing/2014/main" id="{AB391661-530E-A04B-9100-6DE1D5E238E0}"/>
                </a:ext>
              </a:extLst>
            </p:cNvPr>
            <p:cNvSpPr>
              <a:spLocks noChangeArrowheads="1"/>
            </p:cNvSpPr>
            <p:nvPr/>
          </p:nvSpPr>
          <p:spPr bwMode="auto">
            <a:xfrm>
              <a:off x="5284" y="1760"/>
              <a:ext cx="296" cy="192"/>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5" name="Rectangle 13">
              <a:extLst>
                <a:ext uri="{FF2B5EF4-FFF2-40B4-BE49-F238E27FC236}">
                  <a16:creationId xmlns:a16="http://schemas.microsoft.com/office/drawing/2014/main" id="{54532B9F-FE76-6A4E-A479-CA1644AC5800}"/>
                </a:ext>
              </a:extLst>
            </p:cNvPr>
            <p:cNvSpPr>
              <a:spLocks noChangeArrowheads="1"/>
            </p:cNvSpPr>
            <p:nvPr/>
          </p:nvSpPr>
          <p:spPr bwMode="auto">
            <a:xfrm>
              <a:off x="5278" y="1586"/>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6" name="Rectangle 14">
              <a:extLst>
                <a:ext uri="{FF2B5EF4-FFF2-40B4-BE49-F238E27FC236}">
                  <a16:creationId xmlns:a16="http://schemas.microsoft.com/office/drawing/2014/main" id="{C7AEE590-69EF-BE43-B16D-0DB14C614128}"/>
                </a:ext>
              </a:extLst>
            </p:cNvPr>
            <p:cNvSpPr>
              <a:spLocks noChangeArrowheads="1"/>
            </p:cNvSpPr>
            <p:nvPr/>
          </p:nvSpPr>
          <p:spPr bwMode="auto">
            <a:xfrm>
              <a:off x="1684" y="1952"/>
              <a:ext cx="296" cy="376"/>
            </a:xfrm>
            <a:prstGeom prst="rect">
              <a:avLst/>
            </a:prstGeom>
            <a:solidFill>
              <a:srgbClr val="FF3399"/>
            </a:solidFill>
            <a:ln w="12700">
              <a:solidFill>
                <a:srgbClr val="FF3399"/>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7" name="Rectangle 15">
              <a:extLst>
                <a:ext uri="{FF2B5EF4-FFF2-40B4-BE49-F238E27FC236}">
                  <a16:creationId xmlns:a16="http://schemas.microsoft.com/office/drawing/2014/main" id="{A43AB50A-7737-1C4B-B554-C8437A58CC12}"/>
                </a:ext>
              </a:extLst>
            </p:cNvPr>
            <p:cNvSpPr>
              <a:spLocks noChangeArrowheads="1"/>
            </p:cNvSpPr>
            <p:nvPr/>
          </p:nvSpPr>
          <p:spPr bwMode="auto">
            <a:xfrm>
              <a:off x="1674" y="1958"/>
              <a:ext cx="304"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8" name="Rectangle 16">
              <a:extLst>
                <a:ext uri="{FF2B5EF4-FFF2-40B4-BE49-F238E27FC236}">
                  <a16:creationId xmlns:a16="http://schemas.microsoft.com/office/drawing/2014/main" id="{EF31B869-1475-8745-8E2B-8249C39D2994}"/>
                </a:ext>
              </a:extLst>
            </p:cNvPr>
            <p:cNvSpPr>
              <a:spLocks noChangeArrowheads="1"/>
            </p:cNvSpPr>
            <p:nvPr/>
          </p:nvSpPr>
          <p:spPr bwMode="auto">
            <a:xfrm>
              <a:off x="3484" y="3152"/>
              <a:ext cx="296"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9" name="Rectangle 17">
              <a:extLst>
                <a:ext uri="{FF2B5EF4-FFF2-40B4-BE49-F238E27FC236}">
                  <a16:creationId xmlns:a16="http://schemas.microsoft.com/office/drawing/2014/main" id="{C06DE0AB-B7B7-444F-92BF-90AE061C52BF}"/>
                </a:ext>
              </a:extLst>
            </p:cNvPr>
            <p:cNvSpPr>
              <a:spLocks noChangeArrowheads="1"/>
            </p:cNvSpPr>
            <p:nvPr/>
          </p:nvSpPr>
          <p:spPr bwMode="auto">
            <a:xfrm>
              <a:off x="3484" y="3336"/>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0" name="Rectangle 18">
              <a:extLst>
                <a:ext uri="{FF2B5EF4-FFF2-40B4-BE49-F238E27FC236}">
                  <a16:creationId xmlns:a16="http://schemas.microsoft.com/office/drawing/2014/main" id="{04DCB21A-750B-0244-85FB-D0B5F23BD47C}"/>
                </a:ext>
              </a:extLst>
            </p:cNvPr>
            <p:cNvSpPr>
              <a:spLocks noChangeArrowheads="1"/>
            </p:cNvSpPr>
            <p:nvPr/>
          </p:nvSpPr>
          <p:spPr bwMode="auto">
            <a:xfrm>
              <a:off x="3468" y="31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1" name="Rectangle 19">
              <a:extLst>
                <a:ext uri="{FF2B5EF4-FFF2-40B4-BE49-F238E27FC236}">
                  <a16:creationId xmlns:a16="http://schemas.microsoft.com/office/drawing/2014/main" id="{7D17D979-662F-8E49-A204-F4947434604F}"/>
                </a:ext>
              </a:extLst>
            </p:cNvPr>
            <p:cNvSpPr>
              <a:spLocks noChangeArrowheads="1"/>
            </p:cNvSpPr>
            <p:nvPr/>
          </p:nvSpPr>
          <p:spPr bwMode="auto">
            <a:xfrm>
              <a:off x="3484" y="2704"/>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2" name="Rectangle 20">
              <a:extLst>
                <a:ext uri="{FF2B5EF4-FFF2-40B4-BE49-F238E27FC236}">
                  <a16:creationId xmlns:a16="http://schemas.microsoft.com/office/drawing/2014/main" id="{BF402522-E49D-244B-8BE8-77D044FD1ABC}"/>
                </a:ext>
              </a:extLst>
            </p:cNvPr>
            <p:cNvSpPr>
              <a:spLocks noChangeArrowheads="1"/>
            </p:cNvSpPr>
            <p:nvPr/>
          </p:nvSpPr>
          <p:spPr bwMode="auto">
            <a:xfrm>
              <a:off x="3474" y="270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3" name="Rectangle 21">
              <a:extLst>
                <a:ext uri="{FF2B5EF4-FFF2-40B4-BE49-F238E27FC236}">
                  <a16:creationId xmlns:a16="http://schemas.microsoft.com/office/drawing/2014/main" id="{1FC78E3E-91F1-7546-9046-6D34EBE25C6D}"/>
                </a:ext>
              </a:extLst>
            </p:cNvPr>
            <p:cNvSpPr>
              <a:spLocks noChangeArrowheads="1"/>
            </p:cNvSpPr>
            <p:nvPr/>
          </p:nvSpPr>
          <p:spPr bwMode="auto">
            <a:xfrm>
              <a:off x="1084" y="2704"/>
              <a:ext cx="296"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4" name="Rectangle 22">
              <a:extLst>
                <a:ext uri="{FF2B5EF4-FFF2-40B4-BE49-F238E27FC236}">
                  <a16:creationId xmlns:a16="http://schemas.microsoft.com/office/drawing/2014/main" id="{83FC36BB-313B-074E-8093-293B6B9BEAAA}"/>
                </a:ext>
              </a:extLst>
            </p:cNvPr>
            <p:cNvSpPr>
              <a:spLocks noChangeArrowheads="1"/>
            </p:cNvSpPr>
            <p:nvPr/>
          </p:nvSpPr>
          <p:spPr bwMode="auto">
            <a:xfrm>
              <a:off x="1068" y="2704"/>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5" name="Rectangle 23">
              <a:extLst>
                <a:ext uri="{FF2B5EF4-FFF2-40B4-BE49-F238E27FC236}">
                  <a16:creationId xmlns:a16="http://schemas.microsoft.com/office/drawing/2014/main" id="{745658AE-692B-6940-B6EC-7FF028AA5CC6}"/>
                </a:ext>
              </a:extLst>
            </p:cNvPr>
            <p:cNvSpPr>
              <a:spLocks noChangeArrowheads="1"/>
            </p:cNvSpPr>
            <p:nvPr/>
          </p:nvSpPr>
          <p:spPr bwMode="auto">
            <a:xfrm>
              <a:off x="2580" y="2704"/>
              <a:ext cx="304" cy="376"/>
            </a:xfrm>
            <a:prstGeom prst="rect">
              <a:avLst/>
            </a:prstGeom>
            <a:solidFill>
              <a:srgbClr val="FF99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6" name="Rectangle 24">
              <a:extLst>
                <a:ext uri="{FF2B5EF4-FFF2-40B4-BE49-F238E27FC236}">
                  <a16:creationId xmlns:a16="http://schemas.microsoft.com/office/drawing/2014/main" id="{ECDE8903-A536-814F-960B-FCC2FE81CE87}"/>
                </a:ext>
              </a:extLst>
            </p:cNvPr>
            <p:cNvSpPr>
              <a:spLocks noChangeArrowheads="1"/>
            </p:cNvSpPr>
            <p:nvPr/>
          </p:nvSpPr>
          <p:spPr bwMode="auto">
            <a:xfrm>
              <a:off x="2572" y="2704"/>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8" name="Rectangle 26">
              <a:extLst>
                <a:ext uri="{FF2B5EF4-FFF2-40B4-BE49-F238E27FC236}">
                  <a16:creationId xmlns:a16="http://schemas.microsoft.com/office/drawing/2014/main" id="{CD490317-7F08-5F4A-9AB4-A555C997BCBD}"/>
                </a:ext>
              </a:extLst>
            </p:cNvPr>
            <p:cNvSpPr>
              <a:spLocks noChangeArrowheads="1"/>
            </p:cNvSpPr>
            <p:nvPr/>
          </p:nvSpPr>
          <p:spPr bwMode="auto">
            <a:xfrm>
              <a:off x="192" y="3600"/>
              <a:ext cx="5424" cy="57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9" name="Rectangle 27">
              <a:extLst>
                <a:ext uri="{FF2B5EF4-FFF2-40B4-BE49-F238E27FC236}">
                  <a16:creationId xmlns:a16="http://schemas.microsoft.com/office/drawing/2014/main" id="{652650C2-D772-4943-B22E-33E9FDAA355B}"/>
                </a:ext>
              </a:extLst>
            </p:cNvPr>
            <p:cNvSpPr>
              <a:spLocks noChangeArrowheads="1"/>
            </p:cNvSpPr>
            <p:nvPr/>
          </p:nvSpPr>
          <p:spPr bwMode="auto">
            <a:xfrm>
              <a:off x="1380" y="2328"/>
              <a:ext cx="304"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0" name="Rectangle 28">
              <a:extLst>
                <a:ext uri="{FF2B5EF4-FFF2-40B4-BE49-F238E27FC236}">
                  <a16:creationId xmlns:a16="http://schemas.microsoft.com/office/drawing/2014/main" id="{6155CCBC-7C41-1544-9898-C1CC42C96210}"/>
                </a:ext>
              </a:extLst>
            </p:cNvPr>
            <p:cNvSpPr>
              <a:spLocks noChangeArrowheads="1"/>
            </p:cNvSpPr>
            <p:nvPr/>
          </p:nvSpPr>
          <p:spPr bwMode="auto">
            <a:xfrm>
              <a:off x="1380" y="2328"/>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1" name="Rectangle 29">
              <a:extLst>
                <a:ext uri="{FF2B5EF4-FFF2-40B4-BE49-F238E27FC236}">
                  <a16:creationId xmlns:a16="http://schemas.microsoft.com/office/drawing/2014/main" id="{5F1C32FD-64E9-F849-BA2C-C98E8BD897C8}"/>
                </a:ext>
              </a:extLst>
            </p:cNvPr>
            <p:cNvSpPr>
              <a:spLocks noChangeArrowheads="1"/>
            </p:cNvSpPr>
            <p:nvPr/>
          </p:nvSpPr>
          <p:spPr bwMode="auto">
            <a:xfrm>
              <a:off x="4684" y="1952"/>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2" name="Rectangle 30">
              <a:extLst>
                <a:ext uri="{FF2B5EF4-FFF2-40B4-BE49-F238E27FC236}">
                  <a16:creationId xmlns:a16="http://schemas.microsoft.com/office/drawing/2014/main" id="{398D26C8-42CA-A744-8783-9508417BA863}"/>
                </a:ext>
              </a:extLst>
            </p:cNvPr>
            <p:cNvSpPr>
              <a:spLocks noChangeArrowheads="1"/>
            </p:cNvSpPr>
            <p:nvPr/>
          </p:nvSpPr>
          <p:spPr bwMode="auto">
            <a:xfrm>
              <a:off x="4684" y="1952"/>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3" name="Rectangle 31">
              <a:extLst>
                <a:ext uri="{FF2B5EF4-FFF2-40B4-BE49-F238E27FC236}">
                  <a16:creationId xmlns:a16="http://schemas.microsoft.com/office/drawing/2014/main" id="{FF43C997-9BCF-9E44-8A98-D384916A9039}"/>
                </a:ext>
              </a:extLst>
            </p:cNvPr>
            <p:cNvSpPr>
              <a:spLocks noChangeArrowheads="1"/>
            </p:cNvSpPr>
            <p:nvPr/>
          </p:nvSpPr>
          <p:spPr bwMode="auto">
            <a:xfrm>
              <a:off x="3180" y="2136"/>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4" name="Rectangle 32">
              <a:extLst>
                <a:ext uri="{FF2B5EF4-FFF2-40B4-BE49-F238E27FC236}">
                  <a16:creationId xmlns:a16="http://schemas.microsoft.com/office/drawing/2014/main" id="{5E45C43B-4F89-C34E-85B3-2B138D011F2E}"/>
                </a:ext>
              </a:extLst>
            </p:cNvPr>
            <p:cNvSpPr>
              <a:spLocks noChangeArrowheads="1"/>
            </p:cNvSpPr>
            <p:nvPr/>
          </p:nvSpPr>
          <p:spPr bwMode="auto">
            <a:xfrm>
              <a:off x="3180" y="1952"/>
              <a:ext cx="304"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5" name="Rectangle 33">
              <a:extLst>
                <a:ext uri="{FF2B5EF4-FFF2-40B4-BE49-F238E27FC236}">
                  <a16:creationId xmlns:a16="http://schemas.microsoft.com/office/drawing/2014/main" id="{3E09E2DB-7EE1-D843-B166-6D95BF1D7AF1}"/>
                </a:ext>
              </a:extLst>
            </p:cNvPr>
            <p:cNvSpPr>
              <a:spLocks noChangeArrowheads="1"/>
            </p:cNvSpPr>
            <p:nvPr/>
          </p:nvSpPr>
          <p:spPr bwMode="auto">
            <a:xfrm>
              <a:off x="2884" y="1952"/>
              <a:ext cx="296" cy="369"/>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6" name="Rectangle 34">
              <a:extLst>
                <a:ext uri="{FF2B5EF4-FFF2-40B4-BE49-F238E27FC236}">
                  <a16:creationId xmlns:a16="http://schemas.microsoft.com/office/drawing/2014/main" id="{A8794253-7C6E-2C4E-9093-E8F8BBDEEF90}"/>
                </a:ext>
              </a:extLst>
            </p:cNvPr>
            <p:cNvSpPr>
              <a:spLocks noChangeArrowheads="1"/>
            </p:cNvSpPr>
            <p:nvPr/>
          </p:nvSpPr>
          <p:spPr bwMode="auto">
            <a:xfrm>
              <a:off x="1084" y="2328"/>
              <a:ext cx="296" cy="376"/>
            </a:xfrm>
            <a:prstGeom prst="rect">
              <a:avLst/>
            </a:prstGeom>
            <a:solidFill>
              <a:srgbClr val="FF9999"/>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7" name="Rectangle 35">
              <a:extLst>
                <a:ext uri="{FF2B5EF4-FFF2-40B4-BE49-F238E27FC236}">
                  <a16:creationId xmlns:a16="http://schemas.microsoft.com/office/drawing/2014/main" id="{09FA129E-C5A8-BD42-BF91-0B3710D50E51}"/>
                </a:ext>
              </a:extLst>
            </p:cNvPr>
            <p:cNvSpPr>
              <a:spLocks noChangeArrowheads="1"/>
            </p:cNvSpPr>
            <p:nvPr/>
          </p:nvSpPr>
          <p:spPr bwMode="auto">
            <a:xfrm>
              <a:off x="1380" y="2704"/>
              <a:ext cx="304" cy="375"/>
            </a:xfrm>
            <a:prstGeom prst="rect">
              <a:avLst/>
            </a:prstGeom>
            <a:solidFill>
              <a:srgbClr val="FF99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8" name="Rectangle 36">
              <a:extLst>
                <a:ext uri="{FF2B5EF4-FFF2-40B4-BE49-F238E27FC236}">
                  <a16:creationId xmlns:a16="http://schemas.microsoft.com/office/drawing/2014/main" id="{001FF3A1-AA0A-1740-AD8E-B76CB07B0AC6}"/>
                </a:ext>
              </a:extLst>
            </p:cNvPr>
            <p:cNvSpPr>
              <a:spLocks noChangeArrowheads="1"/>
            </p:cNvSpPr>
            <p:nvPr/>
          </p:nvSpPr>
          <p:spPr bwMode="auto">
            <a:xfrm>
              <a:off x="780" y="2704"/>
              <a:ext cx="304" cy="376"/>
            </a:xfrm>
            <a:prstGeom prst="rect">
              <a:avLst/>
            </a:prstGeom>
            <a:solidFill>
              <a:srgbClr val="FFFF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9" name="Rectangle 37">
              <a:extLst>
                <a:ext uri="{FF2B5EF4-FFF2-40B4-BE49-F238E27FC236}">
                  <a16:creationId xmlns:a16="http://schemas.microsoft.com/office/drawing/2014/main" id="{ED9F6576-6FA7-4E4E-9848-E7F52818EE4A}"/>
                </a:ext>
              </a:extLst>
            </p:cNvPr>
            <p:cNvSpPr>
              <a:spLocks noChangeArrowheads="1"/>
            </p:cNvSpPr>
            <p:nvPr/>
          </p:nvSpPr>
          <p:spPr bwMode="auto">
            <a:xfrm>
              <a:off x="2284" y="1952"/>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0" name="Rectangle 38">
              <a:extLst>
                <a:ext uri="{FF2B5EF4-FFF2-40B4-BE49-F238E27FC236}">
                  <a16:creationId xmlns:a16="http://schemas.microsoft.com/office/drawing/2014/main" id="{4243D61F-0961-7B40-9FD1-F1FF01742EC4}"/>
                </a:ext>
              </a:extLst>
            </p:cNvPr>
            <p:cNvSpPr>
              <a:spLocks noChangeArrowheads="1"/>
            </p:cNvSpPr>
            <p:nvPr/>
          </p:nvSpPr>
          <p:spPr bwMode="auto">
            <a:xfrm>
              <a:off x="180" y="824"/>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1" name="Rectangle 39">
              <a:extLst>
                <a:ext uri="{FF2B5EF4-FFF2-40B4-BE49-F238E27FC236}">
                  <a16:creationId xmlns:a16="http://schemas.microsoft.com/office/drawing/2014/main" id="{FF8906FA-E5DB-7E45-83D1-6079A37F853F}"/>
                </a:ext>
              </a:extLst>
            </p:cNvPr>
            <p:cNvSpPr>
              <a:spLocks noChangeArrowheads="1"/>
            </p:cNvSpPr>
            <p:nvPr/>
          </p:nvSpPr>
          <p:spPr bwMode="auto">
            <a:xfrm>
              <a:off x="180" y="1200"/>
              <a:ext cx="304" cy="376"/>
            </a:xfrm>
            <a:prstGeom prst="rect">
              <a:avLst/>
            </a:prstGeom>
            <a:solidFill>
              <a:srgbClr val="FF3399"/>
            </a:solidFill>
            <a:ln w="12700">
              <a:solidFill>
                <a:srgbClr val="FF3399"/>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2" name="Rectangle 40">
              <a:extLst>
                <a:ext uri="{FF2B5EF4-FFF2-40B4-BE49-F238E27FC236}">
                  <a16:creationId xmlns:a16="http://schemas.microsoft.com/office/drawing/2014/main" id="{C9D814EE-2274-C24E-B5EB-8A3C103D4386}"/>
                </a:ext>
              </a:extLst>
            </p:cNvPr>
            <p:cNvSpPr>
              <a:spLocks noChangeArrowheads="1"/>
            </p:cNvSpPr>
            <p:nvPr/>
          </p:nvSpPr>
          <p:spPr bwMode="auto">
            <a:xfrm>
              <a:off x="180" y="1576"/>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3" name="Rectangle 41">
              <a:extLst>
                <a:ext uri="{FF2B5EF4-FFF2-40B4-BE49-F238E27FC236}">
                  <a16:creationId xmlns:a16="http://schemas.microsoft.com/office/drawing/2014/main" id="{4723C488-BE92-134E-8939-E45203167BD8}"/>
                </a:ext>
              </a:extLst>
            </p:cNvPr>
            <p:cNvSpPr>
              <a:spLocks noChangeArrowheads="1"/>
            </p:cNvSpPr>
            <p:nvPr/>
          </p:nvSpPr>
          <p:spPr bwMode="auto">
            <a:xfrm>
              <a:off x="180" y="1952"/>
              <a:ext cx="304" cy="376"/>
            </a:xfrm>
            <a:prstGeom prst="rect">
              <a:avLst/>
            </a:prstGeom>
            <a:solidFill>
              <a:srgbClr val="FF9999"/>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4" name="Rectangle 42">
              <a:extLst>
                <a:ext uri="{FF2B5EF4-FFF2-40B4-BE49-F238E27FC236}">
                  <a16:creationId xmlns:a16="http://schemas.microsoft.com/office/drawing/2014/main" id="{EB0D6AB1-6868-5749-AC84-D4F122297A85}"/>
                </a:ext>
              </a:extLst>
            </p:cNvPr>
            <p:cNvSpPr>
              <a:spLocks noChangeArrowheads="1"/>
            </p:cNvSpPr>
            <p:nvPr/>
          </p:nvSpPr>
          <p:spPr bwMode="auto">
            <a:xfrm>
              <a:off x="180" y="2328"/>
              <a:ext cx="304"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5" name="Rectangle 43">
              <a:extLst>
                <a:ext uri="{FF2B5EF4-FFF2-40B4-BE49-F238E27FC236}">
                  <a16:creationId xmlns:a16="http://schemas.microsoft.com/office/drawing/2014/main" id="{65385FAA-B49E-D748-AA92-E8639AEBF73A}"/>
                </a:ext>
              </a:extLst>
            </p:cNvPr>
            <p:cNvSpPr>
              <a:spLocks noChangeArrowheads="1"/>
            </p:cNvSpPr>
            <p:nvPr/>
          </p:nvSpPr>
          <p:spPr bwMode="auto">
            <a:xfrm>
              <a:off x="180" y="2704"/>
              <a:ext cx="304" cy="376"/>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6" name="Rectangle 44">
              <a:extLst>
                <a:ext uri="{FF2B5EF4-FFF2-40B4-BE49-F238E27FC236}">
                  <a16:creationId xmlns:a16="http://schemas.microsoft.com/office/drawing/2014/main" id="{CF311DE0-8B9A-0346-8953-A5A0EFDDAA62}"/>
                </a:ext>
              </a:extLst>
            </p:cNvPr>
            <p:cNvSpPr>
              <a:spLocks noChangeArrowheads="1"/>
            </p:cNvSpPr>
            <p:nvPr/>
          </p:nvSpPr>
          <p:spPr bwMode="auto">
            <a:xfrm>
              <a:off x="484" y="1952"/>
              <a:ext cx="296" cy="376"/>
            </a:xfrm>
            <a:prstGeom prst="rect">
              <a:avLst/>
            </a:prstGeom>
            <a:solidFill>
              <a:srgbClr val="FFFF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7" name="Rectangle 45">
              <a:extLst>
                <a:ext uri="{FF2B5EF4-FFF2-40B4-BE49-F238E27FC236}">
                  <a16:creationId xmlns:a16="http://schemas.microsoft.com/office/drawing/2014/main" id="{CF3533FB-B5BC-C949-AF53-25FE6C586336}"/>
                </a:ext>
              </a:extLst>
            </p:cNvPr>
            <p:cNvSpPr>
              <a:spLocks noChangeArrowheads="1"/>
            </p:cNvSpPr>
            <p:nvPr/>
          </p:nvSpPr>
          <p:spPr bwMode="auto">
            <a:xfrm>
              <a:off x="780" y="1952"/>
              <a:ext cx="304" cy="376"/>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8" name="Rectangle 46">
              <a:extLst>
                <a:ext uri="{FF2B5EF4-FFF2-40B4-BE49-F238E27FC236}">
                  <a16:creationId xmlns:a16="http://schemas.microsoft.com/office/drawing/2014/main" id="{8A0961D7-EAAF-1840-A1AE-6895E3C040FE}"/>
                </a:ext>
              </a:extLst>
            </p:cNvPr>
            <p:cNvSpPr>
              <a:spLocks noChangeArrowheads="1"/>
            </p:cNvSpPr>
            <p:nvPr/>
          </p:nvSpPr>
          <p:spPr bwMode="auto">
            <a:xfrm>
              <a:off x="1084" y="1952"/>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9" name="Rectangle 47">
              <a:extLst>
                <a:ext uri="{FF2B5EF4-FFF2-40B4-BE49-F238E27FC236}">
                  <a16:creationId xmlns:a16="http://schemas.microsoft.com/office/drawing/2014/main" id="{E6ED7582-0B6B-4748-B92F-F3516E193F64}"/>
                </a:ext>
              </a:extLst>
            </p:cNvPr>
            <p:cNvSpPr>
              <a:spLocks noChangeArrowheads="1"/>
            </p:cNvSpPr>
            <p:nvPr/>
          </p:nvSpPr>
          <p:spPr bwMode="auto">
            <a:xfrm>
              <a:off x="1380" y="1952"/>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0" name="Rectangle 48">
              <a:extLst>
                <a:ext uri="{FF2B5EF4-FFF2-40B4-BE49-F238E27FC236}">
                  <a16:creationId xmlns:a16="http://schemas.microsoft.com/office/drawing/2014/main" id="{CB474406-53C3-8446-9DC2-A6AA87E18988}"/>
                </a:ext>
              </a:extLst>
            </p:cNvPr>
            <p:cNvSpPr>
              <a:spLocks noChangeArrowheads="1"/>
            </p:cNvSpPr>
            <p:nvPr/>
          </p:nvSpPr>
          <p:spPr bwMode="auto">
            <a:xfrm>
              <a:off x="1980" y="1952"/>
              <a:ext cx="304"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1" name="Rectangle 49">
              <a:extLst>
                <a:ext uri="{FF2B5EF4-FFF2-40B4-BE49-F238E27FC236}">
                  <a16:creationId xmlns:a16="http://schemas.microsoft.com/office/drawing/2014/main" id="{D686CD1E-EEB0-7740-9126-D959BCD1B39F}"/>
                </a:ext>
              </a:extLst>
            </p:cNvPr>
            <p:cNvSpPr>
              <a:spLocks noChangeArrowheads="1"/>
            </p:cNvSpPr>
            <p:nvPr/>
          </p:nvSpPr>
          <p:spPr bwMode="auto">
            <a:xfrm>
              <a:off x="2580" y="1952"/>
              <a:ext cx="304" cy="376"/>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2" name="Rectangle 50">
              <a:extLst>
                <a:ext uri="{FF2B5EF4-FFF2-40B4-BE49-F238E27FC236}">
                  <a16:creationId xmlns:a16="http://schemas.microsoft.com/office/drawing/2014/main" id="{EBF6B01A-7C96-A34D-A5CF-EA7E77058E22}"/>
                </a:ext>
              </a:extLst>
            </p:cNvPr>
            <p:cNvSpPr>
              <a:spLocks noChangeArrowheads="1"/>
            </p:cNvSpPr>
            <p:nvPr/>
          </p:nvSpPr>
          <p:spPr bwMode="auto">
            <a:xfrm>
              <a:off x="3484" y="1952"/>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3" name="Rectangle 51">
              <a:extLst>
                <a:ext uri="{FF2B5EF4-FFF2-40B4-BE49-F238E27FC236}">
                  <a16:creationId xmlns:a16="http://schemas.microsoft.com/office/drawing/2014/main" id="{5C627FDA-D1FC-5D47-8096-46156A614CEE}"/>
                </a:ext>
              </a:extLst>
            </p:cNvPr>
            <p:cNvSpPr>
              <a:spLocks noChangeArrowheads="1"/>
            </p:cNvSpPr>
            <p:nvPr/>
          </p:nvSpPr>
          <p:spPr bwMode="auto">
            <a:xfrm>
              <a:off x="3780" y="1952"/>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4" name="Rectangle 52">
              <a:extLst>
                <a:ext uri="{FF2B5EF4-FFF2-40B4-BE49-F238E27FC236}">
                  <a16:creationId xmlns:a16="http://schemas.microsoft.com/office/drawing/2014/main" id="{3BD5930F-ECC8-0D4E-95ED-94193A8143B0}"/>
                </a:ext>
              </a:extLst>
            </p:cNvPr>
            <p:cNvSpPr>
              <a:spLocks noChangeArrowheads="1"/>
            </p:cNvSpPr>
            <p:nvPr/>
          </p:nvSpPr>
          <p:spPr bwMode="auto">
            <a:xfrm>
              <a:off x="4380" y="1952"/>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5" name="Rectangle 53">
              <a:extLst>
                <a:ext uri="{FF2B5EF4-FFF2-40B4-BE49-F238E27FC236}">
                  <a16:creationId xmlns:a16="http://schemas.microsoft.com/office/drawing/2014/main" id="{D08DEED9-1E53-4448-8325-FECE1269B03F}"/>
                </a:ext>
              </a:extLst>
            </p:cNvPr>
            <p:cNvSpPr>
              <a:spLocks noChangeArrowheads="1"/>
            </p:cNvSpPr>
            <p:nvPr/>
          </p:nvSpPr>
          <p:spPr bwMode="auto">
            <a:xfrm>
              <a:off x="4980" y="1952"/>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6" name="Rectangle 54">
              <a:extLst>
                <a:ext uri="{FF2B5EF4-FFF2-40B4-BE49-F238E27FC236}">
                  <a16:creationId xmlns:a16="http://schemas.microsoft.com/office/drawing/2014/main" id="{E42C0355-FD62-FF46-B20B-BA6ED50392BF}"/>
                </a:ext>
              </a:extLst>
            </p:cNvPr>
            <p:cNvSpPr>
              <a:spLocks noChangeArrowheads="1"/>
            </p:cNvSpPr>
            <p:nvPr/>
          </p:nvSpPr>
          <p:spPr bwMode="auto">
            <a:xfrm>
              <a:off x="5284" y="1952"/>
              <a:ext cx="296" cy="376"/>
            </a:xfrm>
            <a:prstGeom prst="rect">
              <a:avLst/>
            </a:prstGeom>
            <a:solidFill>
              <a:srgbClr val="FF3399"/>
            </a:solidFill>
            <a:ln w="12700">
              <a:solidFill>
                <a:srgbClr val="FF3399"/>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7" name="Rectangle 55">
              <a:extLst>
                <a:ext uri="{FF2B5EF4-FFF2-40B4-BE49-F238E27FC236}">
                  <a16:creationId xmlns:a16="http://schemas.microsoft.com/office/drawing/2014/main" id="{36B7D0B9-9141-DB4A-BEA4-2135D7134BCA}"/>
                </a:ext>
              </a:extLst>
            </p:cNvPr>
            <p:cNvSpPr>
              <a:spLocks noChangeArrowheads="1"/>
            </p:cNvSpPr>
            <p:nvPr/>
          </p:nvSpPr>
          <p:spPr bwMode="auto">
            <a:xfrm>
              <a:off x="484" y="2328"/>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8" name="Rectangle 56">
              <a:extLst>
                <a:ext uri="{FF2B5EF4-FFF2-40B4-BE49-F238E27FC236}">
                  <a16:creationId xmlns:a16="http://schemas.microsoft.com/office/drawing/2014/main" id="{05C3D101-DE50-3448-A914-1C17135E2A58}"/>
                </a:ext>
              </a:extLst>
            </p:cNvPr>
            <p:cNvSpPr>
              <a:spLocks noChangeArrowheads="1"/>
            </p:cNvSpPr>
            <p:nvPr/>
          </p:nvSpPr>
          <p:spPr bwMode="auto">
            <a:xfrm>
              <a:off x="780" y="2328"/>
              <a:ext cx="304"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9" name="Rectangle 57">
              <a:extLst>
                <a:ext uri="{FF2B5EF4-FFF2-40B4-BE49-F238E27FC236}">
                  <a16:creationId xmlns:a16="http://schemas.microsoft.com/office/drawing/2014/main" id="{FCFD06A0-8E09-3D41-B51A-8563D7BDDF56}"/>
                </a:ext>
              </a:extLst>
            </p:cNvPr>
            <p:cNvSpPr>
              <a:spLocks noChangeArrowheads="1"/>
            </p:cNvSpPr>
            <p:nvPr/>
          </p:nvSpPr>
          <p:spPr bwMode="auto">
            <a:xfrm>
              <a:off x="1684" y="2328"/>
              <a:ext cx="296" cy="376"/>
            </a:xfrm>
            <a:prstGeom prst="rect">
              <a:avLst/>
            </a:prstGeom>
            <a:solidFill>
              <a:srgbClr val="00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0" name="Rectangle 58">
              <a:extLst>
                <a:ext uri="{FF2B5EF4-FFF2-40B4-BE49-F238E27FC236}">
                  <a16:creationId xmlns:a16="http://schemas.microsoft.com/office/drawing/2014/main" id="{2E3C5517-7C43-0B49-94CA-D81C7577D0B6}"/>
                </a:ext>
              </a:extLst>
            </p:cNvPr>
            <p:cNvSpPr>
              <a:spLocks noChangeArrowheads="1"/>
            </p:cNvSpPr>
            <p:nvPr/>
          </p:nvSpPr>
          <p:spPr bwMode="auto">
            <a:xfrm>
              <a:off x="1980" y="2328"/>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1" name="Rectangle 59">
              <a:extLst>
                <a:ext uri="{FF2B5EF4-FFF2-40B4-BE49-F238E27FC236}">
                  <a16:creationId xmlns:a16="http://schemas.microsoft.com/office/drawing/2014/main" id="{7C40081F-FC12-5348-918F-851F0364545A}"/>
                </a:ext>
              </a:extLst>
            </p:cNvPr>
            <p:cNvSpPr>
              <a:spLocks noChangeArrowheads="1"/>
            </p:cNvSpPr>
            <p:nvPr/>
          </p:nvSpPr>
          <p:spPr bwMode="auto">
            <a:xfrm>
              <a:off x="2284" y="2328"/>
              <a:ext cx="296"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2" name="Rectangle 60">
              <a:extLst>
                <a:ext uri="{FF2B5EF4-FFF2-40B4-BE49-F238E27FC236}">
                  <a16:creationId xmlns:a16="http://schemas.microsoft.com/office/drawing/2014/main" id="{FB05A0CE-9E63-1E4A-B960-AB74E2EB54F8}"/>
                </a:ext>
              </a:extLst>
            </p:cNvPr>
            <p:cNvSpPr>
              <a:spLocks noChangeArrowheads="1"/>
            </p:cNvSpPr>
            <p:nvPr/>
          </p:nvSpPr>
          <p:spPr bwMode="auto">
            <a:xfrm>
              <a:off x="2580" y="2328"/>
              <a:ext cx="304"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3" name="Rectangle 61">
              <a:extLst>
                <a:ext uri="{FF2B5EF4-FFF2-40B4-BE49-F238E27FC236}">
                  <a16:creationId xmlns:a16="http://schemas.microsoft.com/office/drawing/2014/main" id="{6BB61D1F-A83B-8D4A-9574-17B8208D219A}"/>
                </a:ext>
              </a:extLst>
            </p:cNvPr>
            <p:cNvSpPr>
              <a:spLocks noChangeArrowheads="1"/>
            </p:cNvSpPr>
            <p:nvPr/>
          </p:nvSpPr>
          <p:spPr bwMode="auto">
            <a:xfrm>
              <a:off x="2884" y="2328"/>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4" name="Rectangle 62">
              <a:extLst>
                <a:ext uri="{FF2B5EF4-FFF2-40B4-BE49-F238E27FC236}">
                  <a16:creationId xmlns:a16="http://schemas.microsoft.com/office/drawing/2014/main" id="{AFA11A33-2B98-AA49-8A82-209C2C2A2302}"/>
                </a:ext>
              </a:extLst>
            </p:cNvPr>
            <p:cNvSpPr>
              <a:spLocks noChangeArrowheads="1"/>
            </p:cNvSpPr>
            <p:nvPr/>
          </p:nvSpPr>
          <p:spPr bwMode="auto">
            <a:xfrm>
              <a:off x="484" y="2704"/>
              <a:ext cx="296" cy="376"/>
            </a:xfrm>
            <a:prstGeom prst="rect">
              <a:avLst/>
            </a:prstGeom>
            <a:solidFill>
              <a:srgbClr val="FF3399"/>
            </a:solidFill>
            <a:ln w="12700">
              <a:solidFill>
                <a:srgbClr val="00EE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5" name="Rectangle 63">
              <a:extLst>
                <a:ext uri="{FF2B5EF4-FFF2-40B4-BE49-F238E27FC236}">
                  <a16:creationId xmlns:a16="http://schemas.microsoft.com/office/drawing/2014/main" id="{A5DC5A1C-8091-0340-8D8B-C8BFECB38750}"/>
                </a:ext>
              </a:extLst>
            </p:cNvPr>
            <p:cNvSpPr>
              <a:spLocks noChangeArrowheads="1"/>
            </p:cNvSpPr>
            <p:nvPr/>
          </p:nvSpPr>
          <p:spPr bwMode="auto">
            <a:xfrm>
              <a:off x="1684" y="2704"/>
              <a:ext cx="296" cy="376"/>
            </a:xfrm>
            <a:prstGeom prst="rect">
              <a:avLst/>
            </a:prstGeom>
            <a:solidFill>
              <a:srgbClr val="FFFF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6" name="Rectangle 64">
              <a:extLst>
                <a:ext uri="{FF2B5EF4-FFF2-40B4-BE49-F238E27FC236}">
                  <a16:creationId xmlns:a16="http://schemas.microsoft.com/office/drawing/2014/main" id="{7C244B52-5C10-3640-8C71-A7A4CA806F29}"/>
                </a:ext>
              </a:extLst>
            </p:cNvPr>
            <p:cNvSpPr>
              <a:spLocks noChangeArrowheads="1"/>
            </p:cNvSpPr>
            <p:nvPr/>
          </p:nvSpPr>
          <p:spPr bwMode="auto">
            <a:xfrm>
              <a:off x="1980" y="2704"/>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7" name="Rectangle 65">
              <a:extLst>
                <a:ext uri="{FF2B5EF4-FFF2-40B4-BE49-F238E27FC236}">
                  <a16:creationId xmlns:a16="http://schemas.microsoft.com/office/drawing/2014/main" id="{D754E3AB-6A4F-974F-91FC-8D0BF1DAF34F}"/>
                </a:ext>
              </a:extLst>
            </p:cNvPr>
            <p:cNvSpPr>
              <a:spLocks noChangeArrowheads="1"/>
            </p:cNvSpPr>
            <p:nvPr/>
          </p:nvSpPr>
          <p:spPr bwMode="auto">
            <a:xfrm>
              <a:off x="2284" y="2704"/>
              <a:ext cx="296"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8" name="Rectangle 66">
              <a:extLst>
                <a:ext uri="{FF2B5EF4-FFF2-40B4-BE49-F238E27FC236}">
                  <a16:creationId xmlns:a16="http://schemas.microsoft.com/office/drawing/2014/main" id="{F39BECDF-6282-A548-980B-4B4206AFA6DF}"/>
                </a:ext>
              </a:extLst>
            </p:cNvPr>
            <p:cNvSpPr>
              <a:spLocks noChangeArrowheads="1"/>
            </p:cNvSpPr>
            <p:nvPr/>
          </p:nvSpPr>
          <p:spPr bwMode="auto">
            <a:xfrm>
              <a:off x="2884" y="2704"/>
              <a:ext cx="296"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9" name="Rectangle 67">
              <a:extLst>
                <a:ext uri="{FF2B5EF4-FFF2-40B4-BE49-F238E27FC236}">
                  <a16:creationId xmlns:a16="http://schemas.microsoft.com/office/drawing/2014/main" id="{009EA0CC-7BA0-EA41-A09D-6FAD06EB17C3}"/>
                </a:ext>
              </a:extLst>
            </p:cNvPr>
            <p:cNvSpPr>
              <a:spLocks noChangeArrowheads="1"/>
            </p:cNvSpPr>
            <p:nvPr/>
          </p:nvSpPr>
          <p:spPr bwMode="auto">
            <a:xfrm>
              <a:off x="3484" y="2328"/>
              <a:ext cx="296" cy="376"/>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0" name="Rectangle 68">
              <a:extLst>
                <a:ext uri="{FF2B5EF4-FFF2-40B4-BE49-F238E27FC236}">
                  <a16:creationId xmlns:a16="http://schemas.microsoft.com/office/drawing/2014/main" id="{D263E437-BB83-E940-AEEA-D5C6EFC847F3}"/>
                </a:ext>
              </a:extLst>
            </p:cNvPr>
            <p:cNvSpPr>
              <a:spLocks noChangeArrowheads="1"/>
            </p:cNvSpPr>
            <p:nvPr/>
          </p:nvSpPr>
          <p:spPr bwMode="auto">
            <a:xfrm>
              <a:off x="3780" y="2328"/>
              <a:ext cx="304" cy="376"/>
            </a:xfrm>
            <a:prstGeom prst="rect">
              <a:avLst/>
            </a:prstGeom>
            <a:solidFill>
              <a:srgbClr val="FF9999"/>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1" name="Rectangle 69">
              <a:extLst>
                <a:ext uri="{FF2B5EF4-FFF2-40B4-BE49-F238E27FC236}">
                  <a16:creationId xmlns:a16="http://schemas.microsoft.com/office/drawing/2014/main" id="{6675045D-3F56-F94D-B003-84B95DA7F2F1}"/>
                </a:ext>
              </a:extLst>
            </p:cNvPr>
            <p:cNvSpPr>
              <a:spLocks noChangeArrowheads="1"/>
            </p:cNvSpPr>
            <p:nvPr/>
          </p:nvSpPr>
          <p:spPr bwMode="auto">
            <a:xfrm>
              <a:off x="4084" y="2328"/>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2" name="Rectangle 70">
              <a:extLst>
                <a:ext uri="{FF2B5EF4-FFF2-40B4-BE49-F238E27FC236}">
                  <a16:creationId xmlns:a16="http://schemas.microsoft.com/office/drawing/2014/main" id="{E796F2D0-006D-3D40-A470-8C4B4E6C96EF}"/>
                </a:ext>
              </a:extLst>
            </p:cNvPr>
            <p:cNvSpPr>
              <a:spLocks noChangeArrowheads="1"/>
            </p:cNvSpPr>
            <p:nvPr/>
          </p:nvSpPr>
          <p:spPr bwMode="auto">
            <a:xfrm>
              <a:off x="4380" y="2328"/>
              <a:ext cx="304" cy="376"/>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3" name="Rectangle 71">
              <a:extLst>
                <a:ext uri="{FF2B5EF4-FFF2-40B4-BE49-F238E27FC236}">
                  <a16:creationId xmlns:a16="http://schemas.microsoft.com/office/drawing/2014/main" id="{08806F82-C138-DD41-9B26-323706CC3E26}"/>
                </a:ext>
              </a:extLst>
            </p:cNvPr>
            <p:cNvSpPr>
              <a:spLocks noChangeArrowheads="1"/>
            </p:cNvSpPr>
            <p:nvPr/>
          </p:nvSpPr>
          <p:spPr bwMode="auto">
            <a:xfrm>
              <a:off x="4684" y="2328"/>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4" name="Rectangle 72">
              <a:extLst>
                <a:ext uri="{FF2B5EF4-FFF2-40B4-BE49-F238E27FC236}">
                  <a16:creationId xmlns:a16="http://schemas.microsoft.com/office/drawing/2014/main" id="{D6EDA685-739D-AC41-991E-886B45E245A9}"/>
                </a:ext>
              </a:extLst>
            </p:cNvPr>
            <p:cNvSpPr>
              <a:spLocks noChangeArrowheads="1"/>
            </p:cNvSpPr>
            <p:nvPr/>
          </p:nvSpPr>
          <p:spPr bwMode="auto">
            <a:xfrm>
              <a:off x="4980" y="2328"/>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5" name="Rectangle 73">
              <a:extLst>
                <a:ext uri="{FF2B5EF4-FFF2-40B4-BE49-F238E27FC236}">
                  <a16:creationId xmlns:a16="http://schemas.microsoft.com/office/drawing/2014/main" id="{0EF873DC-39FE-F842-93BF-82BB78D3122B}"/>
                </a:ext>
              </a:extLst>
            </p:cNvPr>
            <p:cNvSpPr>
              <a:spLocks noChangeArrowheads="1"/>
            </p:cNvSpPr>
            <p:nvPr/>
          </p:nvSpPr>
          <p:spPr bwMode="auto">
            <a:xfrm>
              <a:off x="5284" y="2328"/>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6" name="Rectangle 74">
              <a:extLst>
                <a:ext uri="{FF2B5EF4-FFF2-40B4-BE49-F238E27FC236}">
                  <a16:creationId xmlns:a16="http://schemas.microsoft.com/office/drawing/2014/main" id="{428D2058-A043-B647-9453-B54E4F601F82}"/>
                </a:ext>
              </a:extLst>
            </p:cNvPr>
            <p:cNvSpPr>
              <a:spLocks noChangeArrowheads="1"/>
            </p:cNvSpPr>
            <p:nvPr/>
          </p:nvSpPr>
          <p:spPr bwMode="auto">
            <a:xfrm>
              <a:off x="484" y="1200"/>
              <a:ext cx="296" cy="376"/>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7" name="Rectangle 75">
              <a:extLst>
                <a:ext uri="{FF2B5EF4-FFF2-40B4-BE49-F238E27FC236}">
                  <a16:creationId xmlns:a16="http://schemas.microsoft.com/office/drawing/2014/main" id="{D52F8587-5447-2F4B-84CB-C5FB012AF258}"/>
                </a:ext>
              </a:extLst>
            </p:cNvPr>
            <p:cNvSpPr>
              <a:spLocks noChangeArrowheads="1"/>
            </p:cNvSpPr>
            <p:nvPr/>
          </p:nvSpPr>
          <p:spPr bwMode="auto">
            <a:xfrm>
              <a:off x="484" y="1576"/>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8" name="Rectangle 76">
              <a:extLst>
                <a:ext uri="{FF2B5EF4-FFF2-40B4-BE49-F238E27FC236}">
                  <a16:creationId xmlns:a16="http://schemas.microsoft.com/office/drawing/2014/main" id="{20EC47F1-10CE-EA4C-BE27-86855D3C5F14}"/>
                </a:ext>
              </a:extLst>
            </p:cNvPr>
            <p:cNvSpPr>
              <a:spLocks noChangeArrowheads="1"/>
            </p:cNvSpPr>
            <p:nvPr/>
          </p:nvSpPr>
          <p:spPr bwMode="auto">
            <a:xfrm>
              <a:off x="3780" y="1576"/>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9" name="Rectangle 77">
              <a:extLst>
                <a:ext uri="{FF2B5EF4-FFF2-40B4-BE49-F238E27FC236}">
                  <a16:creationId xmlns:a16="http://schemas.microsoft.com/office/drawing/2014/main" id="{FC2AA770-D8DA-6C40-B6C5-F5A71CB7B808}"/>
                </a:ext>
              </a:extLst>
            </p:cNvPr>
            <p:cNvSpPr>
              <a:spLocks noChangeArrowheads="1"/>
            </p:cNvSpPr>
            <p:nvPr/>
          </p:nvSpPr>
          <p:spPr bwMode="auto">
            <a:xfrm>
              <a:off x="4084" y="1576"/>
              <a:ext cx="296" cy="376"/>
            </a:xfrm>
            <a:prstGeom prst="rect">
              <a:avLst/>
            </a:prstGeom>
            <a:solidFill>
              <a:srgbClr val="FF9999"/>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0" name="Rectangle 78">
              <a:extLst>
                <a:ext uri="{FF2B5EF4-FFF2-40B4-BE49-F238E27FC236}">
                  <a16:creationId xmlns:a16="http://schemas.microsoft.com/office/drawing/2014/main" id="{FB825D79-BD20-F548-AE7B-7E46F67D9BDD}"/>
                </a:ext>
              </a:extLst>
            </p:cNvPr>
            <p:cNvSpPr>
              <a:spLocks noChangeArrowheads="1"/>
            </p:cNvSpPr>
            <p:nvPr/>
          </p:nvSpPr>
          <p:spPr bwMode="auto">
            <a:xfrm>
              <a:off x="4380" y="1576"/>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1" name="Rectangle 79">
              <a:extLst>
                <a:ext uri="{FF2B5EF4-FFF2-40B4-BE49-F238E27FC236}">
                  <a16:creationId xmlns:a16="http://schemas.microsoft.com/office/drawing/2014/main" id="{5B0867F6-A298-B448-9C22-21A1843F39EC}"/>
                </a:ext>
              </a:extLst>
            </p:cNvPr>
            <p:cNvSpPr>
              <a:spLocks noChangeArrowheads="1"/>
            </p:cNvSpPr>
            <p:nvPr/>
          </p:nvSpPr>
          <p:spPr bwMode="auto">
            <a:xfrm>
              <a:off x="4684" y="1576"/>
              <a:ext cx="296"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2" name="Rectangle 80">
              <a:extLst>
                <a:ext uri="{FF2B5EF4-FFF2-40B4-BE49-F238E27FC236}">
                  <a16:creationId xmlns:a16="http://schemas.microsoft.com/office/drawing/2014/main" id="{E484E82B-1210-784D-8F6B-84C90D5E64BF}"/>
                </a:ext>
              </a:extLst>
            </p:cNvPr>
            <p:cNvSpPr>
              <a:spLocks noChangeArrowheads="1"/>
            </p:cNvSpPr>
            <p:nvPr/>
          </p:nvSpPr>
          <p:spPr bwMode="auto">
            <a:xfrm>
              <a:off x="3780" y="1200"/>
              <a:ext cx="304" cy="376"/>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3" name="Rectangle 81">
              <a:extLst>
                <a:ext uri="{FF2B5EF4-FFF2-40B4-BE49-F238E27FC236}">
                  <a16:creationId xmlns:a16="http://schemas.microsoft.com/office/drawing/2014/main" id="{A59A4121-B376-D048-8A56-92D63ADF56DE}"/>
                </a:ext>
              </a:extLst>
            </p:cNvPr>
            <p:cNvSpPr>
              <a:spLocks noChangeArrowheads="1"/>
            </p:cNvSpPr>
            <p:nvPr/>
          </p:nvSpPr>
          <p:spPr bwMode="auto">
            <a:xfrm>
              <a:off x="4084" y="1200"/>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4" name="Rectangle 82">
              <a:extLst>
                <a:ext uri="{FF2B5EF4-FFF2-40B4-BE49-F238E27FC236}">
                  <a16:creationId xmlns:a16="http://schemas.microsoft.com/office/drawing/2014/main" id="{23D6C41B-E5C1-3643-BE05-99E3BAAA705B}"/>
                </a:ext>
              </a:extLst>
            </p:cNvPr>
            <p:cNvSpPr>
              <a:spLocks noChangeArrowheads="1"/>
            </p:cNvSpPr>
            <p:nvPr/>
          </p:nvSpPr>
          <p:spPr bwMode="auto">
            <a:xfrm>
              <a:off x="4684" y="1200"/>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5" name="Rectangle 83">
              <a:extLst>
                <a:ext uri="{FF2B5EF4-FFF2-40B4-BE49-F238E27FC236}">
                  <a16:creationId xmlns:a16="http://schemas.microsoft.com/office/drawing/2014/main" id="{B3471C99-C518-734D-8289-8467962FC955}"/>
                </a:ext>
              </a:extLst>
            </p:cNvPr>
            <p:cNvSpPr>
              <a:spLocks noChangeArrowheads="1"/>
            </p:cNvSpPr>
            <p:nvPr/>
          </p:nvSpPr>
          <p:spPr bwMode="auto">
            <a:xfrm>
              <a:off x="5284" y="824"/>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6" name="Rectangle 84">
              <a:extLst>
                <a:ext uri="{FF2B5EF4-FFF2-40B4-BE49-F238E27FC236}">
                  <a16:creationId xmlns:a16="http://schemas.microsoft.com/office/drawing/2014/main" id="{948F7DEA-90F6-D744-ADE4-AC4045B45438}"/>
                </a:ext>
              </a:extLst>
            </p:cNvPr>
            <p:cNvSpPr>
              <a:spLocks noChangeArrowheads="1"/>
            </p:cNvSpPr>
            <p:nvPr/>
          </p:nvSpPr>
          <p:spPr bwMode="auto">
            <a:xfrm>
              <a:off x="1084" y="3152"/>
              <a:ext cx="296"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7" name="Rectangle 85">
              <a:extLst>
                <a:ext uri="{FF2B5EF4-FFF2-40B4-BE49-F238E27FC236}">
                  <a16:creationId xmlns:a16="http://schemas.microsoft.com/office/drawing/2014/main" id="{D3BCF853-1E37-8E44-A700-8067A32E92F0}"/>
                </a:ext>
              </a:extLst>
            </p:cNvPr>
            <p:cNvSpPr>
              <a:spLocks noChangeArrowheads="1"/>
            </p:cNvSpPr>
            <p:nvPr/>
          </p:nvSpPr>
          <p:spPr bwMode="auto">
            <a:xfrm>
              <a:off x="1380" y="3152"/>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8" name="Rectangle 86">
              <a:extLst>
                <a:ext uri="{FF2B5EF4-FFF2-40B4-BE49-F238E27FC236}">
                  <a16:creationId xmlns:a16="http://schemas.microsoft.com/office/drawing/2014/main" id="{4C758F16-C08B-E648-8EAF-3266FEDF8BAC}"/>
                </a:ext>
              </a:extLst>
            </p:cNvPr>
            <p:cNvSpPr>
              <a:spLocks noChangeArrowheads="1"/>
            </p:cNvSpPr>
            <p:nvPr/>
          </p:nvSpPr>
          <p:spPr bwMode="auto">
            <a:xfrm>
              <a:off x="1684" y="3152"/>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9" name="Rectangle 87">
              <a:extLst>
                <a:ext uri="{FF2B5EF4-FFF2-40B4-BE49-F238E27FC236}">
                  <a16:creationId xmlns:a16="http://schemas.microsoft.com/office/drawing/2014/main" id="{F593E2F3-D8E9-134E-92C8-38176681F29C}"/>
                </a:ext>
              </a:extLst>
            </p:cNvPr>
            <p:cNvSpPr>
              <a:spLocks noChangeArrowheads="1"/>
            </p:cNvSpPr>
            <p:nvPr/>
          </p:nvSpPr>
          <p:spPr bwMode="auto">
            <a:xfrm>
              <a:off x="1980" y="3152"/>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0" name="Rectangle 88">
              <a:extLst>
                <a:ext uri="{FF2B5EF4-FFF2-40B4-BE49-F238E27FC236}">
                  <a16:creationId xmlns:a16="http://schemas.microsoft.com/office/drawing/2014/main" id="{17240F89-5FD8-8C4F-B995-53CE56A97B3D}"/>
                </a:ext>
              </a:extLst>
            </p:cNvPr>
            <p:cNvSpPr>
              <a:spLocks noChangeArrowheads="1"/>
            </p:cNvSpPr>
            <p:nvPr/>
          </p:nvSpPr>
          <p:spPr bwMode="auto">
            <a:xfrm>
              <a:off x="2284" y="3152"/>
              <a:ext cx="296" cy="376"/>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1" name="Rectangle 89">
              <a:extLst>
                <a:ext uri="{FF2B5EF4-FFF2-40B4-BE49-F238E27FC236}">
                  <a16:creationId xmlns:a16="http://schemas.microsoft.com/office/drawing/2014/main" id="{505F016B-1944-9E40-966B-67C7AEB19ED8}"/>
                </a:ext>
              </a:extLst>
            </p:cNvPr>
            <p:cNvSpPr>
              <a:spLocks noChangeArrowheads="1"/>
            </p:cNvSpPr>
            <p:nvPr/>
          </p:nvSpPr>
          <p:spPr bwMode="auto">
            <a:xfrm>
              <a:off x="2580" y="3152"/>
              <a:ext cx="304" cy="376"/>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2" name="Rectangle 90">
              <a:extLst>
                <a:ext uri="{FF2B5EF4-FFF2-40B4-BE49-F238E27FC236}">
                  <a16:creationId xmlns:a16="http://schemas.microsoft.com/office/drawing/2014/main" id="{DE63D0E3-1E50-A745-89FC-F8086A97EDC1}"/>
                </a:ext>
              </a:extLst>
            </p:cNvPr>
            <p:cNvSpPr>
              <a:spLocks noChangeArrowheads="1"/>
            </p:cNvSpPr>
            <p:nvPr/>
          </p:nvSpPr>
          <p:spPr bwMode="auto">
            <a:xfrm>
              <a:off x="2884" y="3152"/>
              <a:ext cx="296" cy="376"/>
            </a:xfrm>
            <a:prstGeom prst="rect">
              <a:avLst/>
            </a:prstGeom>
            <a:solidFill>
              <a:srgbClr val="FF99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3" name="Rectangle 91">
              <a:extLst>
                <a:ext uri="{FF2B5EF4-FFF2-40B4-BE49-F238E27FC236}">
                  <a16:creationId xmlns:a16="http://schemas.microsoft.com/office/drawing/2014/main" id="{868C6FBA-7E26-DB49-BD56-65334C04158C}"/>
                </a:ext>
              </a:extLst>
            </p:cNvPr>
            <p:cNvSpPr>
              <a:spLocks noChangeArrowheads="1"/>
            </p:cNvSpPr>
            <p:nvPr/>
          </p:nvSpPr>
          <p:spPr bwMode="auto">
            <a:xfrm>
              <a:off x="3180" y="3152"/>
              <a:ext cx="304" cy="376"/>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4" name="Rectangle 92">
              <a:extLst>
                <a:ext uri="{FF2B5EF4-FFF2-40B4-BE49-F238E27FC236}">
                  <a16:creationId xmlns:a16="http://schemas.microsoft.com/office/drawing/2014/main" id="{FEB848D3-8B70-2F43-8D97-EDB53573B176}"/>
                </a:ext>
              </a:extLst>
            </p:cNvPr>
            <p:cNvSpPr>
              <a:spLocks noChangeArrowheads="1"/>
            </p:cNvSpPr>
            <p:nvPr/>
          </p:nvSpPr>
          <p:spPr bwMode="auto">
            <a:xfrm>
              <a:off x="3780" y="3152"/>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5" name="Rectangle 93">
              <a:extLst>
                <a:ext uri="{FF2B5EF4-FFF2-40B4-BE49-F238E27FC236}">
                  <a16:creationId xmlns:a16="http://schemas.microsoft.com/office/drawing/2014/main" id="{504E7181-B6ED-4746-9831-EF04165B357E}"/>
                </a:ext>
              </a:extLst>
            </p:cNvPr>
            <p:cNvSpPr>
              <a:spLocks noChangeArrowheads="1"/>
            </p:cNvSpPr>
            <p:nvPr/>
          </p:nvSpPr>
          <p:spPr bwMode="auto">
            <a:xfrm>
              <a:off x="4084" y="3152"/>
              <a:ext cx="296"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6" name="Rectangle 94">
              <a:extLst>
                <a:ext uri="{FF2B5EF4-FFF2-40B4-BE49-F238E27FC236}">
                  <a16:creationId xmlns:a16="http://schemas.microsoft.com/office/drawing/2014/main" id="{A152BB25-F435-304F-80D1-2953D1FEA6B9}"/>
                </a:ext>
              </a:extLst>
            </p:cNvPr>
            <p:cNvSpPr>
              <a:spLocks noChangeArrowheads="1"/>
            </p:cNvSpPr>
            <p:nvPr/>
          </p:nvSpPr>
          <p:spPr bwMode="auto">
            <a:xfrm>
              <a:off x="4380" y="3152"/>
              <a:ext cx="304" cy="376"/>
            </a:xfrm>
            <a:prstGeom prst="rect">
              <a:avLst/>
            </a:prstGeom>
            <a:solidFill>
              <a:srgbClr val="0066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7" name="Rectangle 95">
              <a:extLst>
                <a:ext uri="{FF2B5EF4-FFF2-40B4-BE49-F238E27FC236}">
                  <a16:creationId xmlns:a16="http://schemas.microsoft.com/office/drawing/2014/main" id="{F4D22B76-ACA2-0849-AD5A-026722CAB357}"/>
                </a:ext>
              </a:extLst>
            </p:cNvPr>
            <p:cNvSpPr>
              <a:spLocks noChangeArrowheads="1"/>
            </p:cNvSpPr>
            <p:nvPr/>
          </p:nvSpPr>
          <p:spPr bwMode="auto">
            <a:xfrm>
              <a:off x="4980" y="3152"/>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8" name="Rectangle 96">
              <a:extLst>
                <a:ext uri="{FF2B5EF4-FFF2-40B4-BE49-F238E27FC236}">
                  <a16:creationId xmlns:a16="http://schemas.microsoft.com/office/drawing/2014/main" id="{DD4B1E72-D348-B947-89F0-136986C02B32}"/>
                </a:ext>
              </a:extLst>
            </p:cNvPr>
            <p:cNvSpPr>
              <a:spLocks noChangeArrowheads="1"/>
            </p:cNvSpPr>
            <p:nvPr/>
          </p:nvSpPr>
          <p:spPr bwMode="auto">
            <a:xfrm>
              <a:off x="264" y="868"/>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a:t>
              </a:r>
              <a:endParaRPr lang="en-US" altLang="en-US" sz="1200"/>
            </a:p>
          </p:txBody>
        </p:sp>
        <p:sp>
          <p:nvSpPr>
            <p:cNvPr id="99" name="Rectangle 97">
              <a:extLst>
                <a:ext uri="{FF2B5EF4-FFF2-40B4-BE49-F238E27FC236}">
                  <a16:creationId xmlns:a16="http://schemas.microsoft.com/office/drawing/2014/main" id="{52547361-5D48-2C48-BC18-0CB701539B51}"/>
                </a:ext>
              </a:extLst>
            </p:cNvPr>
            <p:cNvSpPr>
              <a:spLocks noChangeArrowheads="1"/>
            </p:cNvSpPr>
            <p:nvPr/>
          </p:nvSpPr>
          <p:spPr bwMode="auto">
            <a:xfrm>
              <a:off x="264" y="1028"/>
              <a:ext cx="6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H</a:t>
              </a:r>
              <a:endParaRPr lang="en-US" altLang="en-US" sz="1200"/>
            </a:p>
          </p:txBody>
        </p:sp>
        <p:sp>
          <p:nvSpPr>
            <p:cNvPr id="100" name="Rectangle 98">
              <a:extLst>
                <a:ext uri="{FF2B5EF4-FFF2-40B4-BE49-F238E27FC236}">
                  <a16:creationId xmlns:a16="http://schemas.microsoft.com/office/drawing/2014/main" id="{B4B0BA90-364B-4444-A29F-D34FEE2652BE}"/>
                </a:ext>
              </a:extLst>
            </p:cNvPr>
            <p:cNvSpPr>
              <a:spLocks noChangeArrowheads="1"/>
            </p:cNvSpPr>
            <p:nvPr/>
          </p:nvSpPr>
          <p:spPr bwMode="auto">
            <a:xfrm>
              <a:off x="264" y="1244"/>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a:t>
              </a:r>
              <a:endParaRPr lang="en-US" altLang="en-US" sz="1200"/>
            </a:p>
          </p:txBody>
        </p:sp>
        <p:sp>
          <p:nvSpPr>
            <p:cNvPr id="101" name="Rectangle 99">
              <a:extLst>
                <a:ext uri="{FF2B5EF4-FFF2-40B4-BE49-F238E27FC236}">
                  <a16:creationId xmlns:a16="http://schemas.microsoft.com/office/drawing/2014/main" id="{4BD3F62E-8BD9-5645-94CA-4AC62B777A99}"/>
                </a:ext>
              </a:extLst>
            </p:cNvPr>
            <p:cNvSpPr>
              <a:spLocks noChangeArrowheads="1"/>
            </p:cNvSpPr>
            <p:nvPr/>
          </p:nvSpPr>
          <p:spPr bwMode="auto">
            <a:xfrm>
              <a:off x="264" y="1404"/>
              <a:ext cx="7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Li</a:t>
              </a:r>
              <a:endParaRPr lang="en-US" altLang="en-US" sz="1200"/>
            </a:p>
          </p:txBody>
        </p:sp>
        <p:sp>
          <p:nvSpPr>
            <p:cNvPr id="102" name="Rectangle 100">
              <a:extLst>
                <a:ext uri="{FF2B5EF4-FFF2-40B4-BE49-F238E27FC236}">
                  <a16:creationId xmlns:a16="http://schemas.microsoft.com/office/drawing/2014/main" id="{78375D40-4BDE-8B44-95E9-D26274410913}"/>
                </a:ext>
              </a:extLst>
            </p:cNvPr>
            <p:cNvSpPr>
              <a:spLocks noChangeArrowheads="1"/>
            </p:cNvSpPr>
            <p:nvPr/>
          </p:nvSpPr>
          <p:spPr bwMode="auto">
            <a:xfrm>
              <a:off x="560" y="126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a:t>
              </a:r>
              <a:endParaRPr lang="en-US" altLang="en-US" sz="1200"/>
            </a:p>
          </p:txBody>
        </p:sp>
        <p:sp>
          <p:nvSpPr>
            <p:cNvPr id="103" name="Rectangle 101">
              <a:extLst>
                <a:ext uri="{FF2B5EF4-FFF2-40B4-BE49-F238E27FC236}">
                  <a16:creationId xmlns:a16="http://schemas.microsoft.com/office/drawing/2014/main" id="{0C5C305B-6E9B-2C48-9240-BC45382EF89E}"/>
                </a:ext>
              </a:extLst>
            </p:cNvPr>
            <p:cNvSpPr>
              <a:spLocks noChangeArrowheads="1"/>
            </p:cNvSpPr>
            <p:nvPr/>
          </p:nvSpPr>
          <p:spPr bwMode="auto">
            <a:xfrm>
              <a:off x="560" y="1420"/>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Be</a:t>
              </a:r>
              <a:endParaRPr lang="en-US" altLang="en-US" sz="1200"/>
            </a:p>
          </p:txBody>
        </p:sp>
        <p:sp>
          <p:nvSpPr>
            <p:cNvPr id="104" name="Rectangle 102">
              <a:extLst>
                <a:ext uri="{FF2B5EF4-FFF2-40B4-BE49-F238E27FC236}">
                  <a16:creationId xmlns:a16="http://schemas.microsoft.com/office/drawing/2014/main" id="{D7A1EC49-FA9F-B84C-BF60-706436B2FE26}"/>
                </a:ext>
              </a:extLst>
            </p:cNvPr>
            <p:cNvSpPr>
              <a:spLocks noChangeArrowheads="1"/>
            </p:cNvSpPr>
            <p:nvPr/>
          </p:nvSpPr>
          <p:spPr bwMode="auto">
            <a:xfrm>
              <a:off x="14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41</a:t>
              </a:r>
            </a:p>
          </p:txBody>
        </p:sp>
        <p:sp>
          <p:nvSpPr>
            <p:cNvPr id="105" name="Rectangle 103">
              <a:extLst>
                <a:ext uri="{FF2B5EF4-FFF2-40B4-BE49-F238E27FC236}">
                  <a16:creationId xmlns:a16="http://schemas.microsoft.com/office/drawing/2014/main" id="{C399EC4A-B1C5-FC4C-9870-15EC8CBFB3ED}"/>
                </a:ext>
              </a:extLst>
            </p:cNvPr>
            <p:cNvSpPr>
              <a:spLocks noChangeArrowheads="1"/>
            </p:cNvSpPr>
            <p:nvPr/>
          </p:nvSpPr>
          <p:spPr bwMode="auto">
            <a:xfrm>
              <a:off x="1464" y="2548"/>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Nb</a:t>
              </a:r>
            </a:p>
          </p:txBody>
        </p:sp>
        <p:sp>
          <p:nvSpPr>
            <p:cNvPr id="106" name="Rectangle 104">
              <a:extLst>
                <a:ext uri="{FF2B5EF4-FFF2-40B4-BE49-F238E27FC236}">
                  <a16:creationId xmlns:a16="http://schemas.microsoft.com/office/drawing/2014/main" id="{80789116-42FE-4047-B549-4D5CEBB321DD}"/>
                </a:ext>
              </a:extLst>
            </p:cNvPr>
            <p:cNvSpPr>
              <a:spLocks noChangeArrowheads="1"/>
            </p:cNvSpPr>
            <p:nvPr/>
          </p:nvSpPr>
          <p:spPr bwMode="auto">
            <a:xfrm>
              <a:off x="3864" y="126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a:t>
              </a:r>
              <a:endParaRPr lang="en-US" altLang="en-US" sz="1200"/>
            </a:p>
          </p:txBody>
        </p:sp>
        <p:sp>
          <p:nvSpPr>
            <p:cNvPr id="107" name="Rectangle 105">
              <a:extLst>
                <a:ext uri="{FF2B5EF4-FFF2-40B4-BE49-F238E27FC236}">
                  <a16:creationId xmlns:a16="http://schemas.microsoft.com/office/drawing/2014/main" id="{39BB246A-EE99-544F-A1A6-2140A0C5ED28}"/>
                </a:ext>
              </a:extLst>
            </p:cNvPr>
            <p:cNvSpPr>
              <a:spLocks noChangeArrowheads="1"/>
            </p:cNvSpPr>
            <p:nvPr/>
          </p:nvSpPr>
          <p:spPr bwMode="auto">
            <a:xfrm>
              <a:off x="3864" y="1420"/>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B</a:t>
              </a:r>
              <a:endParaRPr lang="en-US" altLang="en-US" sz="1200"/>
            </a:p>
          </p:txBody>
        </p:sp>
        <p:sp>
          <p:nvSpPr>
            <p:cNvPr id="108" name="Rectangle 106">
              <a:extLst>
                <a:ext uri="{FF2B5EF4-FFF2-40B4-BE49-F238E27FC236}">
                  <a16:creationId xmlns:a16="http://schemas.microsoft.com/office/drawing/2014/main" id="{201C757A-D679-334C-AB98-C1A95AE3759C}"/>
                </a:ext>
              </a:extLst>
            </p:cNvPr>
            <p:cNvSpPr>
              <a:spLocks noChangeArrowheads="1"/>
            </p:cNvSpPr>
            <p:nvPr/>
          </p:nvSpPr>
          <p:spPr bwMode="auto">
            <a:xfrm>
              <a:off x="4160" y="126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a:t>
              </a:r>
              <a:endParaRPr lang="en-US" altLang="en-US" sz="1200"/>
            </a:p>
          </p:txBody>
        </p:sp>
        <p:sp>
          <p:nvSpPr>
            <p:cNvPr id="109" name="Rectangle 107">
              <a:extLst>
                <a:ext uri="{FF2B5EF4-FFF2-40B4-BE49-F238E27FC236}">
                  <a16:creationId xmlns:a16="http://schemas.microsoft.com/office/drawing/2014/main" id="{42215B5E-CC53-724D-B8BC-059B34F433E5}"/>
                </a:ext>
              </a:extLst>
            </p:cNvPr>
            <p:cNvSpPr>
              <a:spLocks noChangeArrowheads="1"/>
            </p:cNvSpPr>
            <p:nvPr/>
          </p:nvSpPr>
          <p:spPr bwMode="auto">
            <a:xfrm>
              <a:off x="4160" y="1420"/>
              <a:ext cx="6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a:t>
              </a:r>
              <a:endParaRPr lang="en-US" altLang="en-US" sz="1200"/>
            </a:p>
          </p:txBody>
        </p:sp>
        <p:sp>
          <p:nvSpPr>
            <p:cNvPr id="110" name="Rectangle 108">
              <a:extLst>
                <a:ext uri="{FF2B5EF4-FFF2-40B4-BE49-F238E27FC236}">
                  <a16:creationId xmlns:a16="http://schemas.microsoft.com/office/drawing/2014/main" id="{75A529CC-6DD7-B24A-82E3-6E9686953FC2}"/>
                </a:ext>
              </a:extLst>
            </p:cNvPr>
            <p:cNvSpPr>
              <a:spLocks noChangeArrowheads="1"/>
            </p:cNvSpPr>
            <p:nvPr/>
          </p:nvSpPr>
          <p:spPr bwMode="auto">
            <a:xfrm>
              <a:off x="4760" y="126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8</a:t>
              </a:r>
              <a:endParaRPr lang="en-US" altLang="en-US" sz="1200"/>
            </a:p>
          </p:txBody>
        </p:sp>
        <p:sp>
          <p:nvSpPr>
            <p:cNvPr id="111" name="Rectangle 109">
              <a:extLst>
                <a:ext uri="{FF2B5EF4-FFF2-40B4-BE49-F238E27FC236}">
                  <a16:creationId xmlns:a16="http://schemas.microsoft.com/office/drawing/2014/main" id="{93A5E250-D7E3-D94E-80D4-18D4C594253C}"/>
                </a:ext>
              </a:extLst>
            </p:cNvPr>
            <p:cNvSpPr>
              <a:spLocks noChangeArrowheads="1"/>
            </p:cNvSpPr>
            <p:nvPr/>
          </p:nvSpPr>
          <p:spPr bwMode="auto">
            <a:xfrm>
              <a:off x="4760" y="1420"/>
              <a:ext cx="7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O</a:t>
              </a:r>
              <a:endParaRPr lang="en-US" altLang="en-US" sz="1200"/>
            </a:p>
          </p:txBody>
        </p:sp>
        <p:sp>
          <p:nvSpPr>
            <p:cNvPr id="112" name="Rectangle 110">
              <a:extLst>
                <a:ext uri="{FF2B5EF4-FFF2-40B4-BE49-F238E27FC236}">
                  <a16:creationId xmlns:a16="http://schemas.microsoft.com/office/drawing/2014/main" id="{9D543A11-E1F3-4F45-B644-92CD9B2774E6}"/>
                </a:ext>
              </a:extLst>
            </p:cNvPr>
            <p:cNvSpPr>
              <a:spLocks noChangeArrowheads="1"/>
            </p:cNvSpPr>
            <p:nvPr/>
          </p:nvSpPr>
          <p:spPr bwMode="auto">
            <a:xfrm>
              <a:off x="5360" y="884"/>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a:t>
              </a:r>
              <a:endParaRPr lang="en-US" altLang="en-US" sz="1200"/>
            </a:p>
          </p:txBody>
        </p:sp>
        <p:sp>
          <p:nvSpPr>
            <p:cNvPr id="113" name="Rectangle 111">
              <a:extLst>
                <a:ext uri="{FF2B5EF4-FFF2-40B4-BE49-F238E27FC236}">
                  <a16:creationId xmlns:a16="http://schemas.microsoft.com/office/drawing/2014/main" id="{0EFA5791-9056-B54A-A8B3-6CAF7726F08B}"/>
                </a:ext>
              </a:extLst>
            </p:cNvPr>
            <p:cNvSpPr>
              <a:spLocks noChangeArrowheads="1"/>
            </p:cNvSpPr>
            <p:nvPr/>
          </p:nvSpPr>
          <p:spPr bwMode="auto">
            <a:xfrm>
              <a:off x="5360" y="1044"/>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He</a:t>
              </a:r>
              <a:endParaRPr lang="en-US" altLang="en-US" sz="1200"/>
            </a:p>
          </p:txBody>
        </p:sp>
        <p:sp>
          <p:nvSpPr>
            <p:cNvPr id="114" name="Rectangle 112">
              <a:extLst>
                <a:ext uri="{FF2B5EF4-FFF2-40B4-BE49-F238E27FC236}">
                  <a16:creationId xmlns:a16="http://schemas.microsoft.com/office/drawing/2014/main" id="{65D1FA87-9BA0-2E45-BFF2-1ED7BAF38567}"/>
                </a:ext>
              </a:extLst>
            </p:cNvPr>
            <p:cNvSpPr>
              <a:spLocks noChangeArrowheads="1"/>
            </p:cNvSpPr>
            <p:nvPr/>
          </p:nvSpPr>
          <p:spPr bwMode="auto">
            <a:xfrm>
              <a:off x="5360" y="1260"/>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10</a:t>
              </a:r>
              <a:endParaRPr lang="en-US" altLang="en-US" sz="1200" dirty="0"/>
            </a:p>
          </p:txBody>
        </p:sp>
        <p:sp>
          <p:nvSpPr>
            <p:cNvPr id="115" name="Rectangle 113">
              <a:extLst>
                <a:ext uri="{FF2B5EF4-FFF2-40B4-BE49-F238E27FC236}">
                  <a16:creationId xmlns:a16="http://schemas.microsoft.com/office/drawing/2014/main" id="{BB95B1B1-C233-0445-8D63-24C034269659}"/>
                </a:ext>
              </a:extLst>
            </p:cNvPr>
            <p:cNvSpPr>
              <a:spLocks noChangeArrowheads="1"/>
            </p:cNvSpPr>
            <p:nvPr/>
          </p:nvSpPr>
          <p:spPr bwMode="auto">
            <a:xfrm>
              <a:off x="5360" y="1420"/>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Ne</a:t>
              </a:r>
              <a:endParaRPr lang="en-US" altLang="en-US" sz="1200"/>
            </a:p>
          </p:txBody>
        </p:sp>
        <p:sp>
          <p:nvSpPr>
            <p:cNvPr id="116" name="Rectangle 114">
              <a:extLst>
                <a:ext uri="{FF2B5EF4-FFF2-40B4-BE49-F238E27FC236}">
                  <a16:creationId xmlns:a16="http://schemas.microsoft.com/office/drawing/2014/main" id="{41BE438A-90A0-284B-9CB8-39957FA3CE52}"/>
                </a:ext>
              </a:extLst>
            </p:cNvPr>
            <p:cNvSpPr>
              <a:spLocks noChangeArrowheads="1"/>
            </p:cNvSpPr>
            <p:nvPr/>
          </p:nvSpPr>
          <p:spPr bwMode="auto">
            <a:xfrm>
              <a:off x="3264"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65</a:t>
              </a:r>
            </a:p>
          </p:txBody>
        </p:sp>
        <p:sp>
          <p:nvSpPr>
            <p:cNvPr id="117" name="Rectangle 115">
              <a:extLst>
                <a:ext uri="{FF2B5EF4-FFF2-40B4-BE49-F238E27FC236}">
                  <a16:creationId xmlns:a16="http://schemas.microsoft.com/office/drawing/2014/main" id="{D0B0E922-2BE5-9F47-9EE0-DD1F3BA250F3}"/>
                </a:ext>
              </a:extLst>
            </p:cNvPr>
            <p:cNvSpPr>
              <a:spLocks noChangeArrowheads="1"/>
            </p:cNvSpPr>
            <p:nvPr/>
          </p:nvSpPr>
          <p:spPr bwMode="auto">
            <a:xfrm>
              <a:off x="3264" y="3372"/>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Tb</a:t>
              </a:r>
            </a:p>
          </p:txBody>
        </p:sp>
        <p:sp>
          <p:nvSpPr>
            <p:cNvPr id="118" name="Rectangle 116">
              <a:extLst>
                <a:ext uri="{FF2B5EF4-FFF2-40B4-BE49-F238E27FC236}">
                  <a16:creationId xmlns:a16="http://schemas.microsoft.com/office/drawing/2014/main" id="{BE707EBA-8498-F448-A38C-A5EEBF126C99}"/>
                </a:ext>
              </a:extLst>
            </p:cNvPr>
            <p:cNvSpPr>
              <a:spLocks noChangeArrowheads="1"/>
            </p:cNvSpPr>
            <p:nvPr/>
          </p:nvSpPr>
          <p:spPr bwMode="auto">
            <a:xfrm>
              <a:off x="2664"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63</a:t>
              </a:r>
              <a:endParaRPr lang="en-US" altLang="en-US" sz="1200"/>
            </a:p>
          </p:txBody>
        </p:sp>
        <p:sp>
          <p:nvSpPr>
            <p:cNvPr id="119" name="Rectangle 117">
              <a:extLst>
                <a:ext uri="{FF2B5EF4-FFF2-40B4-BE49-F238E27FC236}">
                  <a16:creationId xmlns:a16="http://schemas.microsoft.com/office/drawing/2014/main" id="{D0044C35-491F-2D4B-8095-598AE2E693A4}"/>
                </a:ext>
              </a:extLst>
            </p:cNvPr>
            <p:cNvSpPr>
              <a:spLocks noChangeArrowheads="1"/>
            </p:cNvSpPr>
            <p:nvPr/>
          </p:nvSpPr>
          <p:spPr bwMode="auto">
            <a:xfrm>
              <a:off x="2664" y="3372"/>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Eu</a:t>
              </a:r>
              <a:endParaRPr lang="en-US" altLang="en-US" sz="1200"/>
            </a:p>
          </p:txBody>
        </p:sp>
        <p:sp>
          <p:nvSpPr>
            <p:cNvPr id="120" name="Rectangle 118">
              <a:extLst>
                <a:ext uri="{FF2B5EF4-FFF2-40B4-BE49-F238E27FC236}">
                  <a16:creationId xmlns:a16="http://schemas.microsoft.com/office/drawing/2014/main" id="{13D25BA6-5567-B14D-9686-25A002873D52}"/>
                </a:ext>
              </a:extLst>
            </p:cNvPr>
            <p:cNvSpPr>
              <a:spLocks noChangeArrowheads="1"/>
            </p:cNvSpPr>
            <p:nvPr/>
          </p:nvSpPr>
          <p:spPr bwMode="auto">
            <a:xfrm>
              <a:off x="2112" y="2444"/>
              <a:ext cx="48"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600">
                  <a:solidFill>
                    <a:srgbClr val="000000"/>
                  </a:solidFill>
                  <a:latin typeface="Geneva" panose="020B0503030404040204" pitchFamily="34" charset="0"/>
                </a:rPr>
                <a:t>no</a:t>
              </a:r>
              <a:endParaRPr lang="en-US" altLang="en-US" sz="1200"/>
            </a:p>
          </p:txBody>
        </p:sp>
        <p:sp>
          <p:nvSpPr>
            <p:cNvPr id="121" name="Rectangle 119">
              <a:extLst>
                <a:ext uri="{FF2B5EF4-FFF2-40B4-BE49-F238E27FC236}">
                  <a16:creationId xmlns:a16="http://schemas.microsoft.com/office/drawing/2014/main" id="{BFE943FA-489A-C042-8DB8-E3FF3F749F3A}"/>
                </a:ext>
              </a:extLst>
            </p:cNvPr>
            <p:cNvSpPr>
              <a:spLocks noChangeArrowheads="1"/>
            </p:cNvSpPr>
            <p:nvPr/>
          </p:nvSpPr>
          <p:spPr bwMode="auto">
            <a:xfrm>
              <a:off x="2072" y="2508"/>
              <a:ext cx="111"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600">
                  <a:solidFill>
                    <a:srgbClr val="000000"/>
                  </a:solidFill>
                  <a:latin typeface="Geneva" panose="020B0503030404040204" pitchFamily="34" charset="0"/>
                </a:rPr>
                <a:t>stable</a:t>
              </a:r>
              <a:endParaRPr lang="en-US" altLang="en-US" sz="1200"/>
            </a:p>
          </p:txBody>
        </p:sp>
        <p:sp>
          <p:nvSpPr>
            <p:cNvPr id="122" name="Rectangle 120">
              <a:extLst>
                <a:ext uri="{FF2B5EF4-FFF2-40B4-BE49-F238E27FC236}">
                  <a16:creationId xmlns:a16="http://schemas.microsoft.com/office/drawing/2014/main" id="{A6C80D7B-3356-DF4D-9440-BEE15EE3BC3C}"/>
                </a:ext>
              </a:extLst>
            </p:cNvPr>
            <p:cNvSpPr>
              <a:spLocks noChangeArrowheads="1"/>
            </p:cNvSpPr>
            <p:nvPr/>
          </p:nvSpPr>
          <p:spPr bwMode="auto">
            <a:xfrm>
              <a:off x="2048" y="2572"/>
              <a:ext cx="15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600">
                  <a:solidFill>
                    <a:srgbClr val="000000"/>
                  </a:solidFill>
                  <a:latin typeface="Geneva" panose="020B0503030404040204" pitchFamily="34" charset="0"/>
                </a:rPr>
                <a:t>isotopes</a:t>
              </a:r>
              <a:endParaRPr lang="en-US" altLang="en-US" sz="1200"/>
            </a:p>
          </p:txBody>
        </p:sp>
        <p:sp>
          <p:nvSpPr>
            <p:cNvPr id="123" name="Rectangle 121">
              <a:extLst>
                <a:ext uri="{FF2B5EF4-FFF2-40B4-BE49-F238E27FC236}">
                  <a16:creationId xmlns:a16="http://schemas.microsoft.com/office/drawing/2014/main" id="{3B8CFD8B-2DA1-3A40-99CC-5038A233092B}"/>
                </a:ext>
              </a:extLst>
            </p:cNvPr>
            <p:cNvSpPr>
              <a:spLocks noChangeArrowheads="1"/>
            </p:cNvSpPr>
            <p:nvPr/>
          </p:nvSpPr>
          <p:spPr bwMode="auto">
            <a:xfrm>
              <a:off x="26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77</a:t>
              </a:r>
              <a:endParaRPr lang="en-US" altLang="en-US" sz="1200"/>
            </a:p>
          </p:txBody>
        </p:sp>
        <p:sp>
          <p:nvSpPr>
            <p:cNvPr id="124" name="Rectangle 122">
              <a:extLst>
                <a:ext uri="{FF2B5EF4-FFF2-40B4-BE49-F238E27FC236}">
                  <a16:creationId xmlns:a16="http://schemas.microsoft.com/office/drawing/2014/main" id="{56EFB089-0A31-FF41-8ACB-BC910F2FC47C}"/>
                </a:ext>
              </a:extLst>
            </p:cNvPr>
            <p:cNvSpPr>
              <a:spLocks noChangeArrowheads="1"/>
            </p:cNvSpPr>
            <p:nvPr/>
          </p:nvSpPr>
          <p:spPr bwMode="auto">
            <a:xfrm>
              <a:off x="2664" y="2924"/>
              <a:ext cx="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Ir</a:t>
              </a:r>
              <a:endParaRPr lang="en-US" altLang="en-US" sz="1200"/>
            </a:p>
          </p:txBody>
        </p:sp>
        <p:sp>
          <p:nvSpPr>
            <p:cNvPr id="125" name="Rectangle 123">
              <a:extLst>
                <a:ext uri="{FF2B5EF4-FFF2-40B4-BE49-F238E27FC236}">
                  <a16:creationId xmlns:a16="http://schemas.microsoft.com/office/drawing/2014/main" id="{DA4B0303-90D8-6544-849E-F21765C4D468}"/>
                </a:ext>
              </a:extLst>
            </p:cNvPr>
            <p:cNvSpPr>
              <a:spLocks noChangeArrowheads="1"/>
            </p:cNvSpPr>
            <p:nvPr/>
          </p:nvSpPr>
          <p:spPr bwMode="auto">
            <a:xfrm>
              <a:off x="2104" y="3268"/>
              <a:ext cx="48"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600">
                  <a:solidFill>
                    <a:srgbClr val="000000"/>
                  </a:solidFill>
                  <a:latin typeface="Geneva" panose="020B0503030404040204" pitchFamily="34" charset="0"/>
                </a:rPr>
                <a:t>no</a:t>
              </a:r>
              <a:endParaRPr lang="en-US" altLang="en-US" sz="1200"/>
            </a:p>
          </p:txBody>
        </p:sp>
        <p:sp>
          <p:nvSpPr>
            <p:cNvPr id="126" name="Rectangle 124">
              <a:extLst>
                <a:ext uri="{FF2B5EF4-FFF2-40B4-BE49-F238E27FC236}">
                  <a16:creationId xmlns:a16="http://schemas.microsoft.com/office/drawing/2014/main" id="{4589F039-83BC-E547-8995-25AA4B9A70F9}"/>
                </a:ext>
              </a:extLst>
            </p:cNvPr>
            <p:cNvSpPr>
              <a:spLocks noChangeArrowheads="1"/>
            </p:cNvSpPr>
            <p:nvPr/>
          </p:nvSpPr>
          <p:spPr bwMode="auto">
            <a:xfrm>
              <a:off x="2064" y="3332"/>
              <a:ext cx="111"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600">
                  <a:solidFill>
                    <a:srgbClr val="000000"/>
                  </a:solidFill>
                  <a:latin typeface="Geneva" panose="020B0503030404040204" pitchFamily="34" charset="0"/>
                </a:rPr>
                <a:t>stable</a:t>
              </a:r>
              <a:endParaRPr lang="en-US" altLang="en-US" sz="1200"/>
            </a:p>
          </p:txBody>
        </p:sp>
        <p:sp>
          <p:nvSpPr>
            <p:cNvPr id="127" name="Rectangle 125">
              <a:extLst>
                <a:ext uri="{FF2B5EF4-FFF2-40B4-BE49-F238E27FC236}">
                  <a16:creationId xmlns:a16="http://schemas.microsoft.com/office/drawing/2014/main" id="{4B292131-8FDD-0F45-BA4B-551C46B5F84D}"/>
                </a:ext>
              </a:extLst>
            </p:cNvPr>
            <p:cNvSpPr>
              <a:spLocks noChangeArrowheads="1"/>
            </p:cNvSpPr>
            <p:nvPr/>
          </p:nvSpPr>
          <p:spPr bwMode="auto">
            <a:xfrm>
              <a:off x="2040" y="3396"/>
              <a:ext cx="15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600">
                  <a:solidFill>
                    <a:srgbClr val="000000"/>
                  </a:solidFill>
                  <a:latin typeface="Geneva" panose="020B0503030404040204" pitchFamily="34" charset="0"/>
                </a:rPr>
                <a:t>isotopes</a:t>
              </a:r>
              <a:endParaRPr lang="en-US" altLang="en-US" sz="1200"/>
            </a:p>
          </p:txBody>
        </p:sp>
        <p:sp>
          <p:nvSpPr>
            <p:cNvPr id="128" name="Rectangle 126">
              <a:extLst>
                <a:ext uri="{FF2B5EF4-FFF2-40B4-BE49-F238E27FC236}">
                  <a16:creationId xmlns:a16="http://schemas.microsoft.com/office/drawing/2014/main" id="{322D6B5A-65A2-7A47-B88F-30767DE15513}"/>
                </a:ext>
              </a:extLst>
            </p:cNvPr>
            <p:cNvSpPr>
              <a:spLocks noChangeArrowheads="1"/>
            </p:cNvSpPr>
            <p:nvPr/>
          </p:nvSpPr>
          <p:spPr bwMode="auto">
            <a:xfrm>
              <a:off x="1160"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72</a:t>
              </a:r>
              <a:endParaRPr lang="en-US" altLang="en-US" sz="1200"/>
            </a:p>
          </p:txBody>
        </p:sp>
        <p:sp>
          <p:nvSpPr>
            <p:cNvPr id="129" name="Rectangle 127">
              <a:extLst>
                <a:ext uri="{FF2B5EF4-FFF2-40B4-BE49-F238E27FC236}">
                  <a16:creationId xmlns:a16="http://schemas.microsoft.com/office/drawing/2014/main" id="{A33A1F01-90AF-9446-A464-B7ABF0576E7E}"/>
                </a:ext>
              </a:extLst>
            </p:cNvPr>
            <p:cNvSpPr>
              <a:spLocks noChangeArrowheads="1"/>
            </p:cNvSpPr>
            <p:nvPr/>
          </p:nvSpPr>
          <p:spPr bwMode="auto">
            <a:xfrm>
              <a:off x="1160" y="2924"/>
              <a:ext cx="9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Hf</a:t>
              </a:r>
              <a:endParaRPr lang="en-US" altLang="en-US" sz="1200"/>
            </a:p>
          </p:txBody>
        </p:sp>
        <p:sp>
          <p:nvSpPr>
            <p:cNvPr id="130" name="Line 128">
              <a:extLst>
                <a:ext uri="{FF2B5EF4-FFF2-40B4-BE49-F238E27FC236}">
                  <a16:creationId xmlns:a16="http://schemas.microsoft.com/office/drawing/2014/main" id="{2638C77B-F16C-754B-816B-E01F8B1C977E}"/>
                </a:ext>
              </a:extLst>
            </p:cNvPr>
            <p:cNvSpPr>
              <a:spLocks noChangeShapeType="1"/>
            </p:cNvSpPr>
            <p:nvPr/>
          </p:nvSpPr>
          <p:spPr bwMode="auto">
            <a:xfrm flipH="1">
              <a:off x="1080" y="3076"/>
              <a:ext cx="29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 name="Line 129">
              <a:extLst>
                <a:ext uri="{FF2B5EF4-FFF2-40B4-BE49-F238E27FC236}">
                  <a16:creationId xmlns:a16="http://schemas.microsoft.com/office/drawing/2014/main" id="{1BE96970-226D-7F41-A251-9BEE91DD1332}"/>
                </a:ext>
              </a:extLst>
            </p:cNvPr>
            <p:cNvSpPr>
              <a:spLocks noChangeShapeType="1"/>
            </p:cNvSpPr>
            <p:nvPr/>
          </p:nvSpPr>
          <p:spPr bwMode="auto">
            <a:xfrm>
              <a:off x="2536" y="1948"/>
              <a:ext cx="4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Line 130">
              <a:extLst>
                <a:ext uri="{FF2B5EF4-FFF2-40B4-BE49-F238E27FC236}">
                  <a16:creationId xmlns:a16="http://schemas.microsoft.com/office/drawing/2014/main" id="{ECFBC920-E47C-5548-AEAA-04EBF39F2268}"/>
                </a:ext>
              </a:extLst>
            </p:cNvPr>
            <p:cNvSpPr>
              <a:spLocks noChangeShapeType="1"/>
            </p:cNvSpPr>
            <p:nvPr/>
          </p:nvSpPr>
          <p:spPr bwMode="auto">
            <a:xfrm>
              <a:off x="2576" y="19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 name="Line 131">
              <a:extLst>
                <a:ext uri="{FF2B5EF4-FFF2-40B4-BE49-F238E27FC236}">
                  <a16:creationId xmlns:a16="http://schemas.microsoft.com/office/drawing/2014/main" id="{FBE9C3EB-AE18-EC45-8B65-9979938A21C9}"/>
                </a:ext>
              </a:extLst>
            </p:cNvPr>
            <p:cNvSpPr>
              <a:spLocks noChangeShapeType="1"/>
            </p:cNvSpPr>
            <p:nvPr/>
          </p:nvSpPr>
          <p:spPr bwMode="auto">
            <a:xfrm>
              <a:off x="1080" y="2700"/>
              <a:ext cx="33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 name="Line 132">
              <a:extLst>
                <a:ext uri="{FF2B5EF4-FFF2-40B4-BE49-F238E27FC236}">
                  <a16:creationId xmlns:a16="http://schemas.microsoft.com/office/drawing/2014/main" id="{74C7397E-8472-5547-8A53-2D8D2943AAC7}"/>
                </a:ext>
              </a:extLst>
            </p:cNvPr>
            <p:cNvSpPr>
              <a:spLocks noChangeShapeType="1"/>
            </p:cNvSpPr>
            <p:nvPr/>
          </p:nvSpPr>
          <p:spPr bwMode="auto">
            <a:xfrm>
              <a:off x="1080" y="2700"/>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 name="Line 133">
              <a:extLst>
                <a:ext uri="{FF2B5EF4-FFF2-40B4-BE49-F238E27FC236}">
                  <a16:creationId xmlns:a16="http://schemas.microsoft.com/office/drawing/2014/main" id="{4727C467-BBF5-E342-B8BC-3E43150E27CB}"/>
                </a:ext>
              </a:extLst>
            </p:cNvPr>
            <p:cNvSpPr>
              <a:spLocks noChangeShapeType="1"/>
            </p:cNvSpPr>
            <p:nvPr/>
          </p:nvSpPr>
          <p:spPr bwMode="auto">
            <a:xfrm>
              <a:off x="1376" y="2700"/>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 name="Rectangle 134">
              <a:extLst>
                <a:ext uri="{FF2B5EF4-FFF2-40B4-BE49-F238E27FC236}">
                  <a16:creationId xmlns:a16="http://schemas.microsoft.com/office/drawing/2014/main" id="{FF0C54B7-987A-A644-80DF-73A411F51AF0}"/>
                </a:ext>
              </a:extLst>
            </p:cNvPr>
            <p:cNvSpPr>
              <a:spLocks noChangeArrowheads="1"/>
            </p:cNvSpPr>
            <p:nvPr/>
          </p:nvSpPr>
          <p:spPr bwMode="auto">
            <a:xfrm>
              <a:off x="22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37" name="Rectangle 135">
              <a:extLst>
                <a:ext uri="{FF2B5EF4-FFF2-40B4-BE49-F238E27FC236}">
                  <a16:creationId xmlns:a16="http://schemas.microsoft.com/office/drawing/2014/main" id="{133199B5-0C2F-034D-9B3A-910836DFB094}"/>
                </a:ext>
              </a:extLst>
            </p:cNvPr>
            <p:cNvSpPr>
              <a:spLocks noChangeArrowheads="1"/>
            </p:cNvSpPr>
            <p:nvPr/>
          </p:nvSpPr>
          <p:spPr bwMode="auto">
            <a:xfrm>
              <a:off x="2284" y="2512"/>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38" name="Rectangle 136">
              <a:extLst>
                <a:ext uri="{FF2B5EF4-FFF2-40B4-BE49-F238E27FC236}">
                  <a16:creationId xmlns:a16="http://schemas.microsoft.com/office/drawing/2014/main" id="{651A7301-2723-4C4E-A5E2-2C0AF9B4F145}"/>
                </a:ext>
              </a:extLst>
            </p:cNvPr>
            <p:cNvSpPr>
              <a:spLocks noChangeArrowheads="1"/>
            </p:cNvSpPr>
            <p:nvPr/>
          </p:nvSpPr>
          <p:spPr bwMode="auto">
            <a:xfrm>
              <a:off x="2352" y="239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44</a:t>
              </a:r>
              <a:endParaRPr lang="en-US" altLang="en-US" sz="1200"/>
            </a:p>
          </p:txBody>
        </p:sp>
        <p:sp>
          <p:nvSpPr>
            <p:cNvPr id="139" name="Rectangle 137">
              <a:extLst>
                <a:ext uri="{FF2B5EF4-FFF2-40B4-BE49-F238E27FC236}">
                  <a16:creationId xmlns:a16="http://schemas.microsoft.com/office/drawing/2014/main" id="{DD5CC617-47E3-6B44-AAB6-36FED45C660F}"/>
                </a:ext>
              </a:extLst>
            </p:cNvPr>
            <p:cNvSpPr>
              <a:spLocks noChangeArrowheads="1"/>
            </p:cNvSpPr>
            <p:nvPr/>
          </p:nvSpPr>
          <p:spPr bwMode="auto">
            <a:xfrm>
              <a:off x="2352" y="2556"/>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Ru</a:t>
              </a:r>
              <a:endParaRPr lang="en-US" altLang="en-US" sz="1200"/>
            </a:p>
          </p:txBody>
        </p:sp>
        <p:sp>
          <p:nvSpPr>
            <p:cNvPr id="140" name="Rectangle 138">
              <a:extLst>
                <a:ext uri="{FF2B5EF4-FFF2-40B4-BE49-F238E27FC236}">
                  <a16:creationId xmlns:a16="http://schemas.microsoft.com/office/drawing/2014/main" id="{0A2B98B1-0ED9-4842-BD70-B8994508F622}"/>
                </a:ext>
              </a:extLst>
            </p:cNvPr>
            <p:cNvSpPr>
              <a:spLocks noChangeArrowheads="1"/>
            </p:cNvSpPr>
            <p:nvPr/>
          </p:nvSpPr>
          <p:spPr bwMode="auto">
            <a:xfrm>
              <a:off x="1980" y="2888"/>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41" name="Rectangle 139">
              <a:extLst>
                <a:ext uri="{FF2B5EF4-FFF2-40B4-BE49-F238E27FC236}">
                  <a16:creationId xmlns:a16="http://schemas.microsoft.com/office/drawing/2014/main" id="{43B14F5C-7016-D042-91A1-2D36ED0CDB52}"/>
                </a:ext>
              </a:extLst>
            </p:cNvPr>
            <p:cNvSpPr>
              <a:spLocks noChangeArrowheads="1"/>
            </p:cNvSpPr>
            <p:nvPr/>
          </p:nvSpPr>
          <p:spPr bwMode="auto">
            <a:xfrm>
              <a:off x="3780" y="1760"/>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42" name="Rectangle 140">
              <a:extLst>
                <a:ext uri="{FF2B5EF4-FFF2-40B4-BE49-F238E27FC236}">
                  <a16:creationId xmlns:a16="http://schemas.microsoft.com/office/drawing/2014/main" id="{87F76472-8B85-704D-BADE-CF015D99E7D4}"/>
                </a:ext>
              </a:extLst>
            </p:cNvPr>
            <p:cNvSpPr>
              <a:spLocks noChangeArrowheads="1"/>
            </p:cNvSpPr>
            <p:nvPr/>
          </p:nvSpPr>
          <p:spPr bwMode="auto">
            <a:xfrm>
              <a:off x="3780" y="1576"/>
              <a:ext cx="304" cy="184"/>
            </a:xfrm>
            <a:prstGeom prst="rect">
              <a:avLst/>
            </a:prstGeom>
            <a:solidFill>
              <a:srgbClr val="0066FF"/>
            </a:solidFill>
            <a:ln w="12700">
              <a:solidFill>
                <a:srgbClr val="0066FF"/>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43" name="Rectangle 141">
              <a:extLst>
                <a:ext uri="{FF2B5EF4-FFF2-40B4-BE49-F238E27FC236}">
                  <a16:creationId xmlns:a16="http://schemas.microsoft.com/office/drawing/2014/main" id="{4F2F8B29-4BC8-D649-8258-77E443BFAB8A}"/>
                </a:ext>
              </a:extLst>
            </p:cNvPr>
            <p:cNvSpPr>
              <a:spLocks noChangeArrowheads="1"/>
            </p:cNvSpPr>
            <p:nvPr/>
          </p:nvSpPr>
          <p:spPr bwMode="auto">
            <a:xfrm>
              <a:off x="2884" y="2888"/>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44" name="Rectangle 142">
              <a:extLst>
                <a:ext uri="{FF2B5EF4-FFF2-40B4-BE49-F238E27FC236}">
                  <a16:creationId xmlns:a16="http://schemas.microsoft.com/office/drawing/2014/main" id="{80C6429A-6650-494F-83B7-A55F5C549FDC}"/>
                </a:ext>
              </a:extLst>
            </p:cNvPr>
            <p:cNvSpPr>
              <a:spLocks noChangeArrowheads="1"/>
            </p:cNvSpPr>
            <p:nvPr/>
          </p:nvSpPr>
          <p:spPr bwMode="auto">
            <a:xfrm>
              <a:off x="4980" y="31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45" name="Rectangle 143">
              <a:extLst>
                <a:ext uri="{FF2B5EF4-FFF2-40B4-BE49-F238E27FC236}">
                  <a16:creationId xmlns:a16="http://schemas.microsoft.com/office/drawing/2014/main" id="{CF96FAF9-F566-434B-BC12-737D2DB7ACDD}"/>
                </a:ext>
              </a:extLst>
            </p:cNvPr>
            <p:cNvSpPr>
              <a:spLocks noChangeArrowheads="1"/>
            </p:cNvSpPr>
            <p:nvPr/>
          </p:nvSpPr>
          <p:spPr bwMode="auto">
            <a:xfrm>
              <a:off x="4464" y="126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a:t>
              </a:r>
              <a:endParaRPr lang="en-US" altLang="en-US" sz="1200"/>
            </a:p>
          </p:txBody>
        </p:sp>
        <p:sp>
          <p:nvSpPr>
            <p:cNvPr id="146" name="Rectangle 144">
              <a:extLst>
                <a:ext uri="{FF2B5EF4-FFF2-40B4-BE49-F238E27FC236}">
                  <a16:creationId xmlns:a16="http://schemas.microsoft.com/office/drawing/2014/main" id="{5AE02F6F-FAC9-D841-8B85-024C9240A6FA}"/>
                </a:ext>
              </a:extLst>
            </p:cNvPr>
            <p:cNvSpPr>
              <a:spLocks noChangeArrowheads="1"/>
            </p:cNvSpPr>
            <p:nvPr/>
          </p:nvSpPr>
          <p:spPr bwMode="auto">
            <a:xfrm>
              <a:off x="4464" y="1420"/>
              <a:ext cx="6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N</a:t>
              </a:r>
              <a:endParaRPr lang="en-US" altLang="en-US" sz="1200"/>
            </a:p>
          </p:txBody>
        </p:sp>
        <p:sp>
          <p:nvSpPr>
            <p:cNvPr id="147" name="Rectangle 145">
              <a:extLst>
                <a:ext uri="{FF2B5EF4-FFF2-40B4-BE49-F238E27FC236}">
                  <a16:creationId xmlns:a16="http://schemas.microsoft.com/office/drawing/2014/main" id="{18F10AD7-56F5-DF4F-8431-F6386552D7AB}"/>
                </a:ext>
              </a:extLst>
            </p:cNvPr>
            <p:cNvSpPr>
              <a:spLocks noChangeArrowheads="1"/>
            </p:cNvSpPr>
            <p:nvPr/>
          </p:nvSpPr>
          <p:spPr bwMode="auto">
            <a:xfrm>
              <a:off x="4684" y="1760"/>
              <a:ext cx="296" cy="192"/>
            </a:xfrm>
            <a:prstGeom prst="rect">
              <a:avLst/>
            </a:prstGeom>
            <a:solidFill>
              <a:srgbClr val="00EE00"/>
            </a:solidFill>
            <a:ln w="12700">
              <a:solidFill>
                <a:srgbClr val="00EE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48" name="Rectangle 146">
              <a:extLst>
                <a:ext uri="{FF2B5EF4-FFF2-40B4-BE49-F238E27FC236}">
                  <a16:creationId xmlns:a16="http://schemas.microsoft.com/office/drawing/2014/main" id="{391EC73A-C553-DB4A-B163-2DD6BAE09310}"/>
                </a:ext>
              </a:extLst>
            </p:cNvPr>
            <p:cNvSpPr>
              <a:spLocks noChangeArrowheads="1"/>
            </p:cNvSpPr>
            <p:nvPr/>
          </p:nvSpPr>
          <p:spPr bwMode="auto">
            <a:xfrm>
              <a:off x="4684" y="1576"/>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49" name="Line 147">
              <a:extLst>
                <a:ext uri="{FF2B5EF4-FFF2-40B4-BE49-F238E27FC236}">
                  <a16:creationId xmlns:a16="http://schemas.microsoft.com/office/drawing/2014/main" id="{CEEECDD8-7EF9-5944-AFBF-B272872B4BC3}"/>
                </a:ext>
              </a:extLst>
            </p:cNvPr>
            <p:cNvSpPr>
              <a:spLocks noChangeShapeType="1"/>
            </p:cNvSpPr>
            <p:nvPr/>
          </p:nvSpPr>
          <p:spPr bwMode="auto">
            <a:xfrm>
              <a:off x="3288" y="2284"/>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 name="Rectangle 148">
              <a:extLst>
                <a:ext uri="{FF2B5EF4-FFF2-40B4-BE49-F238E27FC236}">
                  <a16:creationId xmlns:a16="http://schemas.microsoft.com/office/drawing/2014/main" id="{75911398-B3B3-B047-8628-65110B20F7F8}"/>
                </a:ext>
              </a:extLst>
            </p:cNvPr>
            <p:cNvSpPr>
              <a:spLocks noChangeArrowheads="1"/>
            </p:cNvSpPr>
            <p:nvPr/>
          </p:nvSpPr>
          <p:spPr bwMode="auto">
            <a:xfrm>
              <a:off x="1980" y="2704"/>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51" name="Rectangle 149">
              <a:extLst>
                <a:ext uri="{FF2B5EF4-FFF2-40B4-BE49-F238E27FC236}">
                  <a16:creationId xmlns:a16="http://schemas.microsoft.com/office/drawing/2014/main" id="{9AC0D993-AAF8-E14D-A2F8-8FF8D57E3DB4}"/>
                </a:ext>
              </a:extLst>
            </p:cNvPr>
            <p:cNvSpPr>
              <a:spLocks noChangeArrowheads="1"/>
            </p:cNvSpPr>
            <p:nvPr/>
          </p:nvSpPr>
          <p:spPr bwMode="auto">
            <a:xfrm>
              <a:off x="20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75</a:t>
              </a:r>
              <a:endParaRPr lang="en-US" altLang="en-US" sz="1200" dirty="0"/>
            </a:p>
          </p:txBody>
        </p:sp>
        <p:sp>
          <p:nvSpPr>
            <p:cNvPr id="152" name="Rectangle 150">
              <a:extLst>
                <a:ext uri="{FF2B5EF4-FFF2-40B4-BE49-F238E27FC236}">
                  <a16:creationId xmlns:a16="http://schemas.microsoft.com/office/drawing/2014/main" id="{8E13485C-6BF7-D44E-BAB9-8AB73334590D}"/>
                </a:ext>
              </a:extLst>
            </p:cNvPr>
            <p:cNvSpPr>
              <a:spLocks noChangeArrowheads="1"/>
            </p:cNvSpPr>
            <p:nvPr/>
          </p:nvSpPr>
          <p:spPr bwMode="auto">
            <a:xfrm>
              <a:off x="2064" y="2924"/>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Re</a:t>
              </a:r>
              <a:endParaRPr lang="en-US" altLang="en-US" sz="1200" dirty="0"/>
            </a:p>
          </p:txBody>
        </p:sp>
        <p:sp>
          <p:nvSpPr>
            <p:cNvPr id="153" name="Rectangle 151">
              <a:extLst>
                <a:ext uri="{FF2B5EF4-FFF2-40B4-BE49-F238E27FC236}">
                  <a16:creationId xmlns:a16="http://schemas.microsoft.com/office/drawing/2014/main" id="{D8A1E803-A6A1-2E48-8E06-83006851024D}"/>
                </a:ext>
              </a:extLst>
            </p:cNvPr>
            <p:cNvSpPr>
              <a:spLocks noChangeArrowheads="1"/>
            </p:cNvSpPr>
            <p:nvPr/>
          </p:nvSpPr>
          <p:spPr bwMode="auto">
            <a:xfrm>
              <a:off x="2284" y="2888"/>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54" name="Rectangle 152">
              <a:extLst>
                <a:ext uri="{FF2B5EF4-FFF2-40B4-BE49-F238E27FC236}">
                  <a16:creationId xmlns:a16="http://schemas.microsoft.com/office/drawing/2014/main" id="{135C148F-1F50-FF41-8740-1361A02C9E86}"/>
                </a:ext>
              </a:extLst>
            </p:cNvPr>
            <p:cNvSpPr>
              <a:spLocks noChangeArrowheads="1"/>
            </p:cNvSpPr>
            <p:nvPr/>
          </p:nvSpPr>
          <p:spPr bwMode="auto">
            <a:xfrm>
              <a:off x="2284" y="2704"/>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55" name="Rectangle 153">
              <a:extLst>
                <a:ext uri="{FF2B5EF4-FFF2-40B4-BE49-F238E27FC236}">
                  <a16:creationId xmlns:a16="http://schemas.microsoft.com/office/drawing/2014/main" id="{102B05D7-32CA-4A42-AB60-379065CFC938}"/>
                </a:ext>
              </a:extLst>
            </p:cNvPr>
            <p:cNvSpPr>
              <a:spLocks noChangeArrowheads="1"/>
            </p:cNvSpPr>
            <p:nvPr/>
          </p:nvSpPr>
          <p:spPr bwMode="auto">
            <a:xfrm>
              <a:off x="2328"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76</a:t>
              </a:r>
              <a:endParaRPr lang="en-US" altLang="en-US" sz="1200"/>
            </a:p>
          </p:txBody>
        </p:sp>
        <p:sp>
          <p:nvSpPr>
            <p:cNvPr id="156" name="Rectangle 154">
              <a:extLst>
                <a:ext uri="{FF2B5EF4-FFF2-40B4-BE49-F238E27FC236}">
                  <a16:creationId xmlns:a16="http://schemas.microsoft.com/office/drawing/2014/main" id="{FF090848-FE55-CD4E-80FE-49E01BFF8763}"/>
                </a:ext>
              </a:extLst>
            </p:cNvPr>
            <p:cNvSpPr>
              <a:spLocks noChangeArrowheads="1"/>
            </p:cNvSpPr>
            <p:nvPr/>
          </p:nvSpPr>
          <p:spPr bwMode="auto">
            <a:xfrm>
              <a:off x="2328" y="2924"/>
              <a:ext cx="12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err="1">
                  <a:solidFill>
                    <a:srgbClr val="000000"/>
                  </a:solidFill>
                </a:rPr>
                <a:t>Os</a:t>
              </a:r>
              <a:endParaRPr lang="en-US" altLang="en-US" sz="1200" dirty="0"/>
            </a:p>
          </p:txBody>
        </p:sp>
        <p:sp>
          <p:nvSpPr>
            <p:cNvPr id="157" name="Rectangle 155">
              <a:extLst>
                <a:ext uri="{FF2B5EF4-FFF2-40B4-BE49-F238E27FC236}">
                  <a16:creationId xmlns:a16="http://schemas.microsoft.com/office/drawing/2014/main" id="{F128FF4D-39DD-2C40-84B7-97BF640C1F36}"/>
                </a:ext>
              </a:extLst>
            </p:cNvPr>
            <p:cNvSpPr>
              <a:spLocks noChangeArrowheads="1"/>
            </p:cNvSpPr>
            <p:nvPr/>
          </p:nvSpPr>
          <p:spPr bwMode="auto">
            <a:xfrm>
              <a:off x="2884" y="2704"/>
              <a:ext cx="296" cy="184"/>
            </a:xfrm>
            <a:prstGeom prst="rect">
              <a:avLst/>
            </a:prstGeom>
            <a:solidFill>
              <a:srgbClr val="00EE00"/>
            </a:solidFill>
            <a:ln w="12700">
              <a:solidFill>
                <a:srgbClr val="00EE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58" name="Rectangle 156">
              <a:extLst>
                <a:ext uri="{FF2B5EF4-FFF2-40B4-BE49-F238E27FC236}">
                  <a16:creationId xmlns:a16="http://schemas.microsoft.com/office/drawing/2014/main" id="{07759F0B-473A-884F-A0CD-EEEBD3DB86B6}"/>
                </a:ext>
              </a:extLst>
            </p:cNvPr>
            <p:cNvSpPr>
              <a:spLocks noChangeArrowheads="1"/>
            </p:cNvSpPr>
            <p:nvPr/>
          </p:nvSpPr>
          <p:spPr bwMode="auto">
            <a:xfrm>
              <a:off x="3560"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80</a:t>
              </a:r>
              <a:endParaRPr lang="en-US" altLang="en-US" sz="1200"/>
            </a:p>
          </p:txBody>
        </p:sp>
        <p:sp>
          <p:nvSpPr>
            <p:cNvPr id="159" name="Rectangle 157">
              <a:extLst>
                <a:ext uri="{FF2B5EF4-FFF2-40B4-BE49-F238E27FC236}">
                  <a16:creationId xmlns:a16="http://schemas.microsoft.com/office/drawing/2014/main" id="{CA6212DA-C6ED-3D4F-8F32-AEBEF38414E7}"/>
                </a:ext>
              </a:extLst>
            </p:cNvPr>
            <p:cNvSpPr>
              <a:spLocks noChangeArrowheads="1"/>
            </p:cNvSpPr>
            <p:nvPr/>
          </p:nvSpPr>
          <p:spPr bwMode="auto">
            <a:xfrm>
              <a:off x="3560" y="2924"/>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Hg</a:t>
              </a:r>
              <a:endParaRPr lang="en-US" altLang="en-US" sz="1200"/>
            </a:p>
          </p:txBody>
        </p:sp>
        <p:sp>
          <p:nvSpPr>
            <p:cNvPr id="160" name="Rectangle 158">
              <a:extLst>
                <a:ext uri="{FF2B5EF4-FFF2-40B4-BE49-F238E27FC236}">
                  <a16:creationId xmlns:a16="http://schemas.microsoft.com/office/drawing/2014/main" id="{D663B7F2-C13C-4B43-BF5B-71921675BC9D}"/>
                </a:ext>
              </a:extLst>
            </p:cNvPr>
            <p:cNvSpPr>
              <a:spLocks noChangeArrowheads="1"/>
            </p:cNvSpPr>
            <p:nvPr/>
          </p:nvSpPr>
          <p:spPr bwMode="auto">
            <a:xfrm>
              <a:off x="1084" y="31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61" name="Rectangle 159">
              <a:extLst>
                <a:ext uri="{FF2B5EF4-FFF2-40B4-BE49-F238E27FC236}">
                  <a16:creationId xmlns:a16="http://schemas.microsoft.com/office/drawing/2014/main" id="{0B374644-802E-4D4C-B6F0-9402BCABED5D}"/>
                </a:ext>
              </a:extLst>
            </p:cNvPr>
            <p:cNvSpPr>
              <a:spLocks noChangeArrowheads="1"/>
            </p:cNvSpPr>
            <p:nvPr/>
          </p:nvSpPr>
          <p:spPr bwMode="auto">
            <a:xfrm>
              <a:off x="1084" y="3336"/>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62" name="Rectangle 160">
              <a:extLst>
                <a:ext uri="{FF2B5EF4-FFF2-40B4-BE49-F238E27FC236}">
                  <a16:creationId xmlns:a16="http://schemas.microsoft.com/office/drawing/2014/main" id="{112581FE-BA73-0F48-B797-2F6FBDE9A3AD}"/>
                </a:ext>
              </a:extLst>
            </p:cNvPr>
            <p:cNvSpPr>
              <a:spLocks noChangeArrowheads="1"/>
            </p:cNvSpPr>
            <p:nvPr/>
          </p:nvSpPr>
          <p:spPr bwMode="auto">
            <a:xfrm>
              <a:off x="11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58</a:t>
              </a:r>
              <a:endParaRPr lang="en-US" altLang="en-US" sz="1200"/>
            </a:p>
          </p:txBody>
        </p:sp>
        <p:sp>
          <p:nvSpPr>
            <p:cNvPr id="163" name="Rectangle 161">
              <a:extLst>
                <a:ext uri="{FF2B5EF4-FFF2-40B4-BE49-F238E27FC236}">
                  <a16:creationId xmlns:a16="http://schemas.microsoft.com/office/drawing/2014/main" id="{48BE188E-35F8-A447-A7F1-C1295D07DD22}"/>
                </a:ext>
              </a:extLst>
            </p:cNvPr>
            <p:cNvSpPr>
              <a:spLocks noChangeArrowheads="1"/>
            </p:cNvSpPr>
            <p:nvPr/>
          </p:nvSpPr>
          <p:spPr bwMode="auto">
            <a:xfrm>
              <a:off x="1160" y="3372"/>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Ce</a:t>
              </a:r>
              <a:endParaRPr lang="en-US" altLang="en-US" sz="1200"/>
            </a:p>
          </p:txBody>
        </p:sp>
        <p:sp>
          <p:nvSpPr>
            <p:cNvPr id="164" name="Rectangle 162">
              <a:extLst>
                <a:ext uri="{FF2B5EF4-FFF2-40B4-BE49-F238E27FC236}">
                  <a16:creationId xmlns:a16="http://schemas.microsoft.com/office/drawing/2014/main" id="{7FFB047C-6143-0B4B-A945-9E0F37048BDA}"/>
                </a:ext>
              </a:extLst>
            </p:cNvPr>
            <p:cNvSpPr>
              <a:spLocks noChangeArrowheads="1"/>
            </p:cNvSpPr>
            <p:nvPr/>
          </p:nvSpPr>
          <p:spPr bwMode="auto">
            <a:xfrm>
              <a:off x="4980" y="19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65" name="Rectangle 163">
              <a:extLst>
                <a:ext uri="{FF2B5EF4-FFF2-40B4-BE49-F238E27FC236}">
                  <a16:creationId xmlns:a16="http://schemas.microsoft.com/office/drawing/2014/main" id="{040BD05F-1C23-C446-A547-6F2A514EF5FA}"/>
                </a:ext>
              </a:extLst>
            </p:cNvPr>
            <p:cNvSpPr>
              <a:spLocks noChangeArrowheads="1"/>
            </p:cNvSpPr>
            <p:nvPr/>
          </p:nvSpPr>
          <p:spPr bwMode="auto">
            <a:xfrm>
              <a:off x="4980" y="2136"/>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66" name="Rectangle 164">
              <a:extLst>
                <a:ext uri="{FF2B5EF4-FFF2-40B4-BE49-F238E27FC236}">
                  <a16:creationId xmlns:a16="http://schemas.microsoft.com/office/drawing/2014/main" id="{5579EEF0-5E6E-EA4C-93FC-A420E22A5243}"/>
                </a:ext>
              </a:extLst>
            </p:cNvPr>
            <p:cNvSpPr>
              <a:spLocks noChangeArrowheads="1"/>
            </p:cNvSpPr>
            <p:nvPr/>
          </p:nvSpPr>
          <p:spPr bwMode="auto">
            <a:xfrm>
              <a:off x="3780" y="3152"/>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67" name="Rectangle 165">
              <a:extLst>
                <a:ext uri="{FF2B5EF4-FFF2-40B4-BE49-F238E27FC236}">
                  <a16:creationId xmlns:a16="http://schemas.microsoft.com/office/drawing/2014/main" id="{AA6B69A9-F643-CF4E-8F19-FC976516E75D}"/>
                </a:ext>
              </a:extLst>
            </p:cNvPr>
            <p:cNvSpPr>
              <a:spLocks noChangeArrowheads="1"/>
            </p:cNvSpPr>
            <p:nvPr/>
          </p:nvSpPr>
          <p:spPr bwMode="auto">
            <a:xfrm>
              <a:off x="3780" y="3336"/>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68" name="Rectangle 166">
              <a:extLst>
                <a:ext uri="{FF2B5EF4-FFF2-40B4-BE49-F238E27FC236}">
                  <a16:creationId xmlns:a16="http://schemas.microsoft.com/office/drawing/2014/main" id="{8C396791-39B7-104D-9847-1080E04136AF}"/>
                </a:ext>
              </a:extLst>
            </p:cNvPr>
            <p:cNvSpPr>
              <a:spLocks noChangeArrowheads="1"/>
            </p:cNvSpPr>
            <p:nvPr/>
          </p:nvSpPr>
          <p:spPr bwMode="auto">
            <a:xfrm>
              <a:off x="3864"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67</a:t>
              </a:r>
              <a:endParaRPr lang="en-US" altLang="en-US" sz="1200"/>
            </a:p>
          </p:txBody>
        </p:sp>
        <p:sp>
          <p:nvSpPr>
            <p:cNvPr id="169" name="Rectangle 167">
              <a:extLst>
                <a:ext uri="{FF2B5EF4-FFF2-40B4-BE49-F238E27FC236}">
                  <a16:creationId xmlns:a16="http://schemas.microsoft.com/office/drawing/2014/main" id="{4A62D6F2-8ADA-DB4A-B0C7-153FD9B327AE}"/>
                </a:ext>
              </a:extLst>
            </p:cNvPr>
            <p:cNvSpPr>
              <a:spLocks noChangeArrowheads="1"/>
            </p:cNvSpPr>
            <p:nvPr/>
          </p:nvSpPr>
          <p:spPr bwMode="auto">
            <a:xfrm>
              <a:off x="3864" y="3372"/>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Ho</a:t>
              </a:r>
              <a:endParaRPr lang="en-US" altLang="en-US" sz="1200"/>
            </a:p>
          </p:txBody>
        </p:sp>
        <p:sp>
          <p:nvSpPr>
            <p:cNvPr id="170" name="Rectangle 168">
              <a:extLst>
                <a:ext uri="{FF2B5EF4-FFF2-40B4-BE49-F238E27FC236}">
                  <a16:creationId xmlns:a16="http://schemas.microsoft.com/office/drawing/2014/main" id="{67C587ED-04E2-9644-B3C5-5EEF2677284C}"/>
                </a:ext>
              </a:extLst>
            </p:cNvPr>
            <p:cNvSpPr>
              <a:spLocks noChangeArrowheads="1"/>
            </p:cNvSpPr>
            <p:nvPr/>
          </p:nvSpPr>
          <p:spPr bwMode="auto">
            <a:xfrm>
              <a:off x="4980" y="3336"/>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71" name="Rectangle 169">
              <a:extLst>
                <a:ext uri="{FF2B5EF4-FFF2-40B4-BE49-F238E27FC236}">
                  <a16:creationId xmlns:a16="http://schemas.microsoft.com/office/drawing/2014/main" id="{5FF9B223-DFED-BC40-9516-FDD6E524F9B8}"/>
                </a:ext>
              </a:extLst>
            </p:cNvPr>
            <p:cNvSpPr>
              <a:spLocks noChangeArrowheads="1"/>
            </p:cNvSpPr>
            <p:nvPr/>
          </p:nvSpPr>
          <p:spPr bwMode="auto">
            <a:xfrm>
              <a:off x="5064"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71</a:t>
              </a:r>
              <a:endParaRPr lang="en-US" altLang="en-US" sz="1200"/>
            </a:p>
          </p:txBody>
        </p:sp>
        <p:sp>
          <p:nvSpPr>
            <p:cNvPr id="172" name="Rectangle 170">
              <a:extLst>
                <a:ext uri="{FF2B5EF4-FFF2-40B4-BE49-F238E27FC236}">
                  <a16:creationId xmlns:a16="http://schemas.microsoft.com/office/drawing/2014/main" id="{4A925483-F3FF-F545-9491-0AE2D0559D88}"/>
                </a:ext>
              </a:extLst>
            </p:cNvPr>
            <p:cNvSpPr>
              <a:spLocks noChangeArrowheads="1"/>
            </p:cNvSpPr>
            <p:nvPr/>
          </p:nvSpPr>
          <p:spPr bwMode="auto">
            <a:xfrm>
              <a:off x="5064" y="337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Lu</a:t>
              </a:r>
              <a:endParaRPr lang="en-US" altLang="en-US" sz="1200"/>
            </a:p>
          </p:txBody>
        </p:sp>
        <p:sp>
          <p:nvSpPr>
            <p:cNvPr id="173" name="Line 171">
              <a:extLst>
                <a:ext uri="{FF2B5EF4-FFF2-40B4-BE49-F238E27FC236}">
                  <a16:creationId xmlns:a16="http://schemas.microsoft.com/office/drawing/2014/main" id="{4F8BD6D6-394F-344D-8FE8-0E9B5E17C9F9}"/>
                </a:ext>
              </a:extLst>
            </p:cNvPr>
            <p:cNvSpPr>
              <a:spLocks noChangeShapeType="1"/>
            </p:cNvSpPr>
            <p:nvPr/>
          </p:nvSpPr>
          <p:spPr bwMode="auto">
            <a:xfrm>
              <a:off x="440" y="2324"/>
              <a:ext cx="487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 name="Line 172">
              <a:extLst>
                <a:ext uri="{FF2B5EF4-FFF2-40B4-BE49-F238E27FC236}">
                  <a16:creationId xmlns:a16="http://schemas.microsoft.com/office/drawing/2014/main" id="{CF7FD7D1-1AF5-DC49-8A3E-A27659A4DEE7}"/>
                </a:ext>
              </a:extLst>
            </p:cNvPr>
            <p:cNvSpPr>
              <a:spLocks noChangeShapeType="1"/>
            </p:cNvSpPr>
            <p:nvPr/>
          </p:nvSpPr>
          <p:spPr bwMode="auto">
            <a:xfrm>
              <a:off x="3136" y="1948"/>
              <a:ext cx="236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5" name="Line 173">
              <a:extLst>
                <a:ext uri="{FF2B5EF4-FFF2-40B4-BE49-F238E27FC236}">
                  <a16:creationId xmlns:a16="http://schemas.microsoft.com/office/drawing/2014/main" id="{7DFB6BD3-87BE-3E49-A2D0-E8ECD7EA440F}"/>
                </a:ext>
              </a:extLst>
            </p:cNvPr>
            <p:cNvSpPr>
              <a:spLocks noChangeShapeType="1"/>
            </p:cNvSpPr>
            <p:nvPr/>
          </p:nvSpPr>
          <p:spPr bwMode="auto">
            <a:xfrm>
              <a:off x="3776" y="1500"/>
              <a:ext cx="1" cy="1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6" name="Line 174">
              <a:extLst>
                <a:ext uri="{FF2B5EF4-FFF2-40B4-BE49-F238E27FC236}">
                  <a16:creationId xmlns:a16="http://schemas.microsoft.com/office/drawing/2014/main" id="{B2B1222B-AC5B-FB4A-90AE-73CF19719141}"/>
                </a:ext>
              </a:extLst>
            </p:cNvPr>
            <p:cNvSpPr>
              <a:spLocks noChangeShapeType="1"/>
            </p:cNvSpPr>
            <p:nvPr/>
          </p:nvSpPr>
          <p:spPr bwMode="auto">
            <a:xfrm>
              <a:off x="4080" y="1500"/>
              <a:ext cx="1" cy="52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7" name="Line 175">
              <a:extLst>
                <a:ext uri="{FF2B5EF4-FFF2-40B4-BE49-F238E27FC236}">
                  <a16:creationId xmlns:a16="http://schemas.microsoft.com/office/drawing/2014/main" id="{995BF343-A012-3545-BFF2-C8E43416BE6E}"/>
                </a:ext>
              </a:extLst>
            </p:cNvPr>
            <p:cNvSpPr>
              <a:spLocks noChangeShapeType="1"/>
            </p:cNvSpPr>
            <p:nvPr/>
          </p:nvSpPr>
          <p:spPr bwMode="auto">
            <a:xfrm>
              <a:off x="4376" y="1196"/>
              <a:ext cx="1" cy="15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8" name="Line 176">
              <a:extLst>
                <a:ext uri="{FF2B5EF4-FFF2-40B4-BE49-F238E27FC236}">
                  <a16:creationId xmlns:a16="http://schemas.microsoft.com/office/drawing/2014/main" id="{E5B36F05-9B7C-B448-B42E-96F17C90A803}"/>
                </a:ext>
              </a:extLst>
            </p:cNvPr>
            <p:cNvSpPr>
              <a:spLocks noChangeShapeType="1"/>
            </p:cNvSpPr>
            <p:nvPr/>
          </p:nvSpPr>
          <p:spPr bwMode="auto">
            <a:xfrm>
              <a:off x="4680" y="1196"/>
              <a:ext cx="1" cy="150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 name="Line 177">
              <a:extLst>
                <a:ext uri="{FF2B5EF4-FFF2-40B4-BE49-F238E27FC236}">
                  <a16:creationId xmlns:a16="http://schemas.microsoft.com/office/drawing/2014/main" id="{FFA3525F-7A9B-6542-B3CE-2A96B86B24BD}"/>
                </a:ext>
              </a:extLst>
            </p:cNvPr>
            <p:cNvSpPr>
              <a:spLocks noChangeShapeType="1"/>
            </p:cNvSpPr>
            <p:nvPr/>
          </p:nvSpPr>
          <p:spPr bwMode="auto">
            <a:xfrm>
              <a:off x="4976" y="1500"/>
              <a:ext cx="1" cy="89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0" name="Line 178">
              <a:extLst>
                <a:ext uri="{FF2B5EF4-FFF2-40B4-BE49-F238E27FC236}">
                  <a16:creationId xmlns:a16="http://schemas.microsoft.com/office/drawing/2014/main" id="{3B0D5AE0-77F6-C74A-AABC-2D141DFD35C9}"/>
                </a:ext>
              </a:extLst>
            </p:cNvPr>
            <p:cNvSpPr>
              <a:spLocks noChangeShapeType="1"/>
            </p:cNvSpPr>
            <p:nvPr/>
          </p:nvSpPr>
          <p:spPr bwMode="auto">
            <a:xfrm>
              <a:off x="5280" y="1500"/>
              <a:ext cx="1" cy="89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1" name="Line 179">
              <a:extLst>
                <a:ext uri="{FF2B5EF4-FFF2-40B4-BE49-F238E27FC236}">
                  <a16:creationId xmlns:a16="http://schemas.microsoft.com/office/drawing/2014/main" id="{13FE0616-7A70-DE45-819D-45929C910D08}"/>
                </a:ext>
              </a:extLst>
            </p:cNvPr>
            <p:cNvSpPr>
              <a:spLocks noChangeShapeType="1"/>
            </p:cNvSpPr>
            <p:nvPr/>
          </p:nvSpPr>
          <p:spPr bwMode="auto">
            <a:xfrm>
              <a:off x="3776" y="1572"/>
              <a:ext cx="153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2" name="Line 180">
              <a:extLst>
                <a:ext uri="{FF2B5EF4-FFF2-40B4-BE49-F238E27FC236}">
                  <a16:creationId xmlns:a16="http://schemas.microsoft.com/office/drawing/2014/main" id="{D5B64FC3-E0AC-0849-8EB4-513176C6ED19}"/>
                </a:ext>
              </a:extLst>
            </p:cNvPr>
            <p:cNvSpPr>
              <a:spLocks noChangeShapeType="1"/>
            </p:cNvSpPr>
            <p:nvPr/>
          </p:nvSpPr>
          <p:spPr bwMode="auto">
            <a:xfrm>
              <a:off x="4304" y="1196"/>
              <a:ext cx="44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3" name="Line 181">
              <a:extLst>
                <a:ext uri="{FF2B5EF4-FFF2-40B4-BE49-F238E27FC236}">
                  <a16:creationId xmlns:a16="http://schemas.microsoft.com/office/drawing/2014/main" id="{3E338346-27DC-9B48-9B43-6413906554A2}"/>
                </a:ext>
              </a:extLst>
            </p:cNvPr>
            <p:cNvSpPr>
              <a:spLocks noChangeShapeType="1"/>
            </p:cNvSpPr>
            <p:nvPr/>
          </p:nvSpPr>
          <p:spPr bwMode="auto">
            <a:xfrm>
              <a:off x="440" y="2700"/>
              <a:ext cx="431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 name="Line 182">
              <a:extLst>
                <a:ext uri="{FF2B5EF4-FFF2-40B4-BE49-F238E27FC236}">
                  <a16:creationId xmlns:a16="http://schemas.microsoft.com/office/drawing/2014/main" id="{980CFFC2-DD3D-E84C-993B-EF0B6CD8B35C}"/>
                </a:ext>
              </a:extLst>
            </p:cNvPr>
            <p:cNvSpPr>
              <a:spLocks noChangeShapeType="1"/>
            </p:cNvSpPr>
            <p:nvPr/>
          </p:nvSpPr>
          <p:spPr bwMode="auto">
            <a:xfrm>
              <a:off x="1864" y="3076"/>
              <a:ext cx="206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 name="Line 183">
              <a:extLst>
                <a:ext uri="{FF2B5EF4-FFF2-40B4-BE49-F238E27FC236}">
                  <a16:creationId xmlns:a16="http://schemas.microsoft.com/office/drawing/2014/main" id="{187E6F02-302B-FA41-8179-0210F79E3C59}"/>
                </a:ext>
              </a:extLst>
            </p:cNvPr>
            <p:cNvSpPr>
              <a:spLocks noChangeShapeType="1"/>
            </p:cNvSpPr>
            <p:nvPr/>
          </p:nvSpPr>
          <p:spPr bwMode="auto">
            <a:xfrm>
              <a:off x="480" y="2284"/>
              <a:ext cx="1" cy="4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 name="Line 184">
              <a:extLst>
                <a:ext uri="{FF2B5EF4-FFF2-40B4-BE49-F238E27FC236}">
                  <a16:creationId xmlns:a16="http://schemas.microsoft.com/office/drawing/2014/main" id="{22B8BA03-74D8-0046-98B0-E45CDB9EF5BB}"/>
                </a:ext>
              </a:extLst>
            </p:cNvPr>
            <p:cNvSpPr>
              <a:spLocks noChangeShapeType="1"/>
            </p:cNvSpPr>
            <p:nvPr/>
          </p:nvSpPr>
          <p:spPr bwMode="auto">
            <a:xfrm>
              <a:off x="776" y="2284"/>
              <a:ext cx="1" cy="4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 name="Line 185">
              <a:extLst>
                <a:ext uri="{FF2B5EF4-FFF2-40B4-BE49-F238E27FC236}">
                  <a16:creationId xmlns:a16="http://schemas.microsoft.com/office/drawing/2014/main" id="{DE6972A2-8843-1D48-A1B8-6DB984ACC768}"/>
                </a:ext>
              </a:extLst>
            </p:cNvPr>
            <p:cNvSpPr>
              <a:spLocks noChangeShapeType="1"/>
            </p:cNvSpPr>
            <p:nvPr/>
          </p:nvSpPr>
          <p:spPr bwMode="auto">
            <a:xfrm>
              <a:off x="1976" y="2244"/>
              <a:ext cx="1" cy="8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8" name="Line 186">
              <a:extLst>
                <a:ext uri="{FF2B5EF4-FFF2-40B4-BE49-F238E27FC236}">
                  <a16:creationId xmlns:a16="http://schemas.microsoft.com/office/drawing/2014/main" id="{024B78D5-8357-6F4C-964D-5726E6E72310}"/>
                </a:ext>
              </a:extLst>
            </p:cNvPr>
            <p:cNvSpPr>
              <a:spLocks noChangeShapeType="1"/>
            </p:cNvSpPr>
            <p:nvPr/>
          </p:nvSpPr>
          <p:spPr bwMode="auto">
            <a:xfrm>
              <a:off x="2280" y="2244"/>
              <a:ext cx="1" cy="8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9" name="Line 187">
              <a:extLst>
                <a:ext uri="{FF2B5EF4-FFF2-40B4-BE49-F238E27FC236}">
                  <a16:creationId xmlns:a16="http://schemas.microsoft.com/office/drawing/2014/main" id="{03FDC322-FF52-0342-B478-9A6B3CE18FAC}"/>
                </a:ext>
              </a:extLst>
            </p:cNvPr>
            <p:cNvSpPr>
              <a:spLocks noChangeShapeType="1"/>
            </p:cNvSpPr>
            <p:nvPr/>
          </p:nvSpPr>
          <p:spPr bwMode="auto">
            <a:xfrm>
              <a:off x="2576" y="2284"/>
              <a:ext cx="1" cy="7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0" name="Line 188">
              <a:extLst>
                <a:ext uri="{FF2B5EF4-FFF2-40B4-BE49-F238E27FC236}">
                  <a16:creationId xmlns:a16="http://schemas.microsoft.com/office/drawing/2014/main" id="{BF1AAD9C-9D29-8C4E-8493-C5F1C4B318C8}"/>
                </a:ext>
              </a:extLst>
            </p:cNvPr>
            <p:cNvSpPr>
              <a:spLocks noChangeShapeType="1"/>
            </p:cNvSpPr>
            <p:nvPr/>
          </p:nvSpPr>
          <p:spPr bwMode="auto">
            <a:xfrm>
              <a:off x="3480" y="1948"/>
              <a:ext cx="1" cy="1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1" name="Line 189">
              <a:extLst>
                <a:ext uri="{FF2B5EF4-FFF2-40B4-BE49-F238E27FC236}">
                  <a16:creationId xmlns:a16="http://schemas.microsoft.com/office/drawing/2014/main" id="{B2CB42BB-8998-224B-825C-E80F28F1EF77}"/>
                </a:ext>
              </a:extLst>
            </p:cNvPr>
            <p:cNvSpPr>
              <a:spLocks noChangeShapeType="1"/>
            </p:cNvSpPr>
            <p:nvPr/>
          </p:nvSpPr>
          <p:spPr bwMode="auto">
            <a:xfrm>
              <a:off x="10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2" name="Line 190">
              <a:extLst>
                <a:ext uri="{FF2B5EF4-FFF2-40B4-BE49-F238E27FC236}">
                  <a16:creationId xmlns:a16="http://schemas.microsoft.com/office/drawing/2014/main" id="{0D5196D5-7BF7-FE41-B6A9-DF977D61B6A5}"/>
                </a:ext>
              </a:extLst>
            </p:cNvPr>
            <p:cNvSpPr>
              <a:spLocks noChangeShapeType="1"/>
            </p:cNvSpPr>
            <p:nvPr/>
          </p:nvSpPr>
          <p:spPr bwMode="auto">
            <a:xfrm>
              <a:off x="13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3" name="Line 191">
              <a:extLst>
                <a:ext uri="{FF2B5EF4-FFF2-40B4-BE49-F238E27FC236}">
                  <a16:creationId xmlns:a16="http://schemas.microsoft.com/office/drawing/2014/main" id="{10C12DAE-FA5B-E840-9B5C-85586FFBD413}"/>
                </a:ext>
              </a:extLst>
            </p:cNvPr>
            <p:cNvSpPr>
              <a:spLocks noChangeShapeType="1"/>
            </p:cNvSpPr>
            <p:nvPr/>
          </p:nvSpPr>
          <p:spPr bwMode="auto">
            <a:xfrm>
              <a:off x="1080" y="3524"/>
              <a:ext cx="420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 name="Line 192">
              <a:extLst>
                <a:ext uri="{FF2B5EF4-FFF2-40B4-BE49-F238E27FC236}">
                  <a16:creationId xmlns:a16="http://schemas.microsoft.com/office/drawing/2014/main" id="{778F60EA-ABBB-D147-A4D7-93F60B03F412}"/>
                </a:ext>
              </a:extLst>
            </p:cNvPr>
            <p:cNvSpPr>
              <a:spLocks noChangeShapeType="1"/>
            </p:cNvSpPr>
            <p:nvPr/>
          </p:nvSpPr>
          <p:spPr bwMode="auto">
            <a:xfrm>
              <a:off x="28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 name="Line 193">
              <a:extLst>
                <a:ext uri="{FF2B5EF4-FFF2-40B4-BE49-F238E27FC236}">
                  <a16:creationId xmlns:a16="http://schemas.microsoft.com/office/drawing/2014/main" id="{FD1C5940-9486-144C-9285-8AEDAC68AB50}"/>
                </a:ext>
              </a:extLst>
            </p:cNvPr>
            <p:cNvSpPr>
              <a:spLocks noChangeShapeType="1"/>
            </p:cNvSpPr>
            <p:nvPr/>
          </p:nvSpPr>
          <p:spPr bwMode="auto">
            <a:xfrm>
              <a:off x="37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 name="Line 194">
              <a:extLst>
                <a:ext uri="{FF2B5EF4-FFF2-40B4-BE49-F238E27FC236}">
                  <a16:creationId xmlns:a16="http://schemas.microsoft.com/office/drawing/2014/main" id="{A23DB905-CACB-1244-90D3-7A1E2545C443}"/>
                </a:ext>
              </a:extLst>
            </p:cNvPr>
            <p:cNvSpPr>
              <a:spLocks noChangeShapeType="1"/>
            </p:cNvSpPr>
            <p:nvPr/>
          </p:nvSpPr>
          <p:spPr bwMode="auto">
            <a:xfrm>
              <a:off x="40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 name="Line 195">
              <a:extLst>
                <a:ext uri="{FF2B5EF4-FFF2-40B4-BE49-F238E27FC236}">
                  <a16:creationId xmlns:a16="http://schemas.microsoft.com/office/drawing/2014/main" id="{F5C5D248-08A3-994C-926E-0F22C7A919F1}"/>
                </a:ext>
              </a:extLst>
            </p:cNvPr>
            <p:cNvSpPr>
              <a:spLocks noChangeShapeType="1"/>
            </p:cNvSpPr>
            <p:nvPr/>
          </p:nvSpPr>
          <p:spPr bwMode="auto">
            <a:xfrm>
              <a:off x="4680" y="3188"/>
              <a:ext cx="1" cy="3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 name="Line 196">
              <a:extLst>
                <a:ext uri="{FF2B5EF4-FFF2-40B4-BE49-F238E27FC236}">
                  <a16:creationId xmlns:a16="http://schemas.microsoft.com/office/drawing/2014/main" id="{13D558E2-9CDE-CA4C-8D61-A3557F4328A3}"/>
                </a:ext>
              </a:extLst>
            </p:cNvPr>
            <p:cNvSpPr>
              <a:spLocks noChangeShapeType="1"/>
            </p:cNvSpPr>
            <p:nvPr/>
          </p:nvSpPr>
          <p:spPr bwMode="auto">
            <a:xfrm>
              <a:off x="49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 name="Line 197">
              <a:extLst>
                <a:ext uri="{FF2B5EF4-FFF2-40B4-BE49-F238E27FC236}">
                  <a16:creationId xmlns:a16="http://schemas.microsoft.com/office/drawing/2014/main" id="{269977D0-79E3-7044-95F2-9C0BA1A140EF}"/>
                </a:ext>
              </a:extLst>
            </p:cNvPr>
            <p:cNvSpPr>
              <a:spLocks noChangeShapeType="1"/>
            </p:cNvSpPr>
            <p:nvPr/>
          </p:nvSpPr>
          <p:spPr bwMode="auto">
            <a:xfrm>
              <a:off x="52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0" name="Rectangle 198">
              <a:extLst>
                <a:ext uri="{FF2B5EF4-FFF2-40B4-BE49-F238E27FC236}">
                  <a16:creationId xmlns:a16="http://schemas.microsoft.com/office/drawing/2014/main" id="{4B68F1C2-10A6-2B44-94D7-46A976D7418B}"/>
                </a:ext>
              </a:extLst>
            </p:cNvPr>
            <p:cNvSpPr>
              <a:spLocks noChangeArrowheads="1"/>
            </p:cNvSpPr>
            <p:nvPr/>
          </p:nvSpPr>
          <p:spPr bwMode="auto">
            <a:xfrm>
              <a:off x="5064" y="126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9</a:t>
              </a:r>
              <a:endParaRPr lang="en-US" altLang="en-US" sz="1200"/>
            </a:p>
          </p:txBody>
        </p:sp>
        <p:sp>
          <p:nvSpPr>
            <p:cNvPr id="201" name="Rectangle 199">
              <a:extLst>
                <a:ext uri="{FF2B5EF4-FFF2-40B4-BE49-F238E27FC236}">
                  <a16:creationId xmlns:a16="http://schemas.microsoft.com/office/drawing/2014/main" id="{9A784C6A-CE32-314A-B1D9-028C6217A61B}"/>
                </a:ext>
              </a:extLst>
            </p:cNvPr>
            <p:cNvSpPr>
              <a:spLocks noChangeArrowheads="1"/>
            </p:cNvSpPr>
            <p:nvPr/>
          </p:nvSpPr>
          <p:spPr bwMode="auto">
            <a:xfrm>
              <a:off x="5064" y="1420"/>
              <a:ext cx="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F</a:t>
              </a:r>
              <a:endParaRPr lang="en-US" altLang="en-US" sz="1200"/>
            </a:p>
          </p:txBody>
        </p:sp>
        <p:sp>
          <p:nvSpPr>
            <p:cNvPr id="202" name="Rectangle 200">
              <a:extLst>
                <a:ext uri="{FF2B5EF4-FFF2-40B4-BE49-F238E27FC236}">
                  <a16:creationId xmlns:a16="http://schemas.microsoft.com/office/drawing/2014/main" id="{1F140EFA-7879-6248-9E46-DFAE6D80FEE4}"/>
                </a:ext>
              </a:extLst>
            </p:cNvPr>
            <p:cNvSpPr>
              <a:spLocks noChangeArrowheads="1"/>
            </p:cNvSpPr>
            <p:nvPr/>
          </p:nvSpPr>
          <p:spPr bwMode="auto">
            <a:xfrm>
              <a:off x="180" y="1576"/>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03" name="Rectangle 201">
              <a:extLst>
                <a:ext uri="{FF2B5EF4-FFF2-40B4-BE49-F238E27FC236}">
                  <a16:creationId xmlns:a16="http://schemas.microsoft.com/office/drawing/2014/main" id="{C61A7BD1-B9A1-634B-A263-6BF144550AA2}"/>
                </a:ext>
              </a:extLst>
            </p:cNvPr>
            <p:cNvSpPr>
              <a:spLocks noChangeArrowheads="1"/>
            </p:cNvSpPr>
            <p:nvPr/>
          </p:nvSpPr>
          <p:spPr bwMode="auto">
            <a:xfrm>
              <a:off x="180" y="1760"/>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04" name="Rectangle 202">
              <a:extLst>
                <a:ext uri="{FF2B5EF4-FFF2-40B4-BE49-F238E27FC236}">
                  <a16:creationId xmlns:a16="http://schemas.microsoft.com/office/drawing/2014/main" id="{086DF522-300A-474E-9325-8152BFD50C0F}"/>
                </a:ext>
              </a:extLst>
            </p:cNvPr>
            <p:cNvSpPr>
              <a:spLocks noChangeArrowheads="1"/>
            </p:cNvSpPr>
            <p:nvPr/>
          </p:nvSpPr>
          <p:spPr bwMode="auto">
            <a:xfrm>
              <a:off x="264"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11</a:t>
              </a:r>
              <a:endParaRPr lang="en-US" altLang="en-US" sz="1200"/>
            </a:p>
          </p:txBody>
        </p:sp>
        <p:sp>
          <p:nvSpPr>
            <p:cNvPr id="205" name="Rectangle 203">
              <a:extLst>
                <a:ext uri="{FF2B5EF4-FFF2-40B4-BE49-F238E27FC236}">
                  <a16:creationId xmlns:a16="http://schemas.microsoft.com/office/drawing/2014/main" id="{5E71FC7A-F17B-544E-AC5A-E864D6B935D6}"/>
                </a:ext>
              </a:extLst>
            </p:cNvPr>
            <p:cNvSpPr>
              <a:spLocks noChangeArrowheads="1"/>
            </p:cNvSpPr>
            <p:nvPr/>
          </p:nvSpPr>
          <p:spPr bwMode="auto">
            <a:xfrm>
              <a:off x="264" y="1796"/>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Na</a:t>
              </a:r>
              <a:endParaRPr lang="en-US" altLang="en-US" sz="1200"/>
            </a:p>
          </p:txBody>
        </p:sp>
        <p:sp>
          <p:nvSpPr>
            <p:cNvPr id="206" name="Rectangle 204">
              <a:extLst>
                <a:ext uri="{FF2B5EF4-FFF2-40B4-BE49-F238E27FC236}">
                  <a16:creationId xmlns:a16="http://schemas.microsoft.com/office/drawing/2014/main" id="{22841D0F-8267-4C45-87A9-0CE358E79B6F}"/>
                </a:ext>
              </a:extLst>
            </p:cNvPr>
            <p:cNvSpPr>
              <a:spLocks noChangeArrowheads="1"/>
            </p:cNvSpPr>
            <p:nvPr/>
          </p:nvSpPr>
          <p:spPr bwMode="auto">
            <a:xfrm>
              <a:off x="484" y="1576"/>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07" name="Rectangle 205">
              <a:extLst>
                <a:ext uri="{FF2B5EF4-FFF2-40B4-BE49-F238E27FC236}">
                  <a16:creationId xmlns:a16="http://schemas.microsoft.com/office/drawing/2014/main" id="{F9D81DED-E868-4F4D-A4C5-B83275BF0A22}"/>
                </a:ext>
              </a:extLst>
            </p:cNvPr>
            <p:cNvSpPr>
              <a:spLocks noChangeArrowheads="1"/>
            </p:cNvSpPr>
            <p:nvPr/>
          </p:nvSpPr>
          <p:spPr bwMode="auto">
            <a:xfrm>
              <a:off x="484" y="1760"/>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08" name="Rectangle 206">
              <a:extLst>
                <a:ext uri="{FF2B5EF4-FFF2-40B4-BE49-F238E27FC236}">
                  <a16:creationId xmlns:a16="http://schemas.microsoft.com/office/drawing/2014/main" id="{7A7FAB91-825F-844D-9DE4-0303323EDF21}"/>
                </a:ext>
              </a:extLst>
            </p:cNvPr>
            <p:cNvSpPr>
              <a:spLocks noChangeArrowheads="1"/>
            </p:cNvSpPr>
            <p:nvPr/>
          </p:nvSpPr>
          <p:spPr bwMode="auto">
            <a:xfrm>
              <a:off x="560"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12</a:t>
              </a:r>
              <a:endParaRPr lang="en-US" altLang="en-US" sz="1200"/>
            </a:p>
          </p:txBody>
        </p:sp>
        <p:sp>
          <p:nvSpPr>
            <p:cNvPr id="209" name="Rectangle 207">
              <a:extLst>
                <a:ext uri="{FF2B5EF4-FFF2-40B4-BE49-F238E27FC236}">
                  <a16:creationId xmlns:a16="http://schemas.microsoft.com/office/drawing/2014/main" id="{A90D605A-B785-0144-B00F-029B97D72067}"/>
                </a:ext>
              </a:extLst>
            </p:cNvPr>
            <p:cNvSpPr>
              <a:spLocks noChangeArrowheads="1"/>
            </p:cNvSpPr>
            <p:nvPr/>
          </p:nvSpPr>
          <p:spPr bwMode="auto">
            <a:xfrm>
              <a:off x="560" y="1796"/>
              <a:ext cx="13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Mg</a:t>
              </a:r>
              <a:endParaRPr lang="en-US" altLang="en-US" sz="1200"/>
            </a:p>
          </p:txBody>
        </p:sp>
        <p:sp>
          <p:nvSpPr>
            <p:cNvPr id="210" name="Rectangle 208">
              <a:extLst>
                <a:ext uri="{FF2B5EF4-FFF2-40B4-BE49-F238E27FC236}">
                  <a16:creationId xmlns:a16="http://schemas.microsoft.com/office/drawing/2014/main" id="{1836A81B-BBB6-5C41-BE1C-616DBDCF05A7}"/>
                </a:ext>
              </a:extLst>
            </p:cNvPr>
            <p:cNvSpPr>
              <a:spLocks noChangeArrowheads="1"/>
            </p:cNvSpPr>
            <p:nvPr/>
          </p:nvSpPr>
          <p:spPr bwMode="auto">
            <a:xfrm>
              <a:off x="3780" y="1576"/>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11" name="Rectangle 209">
              <a:extLst>
                <a:ext uri="{FF2B5EF4-FFF2-40B4-BE49-F238E27FC236}">
                  <a16:creationId xmlns:a16="http://schemas.microsoft.com/office/drawing/2014/main" id="{2AB750EB-3A6F-D841-80F9-9E2A720E8C2E}"/>
                </a:ext>
              </a:extLst>
            </p:cNvPr>
            <p:cNvSpPr>
              <a:spLocks noChangeArrowheads="1"/>
            </p:cNvSpPr>
            <p:nvPr/>
          </p:nvSpPr>
          <p:spPr bwMode="auto">
            <a:xfrm>
              <a:off x="3780" y="1760"/>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12" name="Rectangle 210">
              <a:extLst>
                <a:ext uri="{FF2B5EF4-FFF2-40B4-BE49-F238E27FC236}">
                  <a16:creationId xmlns:a16="http://schemas.microsoft.com/office/drawing/2014/main" id="{1A725336-E2AE-FE41-9437-CC831D1046DD}"/>
                </a:ext>
              </a:extLst>
            </p:cNvPr>
            <p:cNvSpPr>
              <a:spLocks noChangeArrowheads="1"/>
            </p:cNvSpPr>
            <p:nvPr/>
          </p:nvSpPr>
          <p:spPr bwMode="auto">
            <a:xfrm>
              <a:off x="3864"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13</a:t>
              </a:r>
              <a:endParaRPr lang="en-US" altLang="en-US" sz="1200"/>
            </a:p>
          </p:txBody>
        </p:sp>
        <p:sp>
          <p:nvSpPr>
            <p:cNvPr id="213" name="Rectangle 211">
              <a:extLst>
                <a:ext uri="{FF2B5EF4-FFF2-40B4-BE49-F238E27FC236}">
                  <a16:creationId xmlns:a16="http://schemas.microsoft.com/office/drawing/2014/main" id="{89B648B0-2910-064A-AACE-B737CEBDC0CB}"/>
                </a:ext>
              </a:extLst>
            </p:cNvPr>
            <p:cNvSpPr>
              <a:spLocks noChangeArrowheads="1"/>
            </p:cNvSpPr>
            <p:nvPr/>
          </p:nvSpPr>
          <p:spPr bwMode="auto">
            <a:xfrm>
              <a:off x="3864" y="1796"/>
              <a:ext cx="8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Al</a:t>
              </a:r>
              <a:endParaRPr lang="en-US" altLang="en-US" sz="1200"/>
            </a:p>
          </p:txBody>
        </p:sp>
        <p:sp>
          <p:nvSpPr>
            <p:cNvPr id="214" name="Rectangle 212">
              <a:extLst>
                <a:ext uri="{FF2B5EF4-FFF2-40B4-BE49-F238E27FC236}">
                  <a16:creationId xmlns:a16="http://schemas.microsoft.com/office/drawing/2014/main" id="{A5687D7F-6CC9-ED4A-A890-BA805B293E8A}"/>
                </a:ext>
              </a:extLst>
            </p:cNvPr>
            <p:cNvSpPr>
              <a:spLocks noChangeArrowheads="1"/>
            </p:cNvSpPr>
            <p:nvPr/>
          </p:nvSpPr>
          <p:spPr bwMode="auto">
            <a:xfrm>
              <a:off x="4084" y="1576"/>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15" name="Rectangle 213">
              <a:extLst>
                <a:ext uri="{FF2B5EF4-FFF2-40B4-BE49-F238E27FC236}">
                  <a16:creationId xmlns:a16="http://schemas.microsoft.com/office/drawing/2014/main" id="{5AD4A5D2-6BBE-0D43-B0A3-92D4C849E626}"/>
                </a:ext>
              </a:extLst>
            </p:cNvPr>
            <p:cNvSpPr>
              <a:spLocks noChangeArrowheads="1"/>
            </p:cNvSpPr>
            <p:nvPr/>
          </p:nvSpPr>
          <p:spPr bwMode="auto">
            <a:xfrm>
              <a:off x="4084" y="1760"/>
              <a:ext cx="296" cy="192"/>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dirty="0"/>
            </a:p>
          </p:txBody>
        </p:sp>
        <p:sp>
          <p:nvSpPr>
            <p:cNvPr id="216" name="Rectangle 214">
              <a:extLst>
                <a:ext uri="{FF2B5EF4-FFF2-40B4-BE49-F238E27FC236}">
                  <a16:creationId xmlns:a16="http://schemas.microsoft.com/office/drawing/2014/main" id="{0E1437A5-7F57-6F4E-BEA2-B05B9527EE87}"/>
                </a:ext>
              </a:extLst>
            </p:cNvPr>
            <p:cNvSpPr>
              <a:spLocks noChangeArrowheads="1"/>
            </p:cNvSpPr>
            <p:nvPr/>
          </p:nvSpPr>
          <p:spPr bwMode="auto">
            <a:xfrm>
              <a:off x="4160"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14</a:t>
              </a:r>
              <a:endParaRPr lang="en-US" altLang="en-US" sz="1200"/>
            </a:p>
          </p:txBody>
        </p:sp>
        <p:sp>
          <p:nvSpPr>
            <p:cNvPr id="217" name="Rectangle 215">
              <a:extLst>
                <a:ext uri="{FF2B5EF4-FFF2-40B4-BE49-F238E27FC236}">
                  <a16:creationId xmlns:a16="http://schemas.microsoft.com/office/drawing/2014/main" id="{49AAF1E3-77B5-1547-BF53-C383B0B3D218}"/>
                </a:ext>
              </a:extLst>
            </p:cNvPr>
            <p:cNvSpPr>
              <a:spLocks noChangeArrowheads="1"/>
            </p:cNvSpPr>
            <p:nvPr/>
          </p:nvSpPr>
          <p:spPr bwMode="auto">
            <a:xfrm>
              <a:off x="4160" y="1796"/>
              <a:ext cx="8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Si</a:t>
              </a:r>
              <a:endParaRPr lang="en-US" altLang="en-US" sz="1200"/>
            </a:p>
          </p:txBody>
        </p:sp>
        <p:sp>
          <p:nvSpPr>
            <p:cNvPr id="218" name="Rectangle 216">
              <a:extLst>
                <a:ext uri="{FF2B5EF4-FFF2-40B4-BE49-F238E27FC236}">
                  <a16:creationId xmlns:a16="http://schemas.microsoft.com/office/drawing/2014/main" id="{B54A0B30-4509-7748-9824-2798D429E151}"/>
                </a:ext>
              </a:extLst>
            </p:cNvPr>
            <p:cNvSpPr>
              <a:spLocks noChangeArrowheads="1"/>
            </p:cNvSpPr>
            <p:nvPr/>
          </p:nvSpPr>
          <p:spPr bwMode="auto">
            <a:xfrm>
              <a:off x="4380" y="1576"/>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19" name="Rectangle 217">
              <a:extLst>
                <a:ext uri="{FF2B5EF4-FFF2-40B4-BE49-F238E27FC236}">
                  <a16:creationId xmlns:a16="http://schemas.microsoft.com/office/drawing/2014/main" id="{1F8F1DB4-5CD8-3B41-ACB3-B400DD86E2B4}"/>
                </a:ext>
              </a:extLst>
            </p:cNvPr>
            <p:cNvSpPr>
              <a:spLocks noChangeArrowheads="1"/>
            </p:cNvSpPr>
            <p:nvPr/>
          </p:nvSpPr>
          <p:spPr bwMode="auto">
            <a:xfrm>
              <a:off x="4380" y="1760"/>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20" name="Rectangle 218">
              <a:extLst>
                <a:ext uri="{FF2B5EF4-FFF2-40B4-BE49-F238E27FC236}">
                  <a16:creationId xmlns:a16="http://schemas.microsoft.com/office/drawing/2014/main" id="{8ADCA2FE-F483-BB4C-B75D-3C65F59AD34A}"/>
                </a:ext>
              </a:extLst>
            </p:cNvPr>
            <p:cNvSpPr>
              <a:spLocks noChangeArrowheads="1"/>
            </p:cNvSpPr>
            <p:nvPr/>
          </p:nvSpPr>
          <p:spPr bwMode="auto">
            <a:xfrm>
              <a:off x="4464"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15</a:t>
              </a:r>
              <a:endParaRPr lang="en-US" altLang="en-US" sz="1200"/>
            </a:p>
          </p:txBody>
        </p:sp>
        <p:sp>
          <p:nvSpPr>
            <p:cNvPr id="221" name="Rectangle 219">
              <a:extLst>
                <a:ext uri="{FF2B5EF4-FFF2-40B4-BE49-F238E27FC236}">
                  <a16:creationId xmlns:a16="http://schemas.microsoft.com/office/drawing/2014/main" id="{41FA2995-DCB1-004B-A78B-4C8652626E0E}"/>
                </a:ext>
              </a:extLst>
            </p:cNvPr>
            <p:cNvSpPr>
              <a:spLocks noChangeArrowheads="1"/>
            </p:cNvSpPr>
            <p:nvPr/>
          </p:nvSpPr>
          <p:spPr bwMode="auto">
            <a:xfrm>
              <a:off x="4464" y="1796"/>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P</a:t>
              </a:r>
              <a:endParaRPr lang="en-US" altLang="en-US" sz="1200"/>
            </a:p>
          </p:txBody>
        </p:sp>
        <p:sp>
          <p:nvSpPr>
            <p:cNvPr id="222" name="Rectangle 220">
              <a:extLst>
                <a:ext uri="{FF2B5EF4-FFF2-40B4-BE49-F238E27FC236}">
                  <a16:creationId xmlns:a16="http://schemas.microsoft.com/office/drawing/2014/main" id="{9E310F6C-6E3F-3F4A-8A05-C795ABE52AA3}"/>
                </a:ext>
              </a:extLst>
            </p:cNvPr>
            <p:cNvSpPr>
              <a:spLocks noChangeArrowheads="1"/>
            </p:cNvSpPr>
            <p:nvPr/>
          </p:nvSpPr>
          <p:spPr bwMode="auto">
            <a:xfrm>
              <a:off x="4684" y="1576"/>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23" name="Rectangle 221">
              <a:extLst>
                <a:ext uri="{FF2B5EF4-FFF2-40B4-BE49-F238E27FC236}">
                  <a16:creationId xmlns:a16="http://schemas.microsoft.com/office/drawing/2014/main" id="{89845D70-346B-8643-A6E3-59AD8CD375AB}"/>
                </a:ext>
              </a:extLst>
            </p:cNvPr>
            <p:cNvSpPr>
              <a:spLocks noChangeArrowheads="1"/>
            </p:cNvSpPr>
            <p:nvPr/>
          </p:nvSpPr>
          <p:spPr bwMode="auto">
            <a:xfrm>
              <a:off x="4684" y="1760"/>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24" name="Rectangle 222">
              <a:extLst>
                <a:ext uri="{FF2B5EF4-FFF2-40B4-BE49-F238E27FC236}">
                  <a16:creationId xmlns:a16="http://schemas.microsoft.com/office/drawing/2014/main" id="{593FA638-C7D9-EC40-90ED-39A90C5A1077}"/>
                </a:ext>
              </a:extLst>
            </p:cNvPr>
            <p:cNvSpPr>
              <a:spLocks noChangeArrowheads="1"/>
            </p:cNvSpPr>
            <p:nvPr/>
          </p:nvSpPr>
          <p:spPr bwMode="auto">
            <a:xfrm>
              <a:off x="4760"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16</a:t>
              </a:r>
              <a:endParaRPr lang="en-US" altLang="en-US" sz="1200"/>
            </a:p>
          </p:txBody>
        </p:sp>
        <p:sp>
          <p:nvSpPr>
            <p:cNvPr id="225" name="Rectangle 223">
              <a:extLst>
                <a:ext uri="{FF2B5EF4-FFF2-40B4-BE49-F238E27FC236}">
                  <a16:creationId xmlns:a16="http://schemas.microsoft.com/office/drawing/2014/main" id="{584B07F3-D5AE-F54D-9CE6-75197B74790E}"/>
                </a:ext>
              </a:extLst>
            </p:cNvPr>
            <p:cNvSpPr>
              <a:spLocks noChangeArrowheads="1"/>
            </p:cNvSpPr>
            <p:nvPr/>
          </p:nvSpPr>
          <p:spPr bwMode="auto">
            <a:xfrm>
              <a:off x="4760" y="1796"/>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S</a:t>
              </a:r>
              <a:endParaRPr lang="en-US" altLang="en-US" sz="1200" dirty="0"/>
            </a:p>
          </p:txBody>
        </p:sp>
        <p:sp>
          <p:nvSpPr>
            <p:cNvPr id="226" name="Rectangle 224">
              <a:extLst>
                <a:ext uri="{FF2B5EF4-FFF2-40B4-BE49-F238E27FC236}">
                  <a16:creationId xmlns:a16="http://schemas.microsoft.com/office/drawing/2014/main" id="{8B85EA38-CF87-BA4C-92A2-8E0F7D75DDBA}"/>
                </a:ext>
              </a:extLst>
            </p:cNvPr>
            <p:cNvSpPr>
              <a:spLocks noChangeArrowheads="1"/>
            </p:cNvSpPr>
            <p:nvPr/>
          </p:nvSpPr>
          <p:spPr bwMode="auto">
            <a:xfrm>
              <a:off x="5064"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17</a:t>
              </a:r>
              <a:endParaRPr lang="en-US" altLang="en-US" sz="1200"/>
            </a:p>
          </p:txBody>
        </p:sp>
        <p:sp>
          <p:nvSpPr>
            <p:cNvPr id="227" name="Rectangle 225">
              <a:extLst>
                <a:ext uri="{FF2B5EF4-FFF2-40B4-BE49-F238E27FC236}">
                  <a16:creationId xmlns:a16="http://schemas.microsoft.com/office/drawing/2014/main" id="{8C34B189-F661-674F-9659-F250334D0505}"/>
                </a:ext>
              </a:extLst>
            </p:cNvPr>
            <p:cNvSpPr>
              <a:spLocks noChangeArrowheads="1"/>
            </p:cNvSpPr>
            <p:nvPr/>
          </p:nvSpPr>
          <p:spPr bwMode="auto">
            <a:xfrm>
              <a:off x="5064" y="1796"/>
              <a:ext cx="9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Cl</a:t>
              </a:r>
              <a:endParaRPr lang="en-US" altLang="en-US" sz="1200"/>
            </a:p>
          </p:txBody>
        </p:sp>
        <p:sp>
          <p:nvSpPr>
            <p:cNvPr id="228" name="Rectangle 226">
              <a:extLst>
                <a:ext uri="{FF2B5EF4-FFF2-40B4-BE49-F238E27FC236}">
                  <a16:creationId xmlns:a16="http://schemas.microsoft.com/office/drawing/2014/main" id="{3E40A999-6134-EF4E-8130-653813213B24}"/>
                </a:ext>
              </a:extLst>
            </p:cNvPr>
            <p:cNvSpPr>
              <a:spLocks noChangeArrowheads="1"/>
            </p:cNvSpPr>
            <p:nvPr/>
          </p:nvSpPr>
          <p:spPr bwMode="auto">
            <a:xfrm>
              <a:off x="5360"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18</a:t>
              </a:r>
              <a:endParaRPr lang="en-US" altLang="en-US" sz="1200" dirty="0"/>
            </a:p>
          </p:txBody>
        </p:sp>
        <p:sp>
          <p:nvSpPr>
            <p:cNvPr id="229" name="Rectangle 227">
              <a:extLst>
                <a:ext uri="{FF2B5EF4-FFF2-40B4-BE49-F238E27FC236}">
                  <a16:creationId xmlns:a16="http://schemas.microsoft.com/office/drawing/2014/main" id="{5A7FA912-CFD3-EA47-BFFB-0ED39363B13D}"/>
                </a:ext>
              </a:extLst>
            </p:cNvPr>
            <p:cNvSpPr>
              <a:spLocks noChangeArrowheads="1"/>
            </p:cNvSpPr>
            <p:nvPr/>
          </p:nvSpPr>
          <p:spPr bwMode="auto">
            <a:xfrm>
              <a:off x="5360" y="1796"/>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Ar</a:t>
              </a:r>
              <a:endParaRPr lang="en-US" altLang="en-US" sz="1200"/>
            </a:p>
          </p:txBody>
        </p:sp>
        <p:sp>
          <p:nvSpPr>
            <p:cNvPr id="230" name="Rectangle 228">
              <a:extLst>
                <a:ext uri="{FF2B5EF4-FFF2-40B4-BE49-F238E27FC236}">
                  <a16:creationId xmlns:a16="http://schemas.microsoft.com/office/drawing/2014/main" id="{ABA00DFD-B915-E04D-BA80-75528C572984}"/>
                </a:ext>
              </a:extLst>
            </p:cNvPr>
            <p:cNvSpPr>
              <a:spLocks noChangeArrowheads="1"/>
            </p:cNvSpPr>
            <p:nvPr/>
          </p:nvSpPr>
          <p:spPr bwMode="auto">
            <a:xfrm>
              <a:off x="180" y="1952"/>
              <a:ext cx="304"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31" name="Rectangle 229">
              <a:extLst>
                <a:ext uri="{FF2B5EF4-FFF2-40B4-BE49-F238E27FC236}">
                  <a16:creationId xmlns:a16="http://schemas.microsoft.com/office/drawing/2014/main" id="{6C17FCA8-AE01-254D-8815-ADBA944D639B}"/>
                </a:ext>
              </a:extLst>
            </p:cNvPr>
            <p:cNvSpPr>
              <a:spLocks noChangeArrowheads="1"/>
            </p:cNvSpPr>
            <p:nvPr/>
          </p:nvSpPr>
          <p:spPr bwMode="auto">
            <a:xfrm>
              <a:off x="180" y="2136"/>
              <a:ext cx="304" cy="192"/>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32" name="Rectangle 230">
              <a:extLst>
                <a:ext uri="{FF2B5EF4-FFF2-40B4-BE49-F238E27FC236}">
                  <a16:creationId xmlns:a16="http://schemas.microsoft.com/office/drawing/2014/main" id="{1972C5B1-8A9B-C14E-AE61-EE224B9C98A8}"/>
                </a:ext>
              </a:extLst>
            </p:cNvPr>
            <p:cNvSpPr>
              <a:spLocks noChangeArrowheads="1"/>
            </p:cNvSpPr>
            <p:nvPr/>
          </p:nvSpPr>
          <p:spPr bwMode="auto">
            <a:xfrm>
              <a:off x="2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19</a:t>
              </a:r>
              <a:endParaRPr lang="en-US" altLang="en-US" sz="1200"/>
            </a:p>
          </p:txBody>
        </p:sp>
        <p:sp>
          <p:nvSpPr>
            <p:cNvPr id="233" name="Rectangle 231">
              <a:extLst>
                <a:ext uri="{FF2B5EF4-FFF2-40B4-BE49-F238E27FC236}">
                  <a16:creationId xmlns:a16="http://schemas.microsoft.com/office/drawing/2014/main" id="{3C0C4A00-B953-5745-88ED-20A9AA28FC01}"/>
                </a:ext>
              </a:extLst>
            </p:cNvPr>
            <p:cNvSpPr>
              <a:spLocks noChangeArrowheads="1"/>
            </p:cNvSpPr>
            <p:nvPr/>
          </p:nvSpPr>
          <p:spPr bwMode="auto">
            <a:xfrm>
              <a:off x="264" y="2172"/>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K</a:t>
              </a:r>
              <a:endParaRPr lang="en-US" altLang="en-US" sz="1200"/>
            </a:p>
          </p:txBody>
        </p:sp>
        <p:sp>
          <p:nvSpPr>
            <p:cNvPr id="234" name="Rectangle 232">
              <a:extLst>
                <a:ext uri="{FF2B5EF4-FFF2-40B4-BE49-F238E27FC236}">
                  <a16:creationId xmlns:a16="http://schemas.microsoft.com/office/drawing/2014/main" id="{37FC9B3B-F46A-2F41-ABA9-97B3D51F3CB8}"/>
                </a:ext>
              </a:extLst>
            </p:cNvPr>
            <p:cNvSpPr>
              <a:spLocks noChangeArrowheads="1"/>
            </p:cNvSpPr>
            <p:nvPr/>
          </p:nvSpPr>
          <p:spPr bwMode="auto">
            <a:xfrm>
              <a:off x="484" y="1952"/>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35" name="Rectangle 233">
              <a:extLst>
                <a:ext uri="{FF2B5EF4-FFF2-40B4-BE49-F238E27FC236}">
                  <a16:creationId xmlns:a16="http://schemas.microsoft.com/office/drawing/2014/main" id="{9E28A69A-6366-B847-B1E1-A6633EC6781E}"/>
                </a:ext>
              </a:extLst>
            </p:cNvPr>
            <p:cNvSpPr>
              <a:spLocks noChangeArrowheads="1"/>
            </p:cNvSpPr>
            <p:nvPr/>
          </p:nvSpPr>
          <p:spPr bwMode="auto">
            <a:xfrm>
              <a:off x="484" y="2136"/>
              <a:ext cx="296" cy="192"/>
            </a:xfrm>
            <a:prstGeom prst="rect">
              <a:avLst/>
            </a:prstGeom>
            <a:solidFill>
              <a:srgbClr val="FF3399"/>
            </a:solidFill>
            <a:ln w="12700">
              <a:solidFill>
                <a:srgbClr val="FF3399"/>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36" name="Rectangle 234">
              <a:extLst>
                <a:ext uri="{FF2B5EF4-FFF2-40B4-BE49-F238E27FC236}">
                  <a16:creationId xmlns:a16="http://schemas.microsoft.com/office/drawing/2014/main" id="{D2480735-E1E6-8E40-9C8F-7ACAAD42A912}"/>
                </a:ext>
              </a:extLst>
            </p:cNvPr>
            <p:cNvSpPr>
              <a:spLocks noChangeArrowheads="1"/>
            </p:cNvSpPr>
            <p:nvPr/>
          </p:nvSpPr>
          <p:spPr bwMode="auto">
            <a:xfrm>
              <a:off x="5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20</a:t>
              </a:r>
              <a:endParaRPr lang="en-US" altLang="en-US" sz="1200"/>
            </a:p>
          </p:txBody>
        </p:sp>
        <p:sp>
          <p:nvSpPr>
            <p:cNvPr id="237" name="Rectangle 235">
              <a:extLst>
                <a:ext uri="{FF2B5EF4-FFF2-40B4-BE49-F238E27FC236}">
                  <a16:creationId xmlns:a16="http://schemas.microsoft.com/office/drawing/2014/main" id="{30D70539-1227-5F41-B6AD-13915AF19530}"/>
                </a:ext>
              </a:extLst>
            </p:cNvPr>
            <p:cNvSpPr>
              <a:spLocks noChangeArrowheads="1"/>
            </p:cNvSpPr>
            <p:nvPr/>
          </p:nvSpPr>
          <p:spPr bwMode="auto">
            <a:xfrm>
              <a:off x="560" y="2172"/>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Ca</a:t>
              </a:r>
              <a:endParaRPr lang="en-US" altLang="en-US" sz="1200"/>
            </a:p>
          </p:txBody>
        </p:sp>
        <p:sp>
          <p:nvSpPr>
            <p:cNvPr id="238" name="Rectangle 236">
              <a:extLst>
                <a:ext uri="{FF2B5EF4-FFF2-40B4-BE49-F238E27FC236}">
                  <a16:creationId xmlns:a16="http://schemas.microsoft.com/office/drawing/2014/main" id="{A4A0161F-44DC-944F-A191-40B440F6E075}"/>
                </a:ext>
              </a:extLst>
            </p:cNvPr>
            <p:cNvSpPr>
              <a:spLocks noChangeArrowheads="1"/>
            </p:cNvSpPr>
            <p:nvPr/>
          </p:nvSpPr>
          <p:spPr bwMode="auto">
            <a:xfrm>
              <a:off x="8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21</a:t>
              </a:r>
              <a:endParaRPr lang="en-US" altLang="en-US" sz="1200" dirty="0"/>
            </a:p>
          </p:txBody>
        </p:sp>
        <p:sp>
          <p:nvSpPr>
            <p:cNvPr id="239" name="Rectangle 237">
              <a:extLst>
                <a:ext uri="{FF2B5EF4-FFF2-40B4-BE49-F238E27FC236}">
                  <a16:creationId xmlns:a16="http://schemas.microsoft.com/office/drawing/2014/main" id="{F7CD5939-3A9A-7A46-832D-E8593A5C2FED}"/>
                </a:ext>
              </a:extLst>
            </p:cNvPr>
            <p:cNvSpPr>
              <a:spLocks noChangeArrowheads="1"/>
            </p:cNvSpPr>
            <p:nvPr/>
          </p:nvSpPr>
          <p:spPr bwMode="auto">
            <a:xfrm>
              <a:off x="864" y="2172"/>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Sc</a:t>
              </a:r>
              <a:endParaRPr lang="en-US" altLang="en-US" sz="1200"/>
            </a:p>
          </p:txBody>
        </p:sp>
        <p:sp>
          <p:nvSpPr>
            <p:cNvPr id="240" name="Rectangle 238">
              <a:extLst>
                <a:ext uri="{FF2B5EF4-FFF2-40B4-BE49-F238E27FC236}">
                  <a16:creationId xmlns:a16="http://schemas.microsoft.com/office/drawing/2014/main" id="{3872CB09-E779-424A-9976-AE2E62D6115A}"/>
                </a:ext>
              </a:extLst>
            </p:cNvPr>
            <p:cNvSpPr>
              <a:spLocks noChangeArrowheads="1"/>
            </p:cNvSpPr>
            <p:nvPr/>
          </p:nvSpPr>
          <p:spPr bwMode="auto">
            <a:xfrm>
              <a:off x="1084" y="19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41" name="Rectangle 239">
              <a:extLst>
                <a:ext uri="{FF2B5EF4-FFF2-40B4-BE49-F238E27FC236}">
                  <a16:creationId xmlns:a16="http://schemas.microsoft.com/office/drawing/2014/main" id="{F9504E1B-19C2-2548-95BD-3AC7B98170C7}"/>
                </a:ext>
              </a:extLst>
            </p:cNvPr>
            <p:cNvSpPr>
              <a:spLocks noChangeArrowheads="1"/>
            </p:cNvSpPr>
            <p:nvPr/>
          </p:nvSpPr>
          <p:spPr bwMode="auto">
            <a:xfrm>
              <a:off x="1084" y="2136"/>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42" name="Rectangle 240">
              <a:extLst>
                <a:ext uri="{FF2B5EF4-FFF2-40B4-BE49-F238E27FC236}">
                  <a16:creationId xmlns:a16="http://schemas.microsoft.com/office/drawing/2014/main" id="{7ACF27E4-8FBD-CE4D-9B01-7769A37C753C}"/>
                </a:ext>
              </a:extLst>
            </p:cNvPr>
            <p:cNvSpPr>
              <a:spLocks noChangeArrowheads="1"/>
            </p:cNvSpPr>
            <p:nvPr/>
          </p:nvSpPr>
          <p:spPr bwMode="auto">
            <a:xfrm>
              <a:off x="11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22</a:t>
              </a:r>
              <a:endParaRPr lang="en-US" altLang="en-US" sz="1200"/>
            </a:p>
          </p:txBody>
        </p:sp>
        <p:sp>
          <p:nvSpPr>
            <p:cNvPr id="243" name="Rectangle 241">
              <a:extLst>
                <a:ext uri="{FF2B5EF4-FFF2-40B4-BE49-F238E27FC236}">
                  <a16:creationId xmlns:a16="http://schemas.microsoft.com/office/drawing/2014/main" id="{C691543D-1373-6348-B83D-E7A7A0F05A5D}"/>
                </a:ext>
              </a:extLst>
            </p:cNvPr>
            <p:cNvSpPr>
              <a:spLocks noChangeArrowheads="1"/>
            </p:cNvSpPr>
            <p:nvPr/>
          </p:nvSpPr>
          <p:spPr bwMode="auto">
            <a:xfrm>
              <a:off x="1160" y="2172"/>
              <a:ext cx="8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Ti</a:t>
              </a:r>
              <a:endParaRPr lang="en-US" altLang="en-US" sz="1200"/>
            </a:p>
          </p:txBody>
        </p:sp>
        <p:sp>
          <p:nvSpPr>
            <p:cNvPr id="244" name="Rectangle 242">
              <a:extLst>
                <a:ext uri="{FF2B5EF4-FFF2-40B4-BE49-F238E27FC236}">
                  <a16:creationId xmlns:a16="http://schemas.microsoft.com/office/drawing/2014/main" id="{B7F46D16-65B1-F643-BF40-F9410AE368E6}"/>
                </a:ext>
              </a:extLst>
            </p:cNvPr>
            <p:cNvSpPr>
              <a:spLocks noChangeArrowheads="1"/>
            </p:cNvSpPr>
            <p:nvPr/>
          </p:nvSpPr>
          <p:spPr bwMode="auto">
            <a:xfrm>
              <a:off x="1380" y="1952"/>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45" name="Rectangle 243">
              <a:extLst>
                <a:ext uri="{FF2B5EF4-FFF2-40B4-BE49-F238E27FC236}">
                  <a16:creationId xmlns:a16="http://schemas.microsoft.com/office/drawing/2014/main" id="{92DEE1C7-F1A4-B640-ACC3-325F31905983}"/>
                </a:ext>
              </a:extLst>
            </p:cNvPr>
            <p:cNvSpPr>
              <a:spLocks noChangeArrowheads="1"/>
            </p:cNvSpPr>
            <p:nvPr/>
          </p:nvSpPr>
          <p:spPr bwMode="auto">
            <a:xfrm>
              <a:off x="1380" y="2136"/>
              <a:ext cx="304" cy="192"/>
            </a:xfrm>
            <a:prstGeom prst="rect">
              <a:avLst/>
            </a:prstGeom>
            <a:solidFill>
              <a:srgbClr val="FF3399"/>
            </a:solidFill>
            <a:ln w="12700">
              <a:solidFill>
                <a:srgbClr val="FF3399"/>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46" name="Rectangle 244">
              <a:extLst>
                <a:ext uri="{FF2B5EF4-FFF2-40B4-BE49-F238E27FC236}">
                  <a16:creationId xmlns:a16="http://schemas.microsoft.com/office/drawing/2014/main" id="{62CEBA42-AE5D-E143-AD9A-762A366A7B39}"/>
                </a:ext>
              </a:extLst>
            </p:cNvPr>
            <p:cNvSpPr>
              <a:spLocks noChangeArrowheads="1"/>
            </p:cNvSpPr>
            <p:nvPr/>
          </p:nvSpPr>
          <p:spPr bwMode="auto">
            <a:xfrm>
              <a:off x="14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23</a:t>
              </a:r>
              <a:endParaRPr lang="en-US" altLang="en-US" sz="1200"/>
            </a:p>
          </p:txBody>
        </p:sp>
        <p:sp>
          <p:nvSpPr>
            <p:cNvPr id="247" name="Rectangle 245">
              <a:extLst>
                <a:ext uri="{FF2B5EF4-FFF2-40B4-BE49-F238E27FC236}">
                  <a16:creationId xmlns:a16="http://schemas.microsoft.com/office/drawing/2014/main" id="{B03B05C2-71E3-6149-96A0-3262561C8C43}"/>
                </a:ext>
              </a:extLst>
            </p:cNvPr>
            <p:cNvSpPr>
              <a:spLocks noChangeArrowheads="1"/>
            </p:cNvSpPr>
            <p:nvPr/>
          </p:nvSpPr>
          <p:spPr bwMode="auto">
            <a:xfrm>
              <a:off x="1464" y="2172"/>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V</a:t>
              </a:r>
              <a:endParaRPr lang="en-US" altLang="en-US" sz="1200"/>
            </a:p>
          </p:txBody>
        </p:sp>
        <p:sp>
          <p:nvSpPr>
            <p:cNvPr id="248" name="Rectangle 246">
              <a:extLst>
                <a:ext uri="{FF2B5EF4-FFF2-40B4-BE49-F238E27FC236}">
                  <a16:creationId xmlns:a16="http://schemas.microsoft.com/office/drawing/2014/main" id="{2DEE4516-A104-B747-8554-50F7656B1139}"/>
                </a:ext>
              </a:extLst>
            </p:cNvPr>
            <p:cNvSpPr>
              <a:spLocks noChangeArrowheads="1"/>
            </p:cNvSpPr>
            <p:nvPr/>
          </p:nvSpPr>
          <p:spPr bwMode="auto">
            <a:xfrm>
              <a:off x="17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24</a:t>
              </a:r>
              <a:endParaRPr lang="en-US" altLang="en-US" sz="1200"/>
            </a:p>
          </p:txBody>
        </p:sp>
        <p:sp>
          <p:nvSpPr>
            <p:cNvPr id="249" name="Rectangle 247">
              <a:extLst>
                <a:ext uri="{FF2B5EF4-FFF2-40B4-BE49-F238E27FC236}">
                  <a16:creationId xmlns:a16="http://schemas.microsoft.com/office/drawing/2014/main" id="{12152299-E8B3-D748-A3F5-A79854732B00}"/>
                </a:ext>
              </a:extLst>
            </p:cNvPr>
            <p:cNvSpPr>
              <a:spLocks noChangeArrowheads="1"/>
            </p:cNvSpPr>
            <p:nvPr/>
          </p:nvSpPr>
          <p:spPr bwMode="auto">
            <a:xfrm>
              <a:off x="1760" y="2172"/>
              <a:ext cx="10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Cr</a:t>
              </a:r>
              <a:endParaRPr lang="en-US" altLang="en-US" sz="1200" dirty="0"/>
            </a:p>
          </p:txBody>
        </p:sp>
        <p:sp>
          <p:nvSpPr>
            <p:cNvPr id="250" name="Rectangle 248">
              <a:extLst>
                <a:ext uri="{FF2B5EF4-FFF2-40B4-BE49-F238E27FC236}">
                  <a16:creationId xmlns:a16="http://schemas.microsoft.com/office/drawing/2014/main" id="{8A96FBE4-DA02-BA43-9274-A448E4BE6FB2}"/>
                </a:ext>
              </a:extLst>
            </p:cNvPr>
            <p:cNvSpPr>
              <a:spLocks noChangeArrowheads="1"/>
            </p:cNvSpPr>
            <p:nvPr/>
          </p:nvSpPr>
          <p:spPr bwMode="auto">
            <a:xfrm>
              <a:off x="3780" y="19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51" name="Rectangle 249">
              <a:extLst>
                <a:ext uri="{FF2B5EF4-FFF2-40B4-BE49-F238E27FC236}">
                  <a16:creationId xmlns:a16="http://schemas.microsoft.com/office/drawing/2014/main" id="{90A7BDB9-406A-E247-A7B7-9BD958044A22}"/>
                </a:ext>
              </a:extLst>
            </p:cNvPr>
            <p:cNvSpPr>
              <a:spLocks noChangeArrowheads="1"/>
            </p:cNvSpPr>
            <p:nvPr/>
          </p:nvSpPr>
          <p:spPr bwMode="auto">
            <a:xfrm>
              <a:off x="3780" y="2136"/>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52" name="Rectangle 250">
              <a:extLst>
                <a:ext uri="{FF2B5EF4-FFF2-40B4-BE49-F238E27FC236}">
                  <a16:creationId xmlns:a16="http://schemas.microsoft.com/office/drawing/2014/main" id="{B988AFA5-2AFD-8C47-A3C2-8206E01493F4}"/>
                </a:ext>
              </a:extLst>
            </p:cNvPr>
            <p:cNvSpPr>
              <a:spLocks noChangeArrowheads="1"/>
            </p:cNvSpPr>
            <p:nvPr/>
          </p:nvSpPr>
          <p:spPr bwMode="auto">
            <a:xfrm>
              <a:off x="38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31</a:t>
              </a:r>
              <a:endParaRPr lang="en-US" altLang="en-US" sz="1200"/>
            </a:p>
          </p:txBody>
        </p:sp>
        <p:sp>
          <p:nvSpPr>
            <p:cNvPr id="253" name="Rectangle 251">
              <a:extLst>
                <a:ext uri="{FF2B5EF4-FFF2-40B4-BE49-F238E27FC236}">
                  <a16:creationId xmlns:a16="http://schemas.microsoft.com/office/drawing/2014/main" id="{C3DCE292-8D99-614C-9275-4AF962B11244}"/>
                </a:ext>
              </a:extLst>
            </p:cNvPr>
            <p:cNvSpPr>
              <a:spLocks noChangeArrowheads="1"/>
            </p:cNvSpPr>
            <p:nvPr/>
          </p:nvSpPr>
          <p:spPr bwMode="auto">
            <a:xfrm>
              <a:off x="3864" y="2172"/>
              <a:ext cx="12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Ga</a:t>
              </a:r>
              <a:endParaRPr lang="en-US" altLang="en-US" sz="1200"/>
            </a:p>
          </p:txBody>
        </p:sp>
        <p:sp>
          <p:nvSpPr>
            <p:cNvPr id="254" name="Rectangle 252">
              <a:extLst>
                <a:ext uri="{FF2B5EF4-FFF2-40B4-BE49-F238E27FC236}">
                  <a16:creationId xmlns:a16="http://schemas.microsoft.com/office/drawing/2014/main" id="{56826017-1417-8448-B6F5-BD6C52ACEA09}"/>
                </a:ext>
              </a:extLst>
            </p:cNvPr>
            <p:cNvSpPr>
              <a:spLocks noChangeArrowheads="1"/>
            </p:cNvSpPr>
            <p:nvPr/>
          </p:nvSpPr>
          <p:spPr bwMode="auto">
            <a:xfrm>
              <a:off x="4084" y="1952"/>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55" name="Rectangle 253">
              <a:extLst>
                <a:ext uri="{FF2B5EF4-FFF2-40B4-BE49-F238E27FC236}">
                  <a16:creationId xmlns:a16="http://schemas.microsoft.com/office/drawing/2014/main" id="{E3128F5E-7B1D-8549-B9E7-F2059EAA5091}"/>
                </a:ext>
              </a:extLst>
            </p:cNvPr>
            <p:cNvSpPr>
              <a:spLocks noChangeArrowheads="1"/>
            </p:cNvSpPr>
            <p:nvPr/>
          </p:nvSpPr>
          <p:spPr bwMode="auto">
            <a:xfrm>
              <a:off x="4084" y="2136"/>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56" name="Rectangle 254">
              <a:extLst>
                <a:ext uri="{FF2B5EF4-FFF2-40B4-BE49-F238E27FC236}">
                  <a16:creationId xmlns:a16="http://schemas.microsoft.com/office/drawing/2014/main" id="{61A5D848-226C-1D43-A99B-7F6157D2BCE2}"/>
                </a:ext>
              </a:extLst>
            </p:cNvPr>
            <p:cNvSpPr>
              <a:spLocks noChangeArrowheads="1"/>
            </p:cNvSpPr>
            <p:nvPr/>
          </p:nvSpPr>
          <p:spPr bwMode="auto">
            <a:xfrm>
              <a:off x="41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32</a:t>
              </a:r>
              <a:endParaRPr lang="en-US" altLang="en-US" sz="1200"/>
            </a:p>
          </p:txBody>
        </p:sp>
        <p:sp>
          <p:nvSpPr>
            <p:cNvPr id="257" name="Rectangle 255">
              <a:extLst>
                <a:ext uri="{FF2B5EF4-FFF2-40B4-BE49-F238E27FC236}">
                  <a16:creationId xmlns:a16="http://schemas.microsoft.com/office/drawing/2014/main" id="{A5670145-52D8-8148-A18E-8499735B7EDE}"/>
                </a:ext>
              </a:extLst>
            </p:cNvPr>
            <p:cNvSpPr>
              <a:spLocks noChangeArrowheads="1"/>
            </p:cNvSpPr>
            <p:nvPr/>
          </p:nvSpPr>
          <p:spPr bwMode="auto">
            <a:xfrm>
              <a:off x="4160" y="2172"/>
              <a:ext cx="12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Ge</a:t>
              </a:r>
              <a:endParaRPr lang="en-US" altLang="en-US" sz="1200"/>
            </a:p>
          </p:txBody>
        </p:sp>
        <p:sp>
          <p:nvSpPr>
            <p:cNvPr id="258" name="Rectangle 256">
              <a:extLst>
                <a:ext uri="{FF2B5EF4-FFF2-40B4-BE49-F238E27FC236}">
                  <a16:creationId xmlns:a16="http://schemas.microsoft.com/office/drawing/2014/main" id="{8B5EC552-CAA9-F945-A70D-4F4434EE2817}"/>
                </a:ext>
              </a:extLst>
            </p:cNvPr>
            <p:cNvSpPr>
              <a:spLocks noChangeArrowheads="1"/>
            </p:cNvSpPr>
            <p:nvPr/>
          </p:nvSpPr>
          <p:spPr bwMode="auto">
            <a:xfrm>
              <a:off x="4380" y="19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59" name="Rectangle 257">
              <a:extLst>
                <a:ext uri="{FF2B5EF4-FFF2-40B4-BE49-F238E27FC236}">
                  <a16:creationId xmlns:a16="http://schemas.microsoft.com/office/drawing/2014/main" id="{EC63436B-3662-1D4C-BCBB-1C6647F50053}"/>
                </a:ext>
              </a:extLst>
            </p:cNvPr>
            <p:cNvSpPr>
              <a:spLocks noChangeArrowheads="1"/>
            </p:cNvSpPr>
            <p:nvPr/>
          </p:nvSpPr>
          <p:spPr bwMode="auto">
            <a:xfrm>
              <a:off x="4380" y="2136"/>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60" name="Rectangle 258">
              <a:extLst>
                <a:ext uri="{FF2B5EF4-FFF2-40B4-BE49-F238E27FC236}">
                  <a16:creationId xmlns:a16="http://schemas.microsoft.com/office/drawing/2014/main" id="{84B16405-9596-004F-B9A5-8437D579C208}"/>
                </a:ext>
              </a:extLst>
            </p:cNvPr>
            <p:cNvSpPr>
              <a:spLocks noChangeArrowheads="1"/>
            </p:cNvSpPr>
            <p:nvPr/>
          </p:nvSpPr>
          <p:spPr bwMode="auto">
            <a:xfrm>
              <a:off x="44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33</a:t>
              </a:r>
              <a:endParaRPr lang="en-US" altLang="en-US" sz="1200"/>
            </a:p>
          </p:txBody>
        </p:sp>
        <p:sp>
          <p:nvSpPr>
            <p:cNvPr id="261" name="Rectangle 259">
              <a:extLst>
                <a:ext uri="{FF2B5EF4-FFF2-40B4-BE49-F238E27FC236}">
                  <a16:creationId xmlns:a16="http://schemas.microsoft.com/office/drawing/2014/main" id="{3A8F1AAA-70B0-9542-A0E2-801F8FE9DDE4}"/>
                </a:ext>
              </a:extLst>
            </p:cNvPr>
            <p:cNvSpPr>
              <a:spLocks noChangeArrowheads="1"/>
            </p:cNvSpPr>
            <p:nvPr/>
          </p:nvSpPr>
          <p:spPr bwMode="auto">
            <a:xfrm>
              <a:off x="4464" y="2172"/>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As</a:t>
              </a:r>
              <a:endParaRPr lang="en-US" altLang="en-US" sz="1200"/>
            </a:p>
          </p:txBody>
        </p:sp>
        <p:sp>
          <p:nvSpPr>
            <p:cNvPr id="262" name="Rectangle 260">
              <a:extLst>
                <a:ext uri="{FF2B5EF4-FFF2-40B4-BE49-F238E27FC236}">
                  <a16:creationId xmlns:a16="http://schemas.microsoft.com/office/drawing/2014/main" id="{14395C1C-BFF0-E545-94DC-0AEAAB72F035}"/>
                </a:ext>
              </a:extLst>
            </p:cNvPr>
            <p:cNvSpPr>
              <a:spLocks noChangeArrowheads="1"/>
            </p:cNvSpPr>
            <p:nvPr/>
          </p:nvSpPr>
          <p:spPr bwMode="auto">
            <a:xfrm>
              <a:off x="50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35</a:t>
              </a:r>
              <a:endParaRPr lang="en-US" altLang="en-US" sz="1200"/>
            </a:p>
          </p:txBody>
        </p:sp>
        <p:sp>
          <p:nvSpPr>
            <p:cNvPr id="263" name="Rectangle 261">
              <a:extLst>
                <a:ext uri="{FF2B5EF4-FFF2-40B4-BE49-F238E27FC236}">
                  <a16:creationId xmlns:a16="http://schemas.microsoft.com/office/drawing/2014/main" id="{16E803F6-4664-1A4D-8103-58B269F4F1A5}"/>
                </a:ext>
              </a:extLst>
            </p:cNvPr>
            <p:cNvSpPr>
              <a:spLocks noChangeArrowheads="1"/>
            </p:cNvSpPr>
            <p:nvPr/>
          </p:nvSpPr>
          <p:spPr bwMode="auto">
            <a:xfrm>
              <a:off x="5064" y="2172"/>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Br</a:t>
              </a:r>
              <a:endParaRPr lang="en-US" altLang="en-US" sz="1200"/>
            </a:p>
          </p:txBody>
        </p:sp>
        <p:sp>
          <p:nvSpPr>
            <p:cNvPr id="264" name="Rectangle 262">
              <a:extLst>
                <a:ext uri="{FF2B5EF4-FFF2-40B4-BE49-F238E27FC236}">
                  <a16:creationId xmlns:a16="http://schemas.microsoft.com/office/drawing/2014/main" id="{A3B3DB9F-CF2E-894F-8125-E2AB179F45C6}"/>
                </a:ext>
              </a:extLst>
            </p:cNvPr>
            <p:cNvSpPr>
              <a:spLocks noChangeArrowheads="1"/>
            </p:cNvSpPr>
            <p:nvPr/>
          </p:nvSpPr>
          <p:spPr bwMode="auto">
            <a:xfrm>
              <a:off x="8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39</a:t>
              </a:r>
              <a:endParaRPr lang="en-US" altLang="en-US" sz="1200"/>
            </a:p>
          </p:txBody>
        </p:sp>
        <p:sp>
          <p:nvSpPr>
            <p:cNvPr id="265" name="Rectangle 263">
              <a:extLst>
                <a:ext uri="{FF2B5EF4-FFF2-40B4-BE49-F238E27FC236}">
                  <a16:creationId xmlns:a16="http://schemas.microsoft.com/office/drawing/2014/main" id="{620BE309-9E69-A741-A857-F0AE59136AA5}"/>
                </a:ext>
              </a:extLst>
            </p:cNvPr>
            <p:cNvSpPr>
              <a:spLocks noChangeArrowheads="1"/>
            </p:cNvSpPr>
            <p:nvPr/>
          </p:nvSpPr>
          <p:spPr bwMode="auto">
            <a:xfrm>
              <a:off x="864" y="2548"/>
              <a:ext cx="6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Y</a:t>
              </a:r>
              <a:endParaRPr lang="en-US" altLang="en-US" sz="1200"/>
            </a:p>
          </p:txBody>
        </p:sp>
        <p:sp>
          <p:nvSpPr>
            <p:cNvPr id="266" name="Rectangle 264">
              <a:extLst>
                <a:ext uri="{FF2B5EF4-FFF2-40B4-BE49-F238E27FC236}">
                  <a16:creationId xmlns:a16="http://schemas.microsoft.com/office/drawing/2014/main" id="{F363C1F6-835F-7743-89F6-DBAFA0911D3F}"/>
                </a:ext>
              </a:extLst>
            </p:cNvPr>
            <p:cNvSpPr>
              <a:spLocks noChangeArrowheads="1"/>
            </p:cNvSpPr>
            <p:nvPr/>
          </p:nvSpPr>
          <p:spPr bwMode="auto">
            <a:xfrm>
              <a:off x="10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67" name="Rectangle 265">
              <a:extLst>
                <a:ext uri="{FF2B5EF4-FFF2-40B4-BE49-F238E27FC236}">
                  <a16:creationId xmlns:a16="http://schemas.microsoft.com/office/drawing/2014/main" id="{BF51C7DE-F466-A24C-A88E-EA2805477761}"/>
                </a:ext>
              </a:extLst>
            </p:cNvPr>
            <p:cNvSpPr>
              <a:spLocks noChangeArrowheads="1"/>
            </p:cNvSpPr>
            <p:nvPr/>
          </p:nvSpPr>
          <p:spPr bwMode="auto">
            <a:xfrm>
              <a:off x="1084" y="2512"/>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68" name="Rectangle 266">
              <a:extLst>
                <a:ext uri="{FF2B5EF4-FFF2-40B4-BE49-F238E27FC236}">
                  <a16:creationId xmlns:a16="http://schemas.microsoft.com/office/drawing/2014/main" id="{B5817BC1-F739-2444-B913-E885F5086EB9}"/>
                </a:ext>
              </a:extLst>
            </p:cNvPr>
            <p:cNvSpPr>
              <a:spLocks noChangeArrowheads="1"/>
            </p:cNvSpPr>
            <p:nvPr/>
          </p:nvSpPr>
          <p:spPr bwMode="auto">
            <a:xfrm>
              <a:off x="11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40</a:t>
              </a:r>
              <a:endParaRPr lang="en-US" altLang="en-US" sz="1200"/>
            </a:p>
          </p:txBody>
        </p:sp>
        <p:sp>
          <p:nvSpPr>
            <p:cNvPr id="269" name="Rectangle 267">
              <a:extLst>
                <a:ext uri="{FF2B5EF4-FFF2-40B4-BE49-F238E27FC236}">
                  <a16:creationId xmlns:a16="http://schemas.microsoft.com/office/drawing/2014/main" id="{93EF4E9C-2EF3-414B-B63F-DC13701A2DB9}"/>
                </a:ext>
              </a:extLst>
            </p:cNvPr>
            <p:cNvSpPr>
              <a:spLocks noChangeArrowheads="1"/>
            </p:cNvSpPr>
            <p:nvPr/>
          </p:nvSpPr>
          <p:spPr bwMode="auto">
            <a:xfrm>
              <a:off x="1160" y="2548"/>
              <a:ext cx="9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Zr</a:t>
              </a:r>
              <a:endParaRPr lang="en-US" altLang="en-US" sz="1200"/>
            </a:p>
          </p:txBody>
        </p:sp>
        <p:sp>
          <p:nvSpPr>
            <p:cNvPr id="270" name="Rectangle 268">
              <a:extLst>
                <a:ext uri="{FF2B5EF4-FFF2-40B4-BE49-F238E27FC236}">
                  <a16:creationId xmlns:a16="http://schemas.microsoft.com/office/drawing/2014/main" id="{FAF1BFF5-5EAD-5E4E-84C2-F6D7DC3EEE87}"/>
                </a:ext>
              </a:extLst>
            </p:cNvPr>
            <p:cNvSpPr>
              <a:spLocks noChangeArrowheads="1"/>
            </p:cNvSpPr>
            <p:nvPr/>
          </p:nvSpPr>
          <p:spPr bwMode="auto">
            <a:xfrm>
              <a:off x="16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71" name="Rectangle 269">
              <a:extLst>
                <a:ext uri="{FF2B5EF4-FFF2-40B4-BE49-F238E27FC236}">
                  <a16:creationId xmlns:a16="http://schemas.microsoft.com/office/drawing/2014/main" id="{EEEDEA8F-8956-E341-9273-29F80DBB2A88}"/>
                </a:ext>
              </a:extLst>
            </p:cNvPr>
            <p:cNvSpPr>
              <a:spLocks noChangeArrowheads="1"/>
            </p:cNvSpPr>
            <p:nvPr/>
          </p:nvSpPr>
          <p:spPr bwMode="auto">
            <a:xfrm>
              <a:off x="1684" y="2512"/>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72" name="Rectangle 270">
              <a:extLst>
                <a:ext uri="{FF2B5EF4-FFF2-40B4-BE49-F238E27FC236}">
                  <a16:creationId xmlns:a16="http://schemas.microsoft.com/office/drawing/2014/main" id="{A501DF82-3864-544D-9812-9B9E52EAA1F5}"/>
                </a:ext>
              </a:extLst>
            </p:cNvPr>
            <p:cNvSpPr>
              <a:spLocks noChangeArrowheads="1"/>
            </p:cNvSpPr>
            <p:nvPr/>
          </p:nvSpPr>
          <p:spPr bwMode="auto">
            <a:xfrm>
              <a:off x="17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42</a:t>
              </a:r>
              <a:endParaRPr lang="en-US" altLang="en-US" sz="1200"/>
            </a:p>
          </p:txBody>
        </p:sp>
        <p:sp>
          <p:nvSpPr>
            <p:cNvPr id="273" name="Rectangle 271">
              <a:extLst>
                <a:ext uri="{FF2B5EF4-FFF2-40B4-BE49-F238E27FC236}">
                  <a16:creationId xmlns:a16="http://schemas.microsoft.com/office/drawing/2014/main" id="{8B0FF5C5-A87B-DC41-B29F-5D703FF681AF}"/>
                </a:ext>
              </a:extLst>
            </p:cNvPr>
            <p:cNvSpPr>
              <a:spLocks noChangeArrowheads="1"/>
            </p:cNvSpPr>
            <p:nvPr/>
          </p:nvSpPr>
          <p:spPr bwMode="auto">
            <a:xfrm>
              <a:off x="1760" y="2548"/>
              <a:ext cx="13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Mo</a:t>
              </a:r>
              <a:endParaRPr lang="en-US" altLang="en-US" sz="1200"/>
            </a:p>
          </p:txBody>
        </p:sp>
        <p:sp>
          <p:nvSpPr>
            <p:cNvPr id="274" name="Rectangle 272">
              <a:extLst>
                <a:ext uri="{FF2B5EF4-FFF2-40B4-BE49-F238E27FC236}">
                  <a16:creationId xmlns:a16="http://schemas.microsoft.com/office/drawing/2014/main" id="{4871FAF9-4621-9D45-9C68-9B495AB0D0F4}"/>
                </a:ext>
              </a:extLst>
            </p:cNvPr>
            <p:cNvSpPr>
              <a:spLocks noChangeArrowheads="1"/>
            </p:cNvSpPr>
            <p:nvPr/>
          </p:nvSpPr>
          <p:spPr bwMode="auto">
            <a:xfrm>
              <a:off x="3180" y="2328"/>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75" name="Rectangle 273">
              <a:extLst>
                <a:ext uri="{FF2B5EF4-FFF2-40B4-BE49-F238E27FC236}">
                  <a16:creationId xmlns:a16="http://schemas.microsoft.com/office/drawing/2014/main" id="{DC1BBB45-A183-AD4F-804F-58FD4A1210D3}"/>
                </a:ext>
              </a:extLst>
            </p:cNvPr>
            <p:cNvSpPr>
              <a:spLocks noChangeArrowheads="1"/>
            </p:cNvSpPr>
            <p:nvPr/>
          </p:nvSpPr>
          <p:spPr bwMode="auto">
            <a:xfrm>
              <a:off x="3180" y="2512"/>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76" name="Rectangle 274">
              <a:extLst>
                <a:ext uri="{FF2B5EF4-FFF2-40B4-BE49-F238E27FC236}">
                  <a16:creationId xmlns:a16="http://schemas.microsoft.com/office/drawing/2014/main" id="{7C6AAF5D-A5B8-8449-9797-C0D6B381C80F}"/>
                </a:ext>
              </a:extLst>
            </p:cNvPr>
            <p:cNvSpPr>
              <a:spLocks noChangeArrowheads="1"/>
            </p:cNvSpPr>
            <p:nvPr/>
          </p:nvSpPr>
          <p:spPr bwMode="auto">
            <a:xfrm>
              <a:off x="3272" y="239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47</a:t>
              </a:r>
              <a:endParaRPr lang="en-US" altLang="en-US" sz="1200"/>
            </a:p>
          </p:txBody>
        </p:sp>
        <p:sp>
          <p:nvSpPr>
            <p:cNvPr id="277" name="Rectangle 275">
              <a:extLst>
                <a:ext uri="{FF2B5EF4-FFF2-40B4-BE49-F238E27FC236}">
                  <a16:creationId xmlns:a16="http://schemas.microsoft.com/office/drawing/2014/main" id="{487C2991-4A48-6242-9426-746D7DF759D2}"/>
                </a:ext>
              </a:extLst>
            </p:cNvPr>
            <p:cNvSpPr>
              <a:spLocks noChangeArrowheads="1"/>
            </p:cNvSpPr>
            <p:nvPr/>
          </p:nvSpPr>
          <p:spPr bwMode="auto">
            <a:xfrm>
              <a:off x="3272" y="2556"/>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Ag</a:t>
              </a:r>
              <a:endParaRPr lang="en-US" altLang="en-US" sz="1200"/>
            </a:p>
          </p:txBody>
        </p:sp>
        <p:sp>
          <p:nvSpPr>
            <p:cNvPr id="278" name="Rectangle 276">
              <a:extLst>
                <a:ext uri="{FF2B5EF4-FFF2-40B4-BE49-F238E27FC236}">
                  <a16:creationId xmlns:a16="http://schemas.microsoft.com/office/drawing/2014/main" id="{29A7A201-2D01-B94F-B60D-E1634CDC5CA3}"/>
                </a:ext>
              </a:extLst>
            </p:cNvPr>
            <p:cNvSpPr>
              <a:spLocks noChangeArrowheads="1"/>
            </p:cNvSpPr>
            <p:nvPr/>
          </p:nvSpPr>
          <p:spPr bwMode="auto">
            <a:xfrm>
              <a:off x="34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79" name="Rectangle 277">
              <a:extLst>
                <a:ext uri="{FF2B5EF4-FFF2-40B4-BE49-F238E27FC236}">
                  <a16:creationId xmlns:a16="http://schemas.microsoft.com/office/drawing/2014/main" id="{A9DFB29A-FF46-F640-A516-E768DC580C89}"/>
                </a:ext>
              </a:extLst>
            </p:cNvPr>
            <p:cNvSpPr>
              <a:spLocks noChangeArrowheads="1"/>
            </p:cNvSpPr>
            <p:nvPr/>
          </p:nvSpPr>
          <p:spPr bwMode="auto">
            <a:xfrm>
              <a:off x="3484" y="2512"/>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80" name="Rectangle 278">
              <a:extLst>
                <a:ext uri="{FF2B5EF4-FFF2-40B4-BE49-F238E27FC236}">
                  <a16:creationId xmlns:a16="http://schemas.microsoft.com/office/drawing/2014/main" id="{B9A3E585-A6E1-3243-87E6-9F59FFB696B1}"/>
                </a:ext>
              </a:extLst>
            </p:cNvPr>
            <p:cNvSpPr>
              <a:spLocks noChangeArrowheads="1"/>
            </p:cNvSpPr>
            <p:nvPr/>
          </p:nvSpPr>
          <p:spPr bwMode="auto">
            <a:xfrm>
              <a:off x="35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48</a:t>
              </a:r>
              <a:endParaRPr lang="en-US" altLang="en-US" sz="1200"/>
            </a:p>
          </p:txBody>
        </p:sp>
        <p:sp>
          <p:nvSpPr>
            <p:cNvPr id="281" name="Rectangle 279">
              <a:extLst>
                <a:ext uri="{FF2B5EF4-FFF2-40B4-BE49-F238E27FC236}">
                  <a16:creationId xmlns:a16="http://schemas.microsoft.com/office/drawing/2014/main" id="{6A234B6F-C387-844E-A02B-79239C002A30}"/>
                </a:ext>
              </a:extLst>
            </p:cNvPr>
            <p:cNvSpPr>
              <a:spLocks noChangeArrowheads="1"/>
            </p:cNvSpPr>
            <p:nvPr/>
          </p:nvSpPr>
          <p:spPr bwMode="auto">
            <a:xfrm>
              <a:off x="3560" y="2548"/>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Cd</a:t>
              </a:r>
              <a:endParaRPr lang="en-US" altLang="en-US" sz="1200" dirty="0"/>
            </a:p>
          </p:txBody>
        </p:sp>
        <p:sp>
          <p:nvSpPr>
            <p:cNvPr id="282" name="Rectangle 280">
              <a:extLst>
                <a:ext uri="{FF2B5EF4-FFF2-40B4-BE49-F238E27FC236}">
                  <a16:creationId xmlns:a16="http://schemas.microsoft.com/office/drawing/2014/main" id="{29EBD873-85B2-9C47-9EAA-A6261785381C}"/>
                </a:ext>
              </a:extLst>
            </p:cNvPr>
            <p:cNvSpPr>
              <a:spLocks noChangeArrowheads="1"/>
            </p:cNvSpPr>
            <p:nvPr/>
          </p:nvSpPr>
          <p:spPr bwMode="auto">
            <a:xfrm>
              <a:off x="3780" y="2328"/>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83" name="Rectangle 281">
              <a:extLst>
                <a:ext uri="{FF2B5EF4-FFF2-40B4-BE49-F238E27FC236}">
                  <a16:creationId xmlns:a16="http://schemas.microsoft.com/office/drawing/2014/main" id="{72C9C183-C9C1-C34E-8857-08453B1A7C59}"/>
                </a:ext>
              </a:extLst>
            </p:cNvPr>
            <p:cNvSpPr>
              <a:spLocks noChangeArrowheads="1"/>
            </p:cNvSpPr>
            <p:nvPr/>
          </p:nvSpPr>
          <p:spPr bwMode="auto">
            <a:xfrm>
              <a:off x="3780" y="2512"/>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84" name="Rectangle 282">
              <a:extLst>
                <a:ext uri="{FF2B5EF4-FFF2-40B4-BE49-F238E27FC236}">
                  <a16:creationId xmlns:a16="http://schemas.microsoft.com/office/drawing/2014/main" id="{DC40D040-9386-5549-9629-225A20F24949}"/>
                </a:ext>
              </a:extLst>
            </p:cNvPr>
            <p:cNvSpPr>
              <a:spLocks noChangeArrowheads="1"/>
            </p:cNvSpPr>
            <p:nvPr/>
          </p:nvSpPr>
          <p:spPr bwMode="auto">
            <a:xfrm>
              <a:off x="38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49</a:t>
              </a:r>
              <a:endParaRPr lang="en-US" altLang="en-US" sz="1200"/>
            </a:p>
          </p:txBody>
        </p:sp>
        <p:sp>
          <p:nvSpPr>
            <p:cNvPr id="285" name="Rectangle 283">
              <a:extLst>
                <a:ext uri="{FF2B5EF4-FFF2-40B4-BE49-F238E27FC236}">
                  <a16:creationId xmlns:a16="http://schemas.microsoft.com/office/drawing/2014/main" id="{12F347E3-4271-5244-801B-9A783818CDF3}"/>
                </a:ext>
              </a:extLst>
            </p:cNvPr>
            <p:cNvSpPr>
              <a:spLocks noChangeArrowheads="1"/>
            </p:cNvSpPr>
            <p:nvPr/>
          </p:nvSpPr>
          <p:spPr bwMode="auto">
            <a:xfrm>
              <a:off x="3864" y="2548"/>
              <a:ext cx="8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In</a:t>
              </a:r>
              <a:endParaRPr lang="en-US" altLang="en-US" sz="1200"/>
            </a:p>
          </p:txBody>
        </p:sp>
        <p:sp>
          <p:nvSpPr>
            <p:cNvPr id="286" name="Rectangle 284">
              <a:extLst>
                <a:ext uri="{FF2B5EF4-FFF2-40B4-BE49-F238E27FC236}">
                  <a16:creationId xmlns:a16="http://schemas.microsoft.com/office/drawing/2014/main" id="{E32AB48C-5BFB-124F-B100-91483C15A2EC}"/>
                </a:ext>
              </a:extLst>
            </p:cNvPr>
            <p:cNvSpPr>
              <a:spLocks noChangeArrowheads="1"/>
            </p:cNvSpPr>
            <p:nvPr/>
          </p:nvSpPr>
          <p:spPr bwMode="auto">
            <a:xfrm>
              <a:off x="46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87" name="Rectangle 285">
              <a:extLst>
                <a:ext uri="{FF2B5EF4-FFF2-40B4-BE49-F238E27FC236}">
                  <a16:creationId xmlns:a16="http://schemas.microsoft.com/office/drawing/2014/main" id="{0D917F06-A78F-F94C-A2B7-74160F9C8FC2}"/>
                </a:ext>
              </a:extLst>
            </p:cNvPr>
            <p:cNvSpPr>
              <a:spLocks noChangeArrowheads="1"/>
            </p:cNvSpPr>
            <p:nvPr/>
          </p:nvSpPr>
          <p:spPr bwMode="auto">
            <a:xfrm>
              <a:off x="4684" y="2512"/>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88" name="Rectangle 286">
              <a:extLst>
                <a:ext uri="{FF2B5EF4-FFF2-40B4-BE49-F238E27FC236}">
                  <a16:creationId xmlns:a16="http://schemas.microsoft.com/office/drawing/2014/main" id="{9551DC68-EA09-4741-97E2-FD2789D24AA3}"/>
                </a:ext>
              </a:extLst>
            </p:cNvPr>
            <p:cNvSpPr>
              <a:spLocks noChangeArrowheads="1"/>
            </p:cNvSpPr>
            <p:nvPr/>
          </p:nvSpPr>
          <p:spPr bwMode="auto">
            <a:xfrm>
              <a:off x="47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52</a:t>
              </a:r>
              <a:endParaRPr lang="en-US" altLang="en-US" sz="1200"/>
            </a:p>
          </p:txBody>
        </p:sp>
        <p:sp>
          <p:nvSpPr>
            <p:cNvPr id="289" name="Rectangle 287">
              <a:extLst>
                <a:ext uri="{FF2B5EF4-FFF2-40B4-BE49-F238E27FC236}">
                  <a16:creationId xmlns:a16="http://schemas.microsoft.com/office/drawing/2014/main" id="{3B9D4B1B-DF22-7641-A28A-26C3F3DE6661}"/>
                </a:ext>
              </a:extLst>
            </p:cNvPr>
            <p:cNvSpPr>
              <a:spLocks noChangeArrowheads="1"/>
            </p:cNvSpPr>
            <p:nvPr/>
          </p:nvSpPr>
          <p:spPr bwMode="auto">
            <a:xfrm>
              <a:off x="4760" y="2548"/>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Te</a:t>
              </a:r>
              <a:endParaRPr lang="en-US" altLang="en-US" sz="1200"/>
            </a:p>
          </p:txBody>
        </p:sp>
        <p:sp>
          <p:nvSpPr>
            <p:cNvPr id="290" name="Rectangle 288">
              <a:extLst>
                <a:ext uri="{FF2B5EF4-FFF2-40B4-BE49-F238E27FC236}">
                  <a16:creationId xmlns:a16="http://schemas.microsoft.com/office/drawing/2014/main" id="{CCAD35BD-35CB-7849-8B47-D156CC01380B}"/>
                </a:ext>
              </a:extLst>
            </p:cNvPr>
            <p:cNvSpPr>
              <a:spLocks noChangeArrowheads="1"/>
            </p:cNvSpPr>
            <p:nvPr/>
          </p:nvSpPr>
          <p:spPr bwMode="auto">
            <a:xfrm>
              <a:off x="4980" y="2328"/>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91" name="Rectangle 289">
              <a:extLst>
                <a:ext uri="{FF2B5EF4-FFF2-40B4-BE49-F238E27FC236}">
                  <a16:creationId xmlns:a16="http://schemas.microsoft.com/office/drawing/2014/main" id="{6CE82C86-C9E0-CF49-AF3E-BDF39127B287}"/>
                </a:ext>
              </a:extLst>
            </p:cNvPr>
            <p:cNvSpPr>
              <a:spLocks noChangeArrowheads="1"/>
            </p:cNvSpPr>
            <p:nvPr/>
          </p:nvSpPr>
          <p:spPr bwMode="auto">
            <a:xfrm>
              <a:off x="4980" y="2512"/>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92" name="Rectangle 290">
              <a:extLst>
                <a:ext uri="{FF2B5EF4-FFF2-40B4-BE49-F238E27FC236}">
                  <a16:creationId xmlns:a16="http://schemas.microsoft.com/office/drawing/2014/main" id="{13214337-B045-6548-BBAA-4FDD278D158F}"/>
                </a:ext>
              </a:extLst>
            </p:cNvPr>
            <p:cNvSpPr>
              <a:spLocks noChangeArrowheads="1"/>
            </p:cNvSpPr>
            <p:nvPr/>
          </p:nvSpPr>
          <p:spPr bwMode="auto">
            <a:xfrm>
              <a:off x="50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53</a:t>
              </a:r>
              <a:endParaRPr lang="en-US" altLang="en-US" sz="1200"/>
            </a:p>
          </p:txBody>
        </p:sp>
        <p:sp>
          <p:nvSpPr>
            <p:cNvPr id="293" name="Rectangle 291">
              <a:extLst>
                <a:ext uri="{FF2B5EF4-FFF2-40B4-BE49-F238E27FC236}">
                  <a16:creationId xmlns:a16="http://schemas.microsoft.com/office/drawing/2014/main" id="{7455E6FF-6587-B04C-BE4D-660533246A7B}"/>
                </a:ext>
              </a:extLst>
            </p:cNvPr>
            <p:cNvSpPr>
              <a:spLocks noChangeArrowheads="1"/>
            </p:cNvSpPr>
            <p:nvPr/>
          </p:nvSpPr>
          <p:spPr bwMode="auto">
            <a:xfrm>
              <a:off x="5064" y="2548"/>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I</a:t>
              </a:r>
              <a:endParaRPr lang="en-US" altLang="en-US" sz="1200"/>
            </a:p>
          </p:txBody>
        </p:sp>
        <p:sp>
          <p:nvSpPr>
            <p:cNvPr id="294" name="Rectangle 292">
              <a:extLst>
                <a:ext uri="{FF2B5EF4-FFF2-40B4-BE49-F238E27FC236}">
                  <a16:creationId xmlns:a16="http://schemas.microsoft.com/office/drawing/2014/main" id="{74863ADE-C5B6-A14F-8FA7-0A4B065A919F}"/>
                </a:ext>
              </a:extLst>
            </p:cNvPr>
            <p:cNvSpPr>
              <a:spLocks noChangeArrowheads="1"/>
            </p:cNvSpPr>
            <p:nvPr/>
          </p:nvSpPr>
          <p:spPr bwMode="auto">
            <a:xfrm>
              <a:off x="780" y="2704"/>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95" name="Rectangle 293">
              <a:extLst>
                <a:ext uri="{FF2B5EF4-FFF2-40B4-BE49-F238E27FC236}">
                  <a16:creationId xmlns:a16="http://schemas.microsoft.com/office/drawing/2014/main" id="{05FA8AAB-C564-BF42-9CCF-367464CBBA35}"/>
                </a:ext>
              </a:extLst>
            </p:cNvPr>
            <p:cNvSpPr>
              <a:spLocks noChangeArrowheads="1"/>
            </p:cNvSpPr>
            <p:nvPr/>
          </p:nvSpPr>
          <p:spPr bwMode="auto">
            <a:xfrm>
              <a:off x="780" y="2888"/>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96" name="Rectangle 294">
              <a:extLst>
                <a:ext uri="{FF2B5EF4-FFF2-40B4-BE49-F238E27FC236}">
                  <a16:creationId xmlns:a16="http://schemas.microsoft.com/office/drawing/2014/main" id="{A75C922C-0E19-2C4E-B13B-611410E7D676}"/>
                </a:ext>
              </a:extLst>
            </p:cNvPr>
            <p:cNvSpPr>
              <a:spLocks noChangeArrowheads="1"/>
            </p:cNvSpPr>
            <p:nvPr/>
          </p:nvSpPr>
          <p:spPr bwMode="auto">
            <a:xfrm>
              <a:off x="8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57</a:t>
              </a:r>
              <a:endParaRPr lang="en-US" altLang="en-US" sz="1200"/>
            </a:p>
          </p:txBody>
        </p:sp>
        <p:sp>
          <p:nvSpPr>
            <p:cNvPr id="297" name="Rectangle 295">
              <a:extLst>
                <a:ext uri="{FF2B5EF4-FFF2-40B4-BE49-F238E27FC236}">
                  <a16:creationId xmlns:a16="http://schemas.microsoft.com/office/drawing/2014/main" id="{00BCC817-A289-3440-9E6F-095B2DB20140}"/>
                </a:ext>
              </a:extLst>
            </p:cNvPr>
            <p:cNvSpPr>
              <a:spLocks noChangeArrowheads="1"/>
            </p:cNvSpPr>
            <p:nvPr/>
          </p:nvSpPr>
          <p:spPr bwMode="auto">
            <a:xfrm>
              <a:off x="864" y="292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La</a:t>
              </a:r>
              <a:endParaRPr lang="en-US" altLang="en-US" sz="1200"/>
            </a:p>
          </p:txBody>
        </p:sp>
        <p:sp>
          <p:nvSpPr>
            <p:cNvPr id="298" name="Rectangle 296">
              <a:extLst>
                <a:ext uri="{FF2B5EF4-FFF2-40B4-BE49-F238E27FC236}">
                  <a16:creationId xmlns:a16="http://schemas.microsoft.com/office/drawing/2014/main" id="{C1CD2904-8388-304F-A66C-894B36445120}"/>
                </a:ext>
              </a:extLst>
            </p:cNvPr>
            <p:cNvSpPr>
              <a:spLocks noChangeArrowheads="1"/>
            </p:cNvSpPr>
            <p:nvPr/>
          </p:nvSpPr>
          <p:spPr bwMode="auto">
            <a:xfrm>
              <a:off x="1380" y="3152"/>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99" name="Rectangle 297">
              <a:extLst>
                <a:ext uri="{FF2B5EF4-FFF2-40B4-BE49-F238E27FC236}">
                  <a16:creationId xmlns:a16="http://schemas.microsoft.com/office/drawing/2014/main" id="{8DDBFDDA-A83F-CA41-A611-5146BFADFF6C}"/>
                </a:ext>
              </a:extLst>
            </p:cNvPr>
            <p:cNvSpPr>
              <a:spLocks noChangeArrowheads="1"/>
            </p:cNvSpPr>
            <p:nvPr/>
          </p:nvSpPr>
          <p:spPr bwMode="auto">
            <a:xfrm>
              <a:off x="1380" y="3336"/>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00" name="Rectangle 298">
              <a:extLst>
                <a:ext uri="{FF2B5EF4-FFF2-40B4-BE49-F238E27FC236}">
                  <a16:creationId xmlns:a16="http://schemas.microsoft.com/office/drawing/2014/main" id="{3B48EE57-66D1-C34E-86CB-B8BE0FE54444}"/>
                </a:ext>
              </a:extLst>
            </p:cNvPr>
            <p:cNvSpPr>
              <a:spLocks noChangeArrowheads="1"/>
            </p:cNvSpPr>
            <p:nvPr/>
          </p:nvSpPr>
          <p:spPr bwMode="auto">
            <a:xfrm>
              <a:off x="1472" y="3220"/>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59</a:t>
              </a:r>
              <a:endParaRPr lang="en-US" altLang="en-US" sz="1200"/>
            </a:p>
          </p:txBody>
        </p:sp>
        <p:sp>
          <p:nvSpPr>
            <p:cNvPr id="301" name="Rectangle 299">
              <a:extLst>
                <a:ext uri="{FF2B5EF4-FFF2-40B4-BE49-F238E27FC236}">
                  <a16:creationId xmlns:a16="http://schemas.microsoft.com/office/drawing/2014/main" id="{12133B09-A788-3F41-9E09-59883694CD52}"/>
                </a:ext>
              </a:extLst>
            </p:cNvPr>
            <p:cNvSpPr>
              <a:spLocks noChangeArrowheads="1"/>
            </p:cNvSpPr>
            <p:nvPr/>
          </p:nvSpPr>
          <p:spPr bwMode="auto">
            <a:xfrm>
              <a:off x="1472" y="3380"/>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Pr</a:t>
              </a:r>
              <a:endParaRPr lang="en-US" altLang="en-US" sz="1200"/>
            </a:p>
          </p:txBody>
        </p:sp>
        <p:sp>
          <p:nvSpPr>
            <p:cNvPr id="302" name="Rectangle 300">
              <a:extLst>
                <a:ext uri="{FF2B5EF4-FFF2-40B4-BE49-F238E27FC236}">
                  <a16:creationId xmlns:a16="http://schemas.microsoft.com/office/drawing/2014/main" id="{28A2E7AB-4624-6C4F-B9A7-B99A45DC48CD}"/>
                </a:ext>
              </a:extLst>
            </p:cNvPr>
            <p:cNvSpPr>
              <a:spLocks noChangeArrowheads="1"/>
            </p:cNvSpPr>
            <p:nvPr/>
          </p:nvSpPr>
          <p:spPr bwMode="auto">
            <a:xfrm>
              <a:off x="1684" y="31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03" name="Rectangle 301">
              <a:extLst>
                <a:ext uri="{FF2B5EF4-FFF2-40B4-BE49-F238E27FC236}">
                  <a16:creationId xmlns:a16="http://schemas.microsoft.com/office/drawing/2014/main" id="{192C5E68-EF95-F841-9AD4-583C6961591E}"/>
                </a:ext>
              </a:extLst>
            </p:cNvPr>
            <p:cNvSpPr>
              <a:spLocks noChangeArrowheads="1"/>
            </p:cNvSpPr>
            <p:nvPr/>
          </p:nvSpPr>
          <p:spPr bwMode="auto">
            <a:xfrm>
              <a:off x="1684" y="3336"/>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04" name="Rectangle 302">
              <a:extLst>
                <a:ext uri="{FF2B5EF4-FFF2-40B4-BE49-F238E27FC236}">
                  <a16:creationId xmlns:a16="http://schemas.microsoft.com/office/drawing/2014/main" id="{5C677B53-A465-5B4F-AE1E-202E5F4B7D91}"/>
                </a:ext>
              </a:extLst>
            </p:cNvPr>
            <p:cNvSpPr>
              <a:spLocks noChangeArrowheads="1"/>
            </p:cNvSpPr>
            <p:nvPr/>
          </p:nvSpPr>
          <p:spPr bwMode="auto">
            <a:xfrm>
              <a:off x="17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60</a:t>
              </a:r>
              <a:endParaRPr lang="en-US" altLang="en-US" sz="1200"/>
            </a:p>
          </p:txBody>
        </p:sp>
        <p:sp>
          <p:nvSpPr>
            <p:cNvPr id="305" name="Rectangle 303">
              <a:extLst>
                <a:ext uri="{FF2B5EF4-FFF2-40B4-BE49-F238E27FC236}">
                  <a16:creationId xmlns:a16="http://schemas.microsoft.com/office/drawing/2014/main" id="{0F51B2AF-F536-AE4C-B2EA-6AD4F1854A81}"/>
                </a:ext>
              </a:extLst>
            </p:cNvPr>
            <p:cNvSpPr>
              <a:spLocks noChangeArrowheads="1"/>
            </p:cNvSpPr>
            <p:nvPr/>
          </p:nvSpPr>
          <p:spPr bwMode="auto">
            <a:xfrm>
              <a:off x="1760" y="3372"/>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Nd</a:t>
              </a:r>
              <a:endParaRPr lang="en-US" altLang="en-US" sz="1200"/>
            </a:p>
          </p:txBody>
        </p:sp>
        <p:sp>
          <p:nvSpPr>
            <p:cNvPr id="306" name="Rectangle 304">
              <a:extLst>
                <a:ext uri="{FF2B5EF4-FFF2-40B4-BE49-F238E27FC236}">
                  <a16:creationId xmlns:a16="http://schemas.microsoft.com/office/drawing/2014/main" id="{13C5F05B-6645-5A4C-916B-0A282F88B696}"/>
                </a:ext>
              </a:extLst>
            </p:cNvPr>
            <p:cNvSpPr>
              <a:spLocks noChangeArrowheads="1"/>
            </p:cNvSpPr>
            <p:nvPr/>
          </p:nvSpPr>
          <p:spPr bwMode="auto">
            <a:xfrm>
              <a:off x="4084" y="3336"/>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07" name="Rectangle 305">
              <a:extLst>
                <a:ext uri="{FF2B5EF4-FFF2-40B4-BE49-F238E27FC236}">
                  <a16:creationId xmlns:a16="http://schemas.microsoft.com/office/drawing/2014/main" id="{4C3AACE3-84A1-1D41-B725-471D9F89A0CE}"/>
                </a:ext>
              </a:extLst>
            </p:cNvPr>
            <p:cNvSpPr>
              <a:spLocks noChangeArrowheads="1"/>
            </p:cNvSpPr>
            <p:nvPr/>
          </p:nvSpPr>
          <p:spPr bwMode="auto">
            <a:xfrm>
              <a:off x="41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68</a:t>
              </a:r>
              <a:endParaRPr lang="en-US" altLang="en-US" sz="1200"/>
            </a:p>
          </p:txBody>
        </p:sp>
        <p:sp>
          <p:nvSpPr>
            <p:cNvPr id="308" name="Rectangle 306">
              <a:extLst>
                <a:ext uri="{FF2B5EF4-FFF2-40B4-BE49-F238E27FC236}">
                  <a16:creationId xmlns:a16="http://schemas.microsoft.com/office/drawing/2014/main" id="{6BC421B6-E06E-0F42-9C4D-1BAEC084AE48}"/>
                </a:ext>
              </a:extLst>
            </p:cNvPr>
            <p:cNvSpPr>
              <a:spLocks noChangeArrowheads="1"/>
            </p:cNvSpPr>
            <p:nvPr/>
          </p:nvSpPr>
          <p:spPr bwMode="auto">
            <a:xfrm>
              <a:off x="4160" y="3372"/>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Er</a:t>
              </a:r>
              <a:endParaRPr lang="en-US" altLang="en-US" sz="1200"/>
            </a:p>
          </p:txBody>
        </p:sp>
        <p:sp>
          <p:nvSpPr>
            <p:cNvPr id="309" name="Rectangle 307">
              <a:extLst>
                <a:ext uri="{FF2B5EF4-FFF2-40B4-BE49-F238E27FC236}">
                  <a16:creationId xmlns:a16="http://schemas.microsoft.com/office/drawing/2014/main" id="{3FC6EB1C-955C-584D-BE0E-98CED59CCF61}"/>
                </a:ext>
              </a:extLst>
            </p:cNvPr>
            <p:cNvSpPr>
              <a:spLocks noChangeArrowheads="1"/>
            </p:cNvSpPr>
            <p:nvPr/>
          </p:nvSpPr>
          <p:spPr bwMode="auto">
            <a:xfrm>
              <a:off x="4380" y="31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10" name="Rectangle 308">
              <a:extLst>
                <a:ext uri="{FF2B5EF4-FFF2-40B4-BE49-F238E27FC236}">
                  <a16:creationId xmlns:a16="http://schemas.microsoft.com/office/drawing/2014/main" id="{5A2CACB3-9F0E-3044-860B-D53115E3C6E5}"/>
                </a:ext>
              </a:extLst>
            </p:cNvPr>
            <p:cNvSpPr>
              <a:spLocks noChangeArrowheads="1"/>
            </p:cNvSpPr>
            <p:nvPr/>
          </p:nvSpPr>
          <p:spPr bwMode="auto">
            <a:xfrm>
              <a:off x="4380" y="3336"/>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11" name="Rectangle 309">
              <a:extLst>
                <a:ext uri="{FF2B5EF4-FFF2-40B4-BE49-F238E27FC236}">
                  <a16:creationId xmlns:a16="http://schemas.microsoft.com/office/drawing/2014/main" id="{7AF5B62B-1F88-3F43-8185-06CEFF898656}"/>
                </a:ext>
              </a:extLst>
            </p:cNvPr>
            <p:cNvSpPr>
              <a:spLocks noChangeArrowheads="1"/>
            </p:cNvSpPr>
            <p:nvPr/>
          </p:nvSpPr>
          <p:spPr bwMode="auto">
            <a:xfrm>
              <a:off x="4440" y="320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69</a:t>
              </a:r>
              <a:endParaRPr lang="en-US" altLang="en-US" sz="1200"/>
            </a:p>
          </p:txBody>
        </p:sp>
        <p:sp>
          <p:nvSpPr>
            <p:cNvPr id="312" name="Rectangle 310">
              <a:extLst>
                <a:ext uri="{FF2B5EF4-FFF2-40B4-BE49-F238E27FC236}">
                  <a16:creationId xmlns:a16="http://schemas.microsoft.com/office/drawing/2014/main" id="{39E20FDC-32A2-424B-AE3B-F7893EABC853}"/>
                </a:ext>
              </a:extLst>
            </p:cNvPr>
            <p:cNvSpPr>
              <a:spLocks noChangeArrowheads="1"/>
            </p:cNvSpPr>
            <p:nvPr/>
          </p:nvSpPr>
          <p:spPr bwMode="auto">
            <a:xfrm>
              <a:off x="4440" y="3364"/>
              <a:ext cx="14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Tm</a:t>
              </a:r>
              <a:endParaRPr lang="en-US" altLang="en-US" sz="1200"/>
            </a:p>
          </p:txBody>
        </p:sp>
        <p:sp>
          <p:nvSpPr>
            <p:cNvPr id="313" name="Rectangle 311">
              <a:extLst>
                <a:ext uri="{FF2B5EF4-FFF2-40B4-BE49-F238E27FC236}">
                  <a16:creationId xmlns:a16="http://schemas.microsoft.com/office/drawing/2014/main" id="{F931F4BC-8D26-9E4B-8958-CA3C18B3912E}"/>
                </a:ext>
              </a:extLst>
            </p:cNvPr>
            <p:cNvSpPr>
              <a:spLocks noChangeArrowheads="1"/>
            </p:cNvSpPr>
            <p:nvPr/>
          </p:nvSpPr>
          <p:spPr bwMode="auto">
            <a:xfrm>
              <a:off x="4684" y="31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14" name="Rectangle 312">
              <a:extLst>
                <a:ext uri="{FF2B5EF4-FFF2-40B4-BE49-F238E27FC236}">
                  <a16:creationId xmlns:a16="http://schemas.microsoft.com/office/drawing/2014/main" id="{E435BF50-B3D3-2A4B-861F-BA42FF3342D3}"/>
                </a:ext>
              </a:extLst>
            </p:cNvPr>
            <p:cNvSpPr>
              <a:spLocks noChangeArrowheads="1"/>
            </p:cNvSpPr>
            <p:nvPr/>
          </p:nvSpPr>
          <p:spPr bwMode="auto">
            <a:xfrm>
              <a:off x="4684" y="3336"/>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15" name="Rectangle 313">
              <a:extLst>
                <a:ext uri="{FF2B5EF4-FFF2-40B4-BE49-F238E27FC236}">
                  <a16:creationId xmlns:a16="http://schemas.microsoft.com/office/drawing/2014/main" id="{7C53FDB0-6396-C744-8248-E6D07C3B1DA8}"/>
                </a:ext>
              </a:extLst>
            </p:cNvPr>
            <p:cNvSpPr>
              <a:spLocks noChangeArrowheads="1"/>
            </p:cNvSpPr>
            <p:nvPr/>
          </p:nvSpPr>
          <p:spPr bwMode="auto">
            <a:xfrm>
              <a:off x="47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70</a:t>
              </a:r>
              <a:endParaRPr lang="en-US" altLang="en-US" sz="1200"/>
            </a:p>
          </p:txBody>
        </p:sp>
        <p:sp>
          <p:nvSpPr>
            <p:cNvPr id="316" name="Rectangle 314">
              <a:extLst>
                <a:ext uri="{FF2B5EF4-FFF2-40B4-BE49-F238E27FC236}">
                  <a16:creationId xmlns:a16="http://schemas.microsoft.com/office/drawing/2014/main" id="{6CEA4030-48DA-374E-9E42-61DE7D95A4F3}"/>
                </a:ext>
              </a:extLst>
            </p:cNvPr>
            <p:cNvSpPr>
              <a:spLocks noChangeArrowheads="1"/>
            </p:cNvSpPr>
            <p:nvPr/>
          </p:nvSpPr>
          <p:spPr bwMode="auto">
            <a:xfrm>
              <a:off x="4760" y="3372"/>
              <a:ext cx="11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Yb</a:t>
              </a:r>
              <a:endParaRPr lang="en-US" altLang="en-US" sz="1200"/>
            </a:p>
          </p:txBody>
        </p:sp>
        <p:sp>
          <p:nvSpPr>
            <p:cNvPr id="317" name="Rectangle 315">
              <a:extLst>
                <a:ext uri="{FF2B5EF4-FFF2-40B4-BE49-F238E27FC236}">
                  <a16:creationId xmlns:a16="http://schemas.microsoft.com/office/drawing/2014/main" id="{2C0FD978-E041-B247-9C2E-F33D78C62BFC}"/>
                </a:ext>
              </a:extLst>
            </p:cNvPr>
            <p:cNvSpPr>
              <a:spLocks noChangeArrowheads="1"/>
            </p:cNvSpPr>
            <p:nvPr/>
          </p:nvSpPr>
          <p:spPr bwMode="auto">
            <a:xfrm>
              <a:off x="1684" y="2704"/>
              <a:ext cx="296"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18" name="Rectangle 316">
              <a:extLst>
                <a:ext uri="{FF2B5EF4-FFF2-40B4-BE49-F238E27FC236}">
                  <a16:creationId xmlns:a16="http://schemas.microsoft.com/office/drawing/2014/main" id="{9EF53F0C-6594-C545-ABA5-7D91C069C84F}"/>
                </a:ext>
              </a:extLst>
            </p:cNvPr>
            <p:cNvSpPr>
              <a:spLocks noChangeArrowheads="1"/>
            </p:cNvSpPr>
            <p:nvPr/>
          </p:nvSpPr>
          <p:spPr bwMode="auto">
            <a:xfrm>
              <a:off x="1684" y="2888"/>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19" name="Rectangle 317">
              <a:extLst>
                <a:ext uri="{FF2B5EF4-FFF2-40B4-BE49-F238E27FC236}">
                  <a16:creationId xmlns:a16="http://schemas.microsoft.com/office/drawing/2014/main" id="{48CA9401-58D7-B440-B384-3992FB4BC630}"/>
                </a:ext>
              </a:extLst>
            </p:cNvPr>
            <p:cNvSpPr>
              <a:spLocks noChangeArrowheads="1"/>
            </p:cNvSpPr>
            <p:nvPr/>
          </p:nvSpPr>
          <p:spPr bwMode="auto">
            <a:xfrm>
              <a:off x="1760"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74</a:t>
              </a:r>
              <a:endParaRPr lang="en-US" altLang="en-US" sz="1200"/>
            </a:p>
          </p:txBody>
        </p:sp>
        <p:sp>
          <p:nvSpPr>
            <p:cNvPr id="320" name="Rectangle 318">
              <a:extLst>
                <a:ext uri="{FF2B5EF4-FFF2-40B4-BE49-F238E27FC236}">
                  <a16:creationId xmlns:a16="http://schemas.microsoft.com/office/drawing/2014/main" id="{14DCCFD7-A2E2-D04A-914E-C6475E5FA4A3}"/>
                </a:ext>
              </a:extLst>
            </p:cNvPr>
            <p:cNvSpPr>
              <a:spLocks noChangeArrowheads="1"/>
            </p:cNvSpPr>
            <p:nvPr/>
          </p:nvSpPr>
          <p:spPr bwMode="auto">
            <a:xfrm>
              <a:off x="1760" y="2924"/>
              <a:ext cx="9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W</a:t>
              </a:r>
              <a:endParaRPr lang="en-US" altLang="en-US" sz="1200"/>
            </a:p>
          </p:txBody>
        </p:sp>
        <p:sp>
          <p:nvSpPr>
            <p:cNvPr id="321" name="Rectangle 319">
              <a:extLst>
                <a:ext uri="{FF2B5EF4-FFF2-40B4-BE49-F238E27FC236}">
                  <a16:creationId xmlns:a16="http://schemas.microsoft.com/office/drawing/2014/main" id="{6A0236A3-80E9-304B-8F37-B4266DC3CDD5}"/>
                </a:ext>
              </a:extLst>
            </p:cNvPr>
            <p:cNvSpPr>
              <a:spLocks noChangeArrowheads="1"/>
            </p:cNvSpPr>
            <p:nvPr/>
          </p:nvSpPr>
          <p:spPr bwMode="auto">
            <a:xfrm>
              <a:off x="3180" y="2704"/>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22" name="Rectangle 320">
              <a:extLst>
                <a:ext uri="{FF2B5EF4-FFF2-40B4-BE49-F238E27FC236}">
                  <a16:creationId xmlns:a16="http://schemas.microsoft.com/office/drawing/2014/main" id="{37FA55EA-38EA-8F44-AD20-19202740BD94}"/>
                </a:ext>
              </a:extLst>
            </p:cNvPr>
            <p:cNvSpPr>
              <a:spLocks noChangeArrowheads="1"/>
            </p:cNvSpPr>
            <p:nvPr/>
          </p:nvSpPr>
          <p:spPr bwMode="auto">
            <a:xfrm>
              <a:off x="3180" y="2888"/>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23" name="Rectangle 321">
              <a:extLst>
                <a:ext uri="{FF2B5EF4-FFF2-40B4-BE49-F238E27FC236}">
                  <a16:creationId xmlns:a16="http://schemas.microsoft.com/office/drawing/2014/main" id="{4F5C701A-9B29-7F4A-9850-1A5F24D4FC89}"/>
                </a:ext>
              </a:extLst>
            </p:cNvPr>
            <p:cNvSpPr>
              <a:spLocks noChangeArrowheads="1"/>
            </p:cNvSpPr>
            <p:nvPr/>
          </p:nvSpPr>
          <p:spPr bwMode="auto">
            <a:xfrm>
              <a:off x="32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79</a:t>
              </a:r>
              <a:endParaRPr lang="en-US" altLang="en-US" sz="1200"/>
            </a:p>
          </p:txBody>
        </p:sp>
        <p:sp>
          <p:nvSpPr>
            <p:cNvPr id="324" name="Rectangle 322">
              <a:extLst>
                <a:ext uri="{FF2B5EF4-FFF2-40B4-BE49-F238E27FC236}">
                  <a16:creationId xmlns:a16="http://schemas.microsoft.com/office/drawing/2014/main" id="{749B927A-2113-6542-971F-00689B507415}"/>
                </a:ext>
              </a:extLst>
            </p:cNvPr>
            <p:cNvSpPr>
              <a:spLocks noChangeArrowheads="1"/>
            </p:cNvSpPr>
            <p:nvPr/>
          </p:nvSpPr>
          <p:spPr bwMode="auto">
            <a:xfrm>
              <a:off x="3264" y="2924"/>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Au</a:t>
              </a:r>
              <a:endParaRPr lang="en-US" altLang="en-US" sz="1200"/>
            </a:p>
          </p:txBody>
        </p:sp>
        <p:sp>
          <p:nvSpPr>
            <p:cNvPr id="325" name="Rectangle 323">
              <a:extLst>
                <a:ext uri="{FF2B5EF4-FFF2-40B4-BE49-F238E27FC236}">
                  <a16:creationId xmlns:a16="http://schemas.microsoft.com/office/drawing/2014/main" id="{1942D35E-457C-0D4D-9D79-5C6D78CA3A06}"/>
                </a:ext>
              </a:extLst>
            </p:cNvPr>
            <p:cNvSpPr>
              <a:spLocks noChangeArrowheads="1"/>
            </p:cNvSpPr>
            <p:nvPr/>
          </p:nvSpPr>
          <p:spPr bwMode="auto">
            <a:xfrm>
              <a:off x="3780" y="2704"/>
              <a:ext cx="304"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26" name="Rectangle 324">
              <a:extLst>
                <a:ext uri="{FF2B5EF4-FFF2-40B4-BE49-F238E27FC236}">
                  <a16:creationId xmlns:a16="http://schemas.microsoft.com/office/drawing/2014/main" id="{E2A541CB-1E3C-DD4A-85FE-12E314318412}"/>
                </a:ext>
              </a:extLst>
            </p:cNvPr>
            <p:cNvSpPr>
              <a:spLocks noChangeArrowheads="1"/>
            </p:cNvSpPr>
            <p:nvPr/>
          </p:nvSpPr>
          <p:spPr bwMode="auto">
            <a:xfrm>
              <a:off x="3780" y="2888"/>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27" name="Rectangle 325">
              <a:extLst>
                <a:ext uri="{FF2B5EF4-FFF2-40B4-BE49-F238E27FC236}">
                  <a16:creationId xmlns:a16="http://schemas.microsoft.com/office/drawing/2014/main" id="{1E3486A3-6397-6C4B-8C19-8439D107F749}"/>
                </a:ext>
              </a:extLst>
            </p:cNvPr>
            <p:cNvSpPr>
              <a:spLocks noChangeArrowheads="1"/>
            </p:cNvSpPr>
            <p:nvPr/>
          </p:nvSpPr>
          <p:spPr bwMode="auto">
            <a:xfrm>
              <a:off x="38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81</a:t>
              </a:r>
              <a:endParaRPr lang="en-US" altLang="en-US" sz="1200"/>
            </a:p>
          </p:txBody>
        </p:sp>
        <p:sp>
          <p:nvSpPr>
            <p:cNvPr id="328" name="Rectangle 326">
              <a:extLst>
                <a:ext uri="{FF2B5EF4-FFF2-40B4-BE49-F238E27FC236}">
                  <a16:creationId xmlns:a16="http://schemas.microsoft.com/office/drawing/2014/main" id="{118235E6-5A00-0748-BED1-AA9D3906C127}"/>
                </a:ext>
              </a:extLst>
            </p:cNvPr>
            <p:cNvSpPr>
              <a:spLocks noChangeArrowheads="1"/>
            </p:cNvSpPr>
            <p:nvPr/>
          </p:nvSpPr>
          <p:spPr bwMode="auto">
            <a:xfrm>
              <a:off x="3864" y="2924"/>
              <a:ext cx="8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Tl</a:t>
              </a:r>
              <a:endParaRPr lang="en-US" altLang="en-US" sz="1200"/>
            </a:p>
          </p:txBody>
        </p:sp>
        <p:sp>
          <p:nvSpPr>
            <p:cNvPr id="329" name="Rectangle 327">
              <a:extLst>
                <a:ext uri="{FF2B5EF4-FFF2-40B4-BE49-F238E27FC236}">
                  <a16:creationId xmlns:a16="http://schemas.microsoft.com/office/drawing/2014/main" id="{1B6555D1-1E1C-5642-8CCC-96E71C6C7FB6}"/>
                </a:ext>
              </a:extLst>
            </p:cNvPr>
            <p:cNvSpPr>
              <a:spLocks noChangeArrowheads="1"/>
            </p:cNvSpPr>
            <p:nvPr/>
          </p:nvSpPr>
          <p:spPr bwMode="auto">
            <a:xfrm>
              <a:off x="4084" y="2704"/>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30" name="Rectangle 328">
              <a:extLst>
                <a:ext uri="{FF2B5EF4-FFF2-40B4-BE49-F238E27FC236}">
                  <a16:creationId xmlns:a16="http://schemas.microsoft.com/office/drawing/2014/main" id="{C139C89D-026F-F64E-BE1F-D760A1BE8292}"/>
                </a:ext>
              </a:extLst>
            </p:cNvPr>
            <p:cNvSpPr>
              <a:spLocks noChangeArrowheads="1"/>
            </p:cNvSpPr>
            <p:nvPr/>
          </p:nvSpPr>
          <p:spPr bwMode="auto">
            <a:xfrm>
              <a:off x="4084" y="2888"/>
              <a:ext cx="296" cy="192"/>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31" name="Rectangle 329">
              <a:extLst>
                <a:ext uri="{FF2B5EF4-FFF2-40B4-BE49-F238E27FC236}">
                  <a16:creationId xmlns:a16="http://schemas.microsoft.com/office/drawing/2014/main" id="{A08529D2-0037-5C42-81FC-C462C7A52AA5}"/>
                </a:ext>
              </a:extLst>
            </p:cNvPr>
            <p:cNvSpPr>
              <a:spLocks noChangeArrowheads="1"/>
            </p:cNvSpPr>
            <p:nvPr/>
          </p:nvSpPr>
          <p:spPr bwMode="auto">
            <a:xfrm>
              <a:off x="4160"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82</a:t>
              </a:r>
              <a:endParaRPr lang="en-US" altLang="en-US" sz="1200"/>
            </a:p>
          </p:txBody>
        </p:sp>
        <p:sp>
          <p:nvSpPr>
            <p:cNvPr id="332" name="Rectangle 330">
              <a:extLst>
                <a:ext uri="{FF2B5EF4-FFF2-40B4-BE49-F238E27FC236}">
                  <a16:creationId xmlns:a16="http://schemas.microsoft.com/office/drawing/2014/main" id="{27C9E290-54B6-7841-B141-871F42989041}"/>
                </a:ext>
              </a:extLst>
            </p:cNvPr>
            <p:cNvSpPr>
              <a:spLocks noChangeArrowheads="1"/>
            </p:cNvSpPr>
            <p:nvPr/>
          </p:nvSpPr>
          <p:spPr bwMode="auto">
            <a:xfrm>
              <a:off x="4160" y="2924"/>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Pb</a:t>
              </a:r>
              <a:endParaRPr lang="en-US" altLang="en-US" sz="1200"/>
            </a:p>
          </p:txBody>
        </p:sp>
        <p:sp>
          <p:nvSpPr>
            <p:cNvPr id="333" name="Rectangle 331">
              <a:extLst>
                <a:ext uri="{FF2B5EF4-FFF2-40B4-BE49-F238E27FC236}">
                  <a16:creationId xmlns:a16="http://schemas.microsoft.com/office/drawing/2014/main" id="{E0E983A1-7BF5-5D4B-8C46-83F3ABAB61F4}"/>
                </a:ext>
              </a:extLst>
            </p:cNvPr>
            <p:cNvSpPr>
              <a:spLocks noChangeArrowheads="1"/>
            </p:cNvSpPr>
            <p:nvPr/>
          </p:nvSpPr>
          <p:spPr bwMode="auto">
            <a:xfrm>
              <a:off x="4380" y="2704"/>
              <a:ext cx="304"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34" name="Rectangle 332">
              <a:extLst>
                <a:ext uri="{FF2B5EF4-FFF2-40B4-BE49-F238E27FC236}">
                  <a16:creationId xmlns:a16="http://schemas.microsoft.com/office/drawing/2014/main" id="{6879DD53-2CCA-E94B-A288-20A0A8CC8A3B}"/>
                </a:ext>
              </a:extLst>
            </p:cNvPr>
            <p:cNvSpPr>
              <a:spLocks noChangeArrowheads="1"/>
            </p:cNvSpPr>
            <p:nvPr/>
          </p:nvSpPr>
          <p:spPr bwMode="auto">
            <a:xfrm>
              <a:off x="4380" y="2888"/>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35" name="Rectangle 333">
              <a:extLst>
                <a:ext uri="{FF2B5EF4-FFF2-40B4-BE49-F238E27FC236}">
                  <a16:creationId xmlns:a16="http://schemas.microsoft.com/office/drawing/2014/main" id="{51E331DB-CE72-A543-9FFA-5F69E7F05A22}"/>
                </a:ext>
              </a:extLst>
            </p:cNvPr>
            <p:cNvSpPr>
              <a:spLocks noChangeArrowheads="1"/>
            </p:cNvSpPr>
            <p:nvPr/>
          </p:nvSpPr>
          <p:spPr bwMode="auto">
            <a:xfrm>
              <a:off x="44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83</a:t>
              </a:r>
              <a:endParaRPr lang="en-US" altLang="en-US" sz="1200"/>
            </a:p>
          </p:txBody>
        </p:sp>
        <p:sp>
          <p:nvSpPr>
            <p:cNvPr id="336" name="Rectangle 334">
              <a:extLst>
                <a:ext uri="{FF2B5EF4-FFF2-40B4-BE49-F238E27FC236}">
                  <a16:creationId xmlns:a16="http://schemas.microsoft.com/office/drawing/2014/main" id="{399A7FB0-0462-F445-BB6D-3D735CFC30D4}"/>
                </a:ext>
              </a:extLst>
            </p:cNvPr>
            <p:cNvSpPr>
              <a:spLocks noChangeArrowheads="1"/>
            </p:cNvSpPr>
            <p:nvPr/>
          </p:nvSpPr>
          <p:spPr bwMode="auto">
            <a:xfrm>
              <a:off x="4464" y="2924"/>
              <a:ext cx="8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Bi</a:t>
              </a:r>
              <a:endParaRPr lang="en-US" altLang="en-US" sz="1200"/>
            </a:p>
          </p:txBody>
        </p:sp>
        <p:sp>
          <p:nvSpPr>
            <p:cNvPr id="337" name="Line 335">
              <a:extLst>
                <a:ext uri="{FF2B5EF4-FFF2-40B4-BE49-F238E27FC236}">
                  <a16:creationId xmlns:a16="http://schemas.microsoft.com/office/drawing/2014/main" id="{98DC6C97-3BE5-1F44-A119-1062B6CCFE1E}"/>
                </a:ext>
              </a:extLst>
            </p:cNvPr>
            <p:cNvSpPr>
              <a:spLocks noChangeShapeType="1"/>
            </p:cNvSpPr>
            <p:nvPr/>
          </p:nvSpPr>
          <p:spPr bwMode="auto">
            <a:xfrm>
              <a:off x="1080" y="1948"/>
              <a:ext cx="1" cy="1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 name="Line 336">
              <a:extLst>
                <a:ext uri="{FF2B5EF4-FFF2-40B4-BE49-F238E27FC236}">
                  <a16:creationId xmlns:a16="http://schemas.microsoft.com/office/drawing/2014/main" id="{B7120CB8-0FF8-DA42-99B0-CB666BD9C309}"/>
                </a:ext>
              </a:extLst>
            </p:cNvPr>
            <p:cNvSpPr>
              <a:spLocks noChangeShapeType="1"/>
            </p:cNvSpPr>
            <p:nvPr/>
          </p:nvSpPr>
          <p:spPr bwMode="auto">
            <a:xfrm>
              <a:off x="2280" y="2100"/>
              <a:ext cx="1" cy="9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 name="Line 337">
              <a:extLst>
                <a:ext uri="{FF2B5EF4-FFF2-40B4-BE49-F238E27FC236}">
                  <a16:creationId xmlns:a16="http://schemas.microsoft.com/office/drawing/2014/main" id="{E2AA4CF2-4888-CB4D-9351-3FE572ACEAEE}"/>
                </a:ext>
              </a:extLst>
            </p:cNvPr>
            <p:cNvSpPr>
              <a:spLocks noChangeShapeType="1"/>
            </p:cNvSpPr>
            <p:nvPr/>
          </p:nvSpPr>
          <p:spPr bwMode="auto">
            <a:xfrm>
              <a:off x="4976" y="1500"/>
              <a:ext cx="1" cy="12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 name="Line 338">
              <a:extLst>
                <a:ext uri="{FF2B5EF4-FFF2-40B4-BE49-F238E27FC236}">
                  <a16:creationId xmlns:a16="http://schemas.microsoft.com/office/drawing/2014/main" id="{27D27E7F-BDF4-6B48-A468-CA721A622F75}"/>
                </a:ext>
              </a:extLst>
            </p:cNvPr>
            <p:cNvSpPr>
              <a:spLocks noChangeShapeType="1"/>
            </p:cNvSpPr>
            <p:nvPr/>
          </p:nvSpPr>
          <p:spPr bwMode="auto">
            <a:xfrm>
              <a:off x="176" y="1572"/>
              <a:ext cx="60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1" name="Line 339">
              <a:extLst>
                <a:ext uri="{FF2B5EF4-FFF2-40B4-BE49-F238E27FC236}">
                  <a16:creationId xmlns:a16="http://schemas.microsoft.com/office/drawing/2014/main" id="{7C592587-76DF-7A42-BDB6-874FE7D02FEB}"/>
                </a:ext>
              </a:extLst>
            </p:cNvPr>
            <p:cNvSpPr>
              <a:spLocks noChangeShapeType="1"/>
            </p:cNvSpPr>
            <p:nvPr/>
          </p:nvSpPr>
          <p:spPr bwMode="auto">
            <a:xfrm>
              <a:off x="1224" y="3148"/>
              <a:ext cx="405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2" name="Line 340">
              <a:extLst>
                <a:ext uri="{FF2B5EF4-FFF2-40B4-BE49-F238E27FC236}">
                  <a16:creationId xmlns:a16="http://schemas.microsoft.com/office/drawing/2014/main" id="{A1566634-FADC-8748-A07A-5FA58286D884}"/>
                </a:ext>
              </a:extLst>
            </p:cNvPr>
            <p:cNvSpPr>
              <a:spLocks noChangeShapeType="1"/>
            </p:cNvSpPr>
            <p:nvPr/>
          </p:nvSpPr>
          <p:spPr bwMode="auto">
            <a:xfrm>
              <a:off x="1304" y="3524"/>
              <a:ext cx="374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3" name="Line 341">
              <a:extLst>
                <a:ext uri="{FF2B5EF4-FFF2-40B4-BE49-F238E27FC236}">
                  <a16:creationId xmlns:a16="http://schemas.microsoft.com/office/drawing/2014/main" id="{7CD54DC8-6EF3-C848-834F-EBF4C826A0CA}"/>
                </a:ext>
              </a:extLst>
            </p:cNvPr>
            <p:cNvSpPr>
              <a:spLocks noChangeShapeType="1"/>
            </p:cNvSpPr>
            <p:nvPr/>
          </p:nvSpPr>
          <p:spPr bwMode="auto">
            <a:xfrm>
              <a:off x="13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4" name="Line 342">
              <a:extLst>
                <a:ext uri="{FF2B5EF4-FFF2-40B4-BE49-F238E27FC236}">
                  <a16:creationId xmlns:a16="http://schemas.microsoft.com/office/drawing/2014/main" id="{38AF76EA-5345-DA49-BAE2-3FA1B141B38D}"/>
                </a:ext>
              </a:extLst>
            </p:cNvPr>
            <p:cNvSpPr>
              <a:spLocks noChangeShapeType="1"/>
            </p:cNvSpPr>
            <p:nvPr/>
          </p:nvSpPr>
          <p:spPr bwMode="auto">
            <a:xfrm>
              <a:off x="16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5" name="Line 343">
              <a:extLst>
                <a:ext uri="{FF2B5EF4-FFF2-40B4-BE49-F238E27FC236}">
                  <a16:creationId xmlns:a16="http://schemas.microsoft.com/office/drawing/2014/main" id="{C219C08E-F4F2-AD49-A051-2EBBA1A42625}"/>
                </a:ext>
              </a:extLst>
            </p:cNvPr>
            <p:cNvSpPr>
              <a:spLocks noChangeShapeType="1"/>
            </p:cNvSpPr>
            <p:nvPr/>
          </p:nvSpPr>
          <p:spPr bwMode="auto">
            <a:xfrm>
              <a:off x="19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6" name="Line 344">
              <a:extLst>
                <a:ext uri="{FF2B5EF4-FFF2-40B4-BE49-F238E27FC236}">
                  <a16:creationId xmlns:a16="http://schemas.microsoft.com/office/drawing/2014/main" id="{A18B9536-02F5-DA4E-B4C8-F512BF809C11}"/>
                </a:ext>
              </a:extLst>
            </p:cNvPr>
            <p:cNvSpPr>
              <a:spLocks noChangeShapeType="1"/>
            </p:cNvSpPr>
            <p:nvPr/>
          </p:nvSpPr>
          <p:spPr bwMode="auto">
            <a:xfrm>
              <a:off x="34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7" name="Line 345">
              <a:extLst>
                <a:ext uri="{FF2B5EF4-FFF2-40B4-BE49-F238E27FC236}">
                  <a16:creationId xmlns:a16="http://schemas.microsoft.com/office/drawing/2014/main" id="{EAC3F977-1DBC-AF4C-8C88-574FCCB32484}"/>
                </a:ext>
              </a:extLst>
            </p:cNvPr>
            <p:cNvSpPr>
              <a:spLocks noChangeShapeType="1"/>
            </p:cNvSpPr>
            <p:nvPr/>
          </p:nvSpPr>
          <p:spPr bwMode="auto">
            <a:xfrm>
              <a:off x="3776" y="3220"/>
              <a:ext cx="1" cy="30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 name="Line 346">
              <a:extLst>
                <a:ext uri="{FF2B5EF4-FFF2-40B4-BE49-F238E27FC236}">
                  <a16:creationId xmlns:a16="http://schemas.microsoft.com/office/drawing/2014/main" id="{F9184212-C248-ED4E-A1E7-E6D07E5189FD}"/>
                </a:ext>
              </a:extLst>
            </p:cNvPr>
            <p:cNvSpPr>
              <a:spLocks noChangeShapeType="1"/>
            </p:cNvSpPr>
            <p:nvPr/>
          </p:nvSpPr>
          <p:spPr bwMode="auto">
            <a:xfrm>
              <a:off x="40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 name="Line 347">
              <a:extLst>
                <a:ext uri="{FF2B5EF4-FFF2-40B4-BE49-F238E27FC236}">
                  <a16:creationId xmlns:a16="http://schemas.microsoft.com/office/drawing/2014/main" id="{F106A8D1-3D34-9F48-98E2-214D6B59A23B}"/>
                </a:ext>
              </a:extLst>
            </p:cNvPr>
            <p:cNvSpPr>
              <a:spLocks noChangeShapeType="1"/>
            </p:cNvSpPr>
            <p:nvPr/>
          </p:nvSpPr>
          <p:spPr bwMode="auto">
            <a:xfrm>
              <a:off x="43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0" name="Line 348">
              <a:extLst>
                <a:ext uri="{FF2B5EF4-FFF2-40B4-BE49-F238E27FC236}">
                  <a16:creationId xmlns:a16="http://schemas.microsoft.com/office/drawing/2014/main" id="{1E9AAF80-9092-2846-A075-609EF5EFD16B}"/>
                </a:ext>
              </a:extLst>
            </p:cNvPr>
            <p:cNvSpPr>
              <a:spLocks noChangeShapeType="1"/>
            </p:cNvSpPr>
            <p:nvPr/>
          </p:nvSpPr>
          <p:spPr bwMode="auto">
            <a:xfrm>
              <a:off x="46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1" name="Line 349">
              <a:extLst>
                <a:ext uri="{FF2B5EF4-FFF2-40B4-BE49-F238E27FC236}">
                  <a16:creationId xmlns:a16="http://schemas.microsoft.com/office/drawing/2014/main" id="{36604187-DFB6-1A46-AAF0-A78447B1E6D4}"/>
                </a:ext>
              </a:extLst>
            </p:cNvPr>
            <p:cNvSpPr>
              <a:spLocks noChangeShapeType="1"/>
            </p:cNvSpPr>
            <p:nvPr/>
          </p:nvSpPr>
          <p:spPr bwMode="auto">
            <a:xfrm>
              <a:off x="49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2" name="Line 350">
              <a:extLst>
                <a:ext uri="{FF2B5EF4-FFF2-40B4-BE49-F238E27FC236}">
                  <a16:creationId xmlns:a16="http://schemas.microsoft.com/office/drawing/2014/main" id="{FF53E979-60A8-344D-A346-0E596421DFA6}"/>
                </a:ext>
              </a:extLst>
            </p:cNvPr>
            <p:cNvSpPr>
              <a:spLocks noChangeShapeType="1"/>
            </p:cNvSpPr>
            <p:nvPr/>
          </p:nvSpPr>
          <p:spPr bwMode="auto">
            <a:xfrm>
              <a:off x="52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3" name="Rectangle 351">
              <a:extLst>
                <a:ext uri="{FF2B5EF4-FFF2-40B4-BE49-F238E27FC236}">
                  <a16:creationId xmlns:a16="http://schemas.microsoft.com/office/drawing/2014/main" id="{02B453A2-6C80-FD4E-AB4E-899C68AC81C6}"/>
                </a:ext>
              </a:extLst>
            </p:cNvPr>
            <p:cNvSpPr>
              <a:spLocks noChangeArrowheads="1"/>
            </p:cNvSpPr>
            <p:nvPr/>
          </p:nvSpPr>
          <p:spPr bwMode="auto">
            <a:xfrm>
              <a:off x="2392" y="1268"/>
              <a:ext cx="31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400" dirty="0">
                  <a:solidFill>
                    <a:srgbClr val="000000"/>
                  </a:solidFill>
                </a:rPr>
                <a:t>kW/kg</a:t>
              </a:r>
              <a:endParaRPr lang="en-US" altLang="en-US" sz="1200" dirty="0"/>
            </a:p>
          </p:txBody>
        </p:sp>
        <p:sp>
          <p:nvSpPr>
            <p:cNvPr id="354" name="Rectangle 352">
              <a:extLst>
                <a:ext uri="{FF2B5EF4-FFF2-40B4-BE49-F238E27FC236}">
                  <a16:creationId xmlns:a16="http://schemas.microsoft.com/office/drawing/2014/main" id="{82A2E1FD-A3EC-1B43-A6A9-551C907931D7}"/>
                </a:ext>
              </a:extLst>
            </p:cNvPr>
            <p:cNvSpPr>
              <a:spLocks noChangeArrowheads="1"/>
            </p:cNvSpPr>
            <p:nvPr/>
          </p:nvSpPr>
          <p:spPr bwMode="auto">
            <a:xfrm>
              <a:off x="1184" y="1436"/>
              <a:ext cx="67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latin typeface="Geneva" panose="020B0503030404040204" pitchFamily="34" charset="0"/>
                </a:rPr>
                <a:t>Top half of box:  </a:t>
              </a:r>
              <a:endParaRPr lang="en-US" altLang="en-US" sz="1200"/>
            </a:p>
          </p:txBody>
        </p:sp>
        <p:sp>
          <p:nvSpPr>
            <p:cNvPr id="355" name="Rectangle 353">
              <a:extLst>
                <a:ext uri="{FF2B5EF4-FFF2-40B4-BE49-F238E27FC236}">
                  <a16:creationId xmlns:a16="http://schemas.microsoft.com/office/drawing/2014/main" id="{FFB4DC37-0335-0A42-AACB-DDB74D1E2A3C}"/>
                </a:ext>
              </a:extLst>
            </p:cNvPr>
            <p:cNvSpPr>
              <a:spLocks noChangeArrowheads="1"/>
            </p:cNvSpPr>
            <p:nvPr/>
          </p:nvSpPr>
          <p:spPr bwMode="auto">
            <a:xfrm>
              <a:off x="2008" y="1436"/>
              <a:ext cx="47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latin typeface="Geneva" panose="020B0503030404040204" pitchFamily="34" charset="0"/>
                </a:rPr>
                <a:t>at 10</a:t>
              </a:r>
              <a:r>
                <a:rPr lang="en-US" altLang="en-US" sz="1200" baseline="30000">
                  <a:solidFill>
                    <a:srgbClr val="000000"/>
                  </a:solidFill>
                  <a:latin typeface="Geneva" panose="020B0503030404040204" pitchFamily="34" charset="0"/>
                </a:rPr>
                <a:t>-5</a:t>
              </a:r>
              <a:r>
                <a:rPr lang="en-US" altLang="en-US" sz="1200">
                  <a:solidFill>
                    <a:srgbClr val="000000"/>
                  </a:solidFill>
                  <a:latin typeface="Geneva" panose="020B0503030404040204" pitchFamily="34" charset="0"/>
                </a:rPr>
                <a:t> years</a:t>
              </a:r>
              <a:endParaRPr lang="en-US" altLang="en-US" sz="1200"/>
            </a:p>
          </p:txBody>
        </p:sp>
        <p:sp>
          <p:nvSpPr>
            <p:cNvPr id="356" name="Rectangle 354">
              <a:extLst>
                <a:ext uri="{FF2B5EF4-FFF2-40B4-BE49-F238E27FC236}">
                  <a16:creationId xmlns:a16="http://schemas.microsoft.com/office/drawing/2014/main" id="{E7DDA30C-098C-1843-83F0-128C79DA3693}"/>
                </a:ext>
              </a:extLst>
            </p:cNvPr>
            <p:cNvSpPr>
              <a:spLocks noChangeArrowheads="1"/>
            </p:cNvSpPr>
            <p:nvPr/>
          </p:nvSpPr>
          <p:spPr bwMode="auto">
            <a:xfrm>
              <a:off x="1006" y="1566"/>
              <a:ext cx="8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latin typeface="Geneva" panose="020B0503030404040204" pitchFamily="34" charset="0"/>
                </a:rPr>
                <a:t>Bottom half of box:  </a:t>
              </a:r>
              <a:endParaRPr lang="en-US" altLang="en-US" sz="1200" dirty="0"/>
            </a:p>
          </p:txBody>
        </p:sp>
        <p:sp>
          <p:nvSpPr>
            <p:cNvPr id="357" name="Rectangle 355">
              <a:extLst>
                <a:ext uri="{FF2B5EF4-FFF2-40B4-BE49-F238E27FC236}">
                  <a16:creationId xmlns:a16="http://schemas.microsoft.com/office/drawing/2014/main" id="{E46772D8-2A56-B940-841F-816DBF65C42B}"/>
                </a:ext>
              </a:extLst>
            </p:cNvPr>
            <p:cNvSpPr>
              <a:spLocks noChangeArrowheads="1"/>
            </p:cNvSpPr>
            <p:nvPr/>
          </p:nvSpPr>
          <p:spPr bwMode="auto">
            <a:xfrm>
              <a:off x="2008" y="1566"/>
              <a:ext cx="47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latin typeface="Geneva" panose="020B0503030404040204" pitchFamily="34" charset="0"/>
                </a:rPr>
                <a:t>at 10</a:t>
              </a:r>
              <a:r>
                <a:rPr lang="en-US" altLang="en-US" sz="1200" baseline="30000" dirty="0">
                  <a:solidFill>
                    <a:srgbClr val="000000"/>
                  </a:solidFill>
                  <a:latin typeface="Geneva" panose="020B0503030404040204" pitchFamily="34" charset="0"/>
                </a:rPr>
                <a:t>-2</a:t>
              </a:r>
              <a:r>
                <a:rPr lang="en-US" altLang="en-US" sz="1200" dirty="0">
                  <a:solidFill>
                    <a:srgbClr val="000000"/>
                  </a:solidFill>
                  <a:latin typeface="Geneva" panose="020B0503030404040204" pitchFamily="34" charset="0"/>
                </a:rPr>
                <a:t> years</a:t>
              </a:r>
              <a:endParaRPr lang="en-US" altLang="en-US" sz="1200" dirty="0"/>
            </a:p>
          </p:txBody>
        </p:sp>
        <p:sp>
          <p:nvSpPr>
            <p:cNvPr id="358" name="Rectangle 356">
              <a:extLst>
                <a:ext uri="{FF2B5EF4-FFF2-40B4-BE49-F238E27FC236}">
                  <a16:creationId xmlns:a16="http://schemas.microsoft.com/office/drawing/2014/main" id="{14F26E80-69E4-D14E-A806-FB09C2467387}"/>
                </a:ext>
              </a:extLst>
            </p:cNvPr>
            <p:cNvSpPr>
              <a:spLocks noChangeArrowheads="1"/>
            </p:cNvSpPr>
            <p:nvPr/>
          </p:nvSpPr>
          <p:spPr bwMode="auto">
            <a:xfrm>
              <a:off x="4736" y="2020"/>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34</a:t>
              </a:r>
              <a:endParaRPr lang="en-US" altLang="en-US" sz="1200" dirty="0"/>
            </a:p>
          </p:txBody>
        </p:sp>
        <p:sp>
          <p:nvSpPr>
            <p:cNvPr id="359" name="Rectangle 357">
              <a:extLst>
                <a:ext uri="{FF2B5EF4-FFF2-40B4-BE49-F238E27FC236}">
                  <a16:creationId xmlns:a16="http://schemas.microsoft.com/office/drawing/2014/main" id="{D4DCFA94-5A5E-164E-98FB-4BE5D4F277F6}"/>
                </a:ext>
              </a:extLst>
            </p:cNvPr>
            <p:cNvSpPr>
              <a:spLocks noChangeArrowheads="1"/>
            </p:cNvSpPr>
            <p:nvPr/>
          </p:nvSpPr>
          <p:spPr bwMode="auto">
            <a:xfrm>
              <a:off x="4736" y="2180"/>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Se</a:t>
              </a:r>
              <a:endParaRPr lang="en-US" altLang="en-US" sz="1200"/>
            </a:p>
          </p:txBody>
        </p:sp>
        <p:sp>
          <p:nvSpPr>
            <p:cNvPr id="360" name="Rectangle 358">
              <a:extLst>
                <a:ext uri="{FF2B5EF4-FFF2-40B4-BE49-F238E27FC236}">
                  <a16:creationId xmlns:a16="http://schemas.microsoft.com/office/drawing/2014/main" id="{F26A25C5-E3B8-E747-8792-C84D7B6A54EB}"/>
                </a:ext>
              </a:extLst>
            </p:cNvPr>
            <p:cNvSpPr>
              <a:spLocks noChangeArrowheads="1"/>
            </p:cNvSpPr>
            <p:nvPr/>
          </p:nvSpPr>
          <p:spPr bwMode="auto">
            <a:xfrm>
              <a:off x="4380" y="2328"/>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61" name="Rectangle 359">
              <a:extLst>
                <a:ext uri="{FF2B5EF4-FFF2-40B4-BE49-F238E27FC236}">
                  <a16:creationId xmlns:a16="http://schemas.microsoft.com/office/drawing/2014/main" id="{6D7BFE04-E3B7-8C4D-B34B-187C2ACE2D13}"/>
                </a:ext>
              </a:extLst>
            </p:cNvPr>
            <p:cNvSpPr>
              <a:spLocks noChangeArrowheads="1"/>
            </p:cNvSpPr>
            <p:nvPr/>
          </p:nvSpPr>
          <p:spPr bwMode="auto">
            <a:xfrm>
              <a:off x="44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51</a:t>
              </a:r>
              <a:endParaRPr lang="en-US" altLang="en-US" sz="1200" dirty="0"/>
            </a:p>
          </p:txBody>
        </p:sp>
        <p:sp>
          <p:nvSpPr>
            <p:cNvPr id="362" name="Rectangle 360">
              <a:extLst>
                <a:ext uri="{FF2B5EF4-FFF2-40B4-BE49-F238E27FC236}">
                  <a16:creationId xmlns:a16="http://schemas.microsoft.com/office/drawing/2014/main" id="{DCBD6A11-DC0F-214E-9FFA-1F9E79469F10}"/>
                </a:ext>
              </a:extLst>
            </p:cNvPr>
            <p:cNvSpPr>
              <a:spLocks noChangeArrowheads="1"/>
            </p:cNvSpPr>
            <p:nvPr/>
          </p:nvSpPr>
          <p:spPr bwMode="auto">
            <a:xfrm>
              <a:off x="4464" y="2548"/>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Sb</a:t>
              </a:r>
              <a:endParaRPr lang="en-US" altLang="en-US" sz="1200"/>
            </a:p>
          </p:txBody>
        </p:sp>
        <p:sp>
          <p:nvSpPr>
            <p:cNvPr id="363" name="Line 361">
              <a:extLst>
                <a:ext uri="{FF2B5EF4-FFF2-40B4-BE49-F238E27FC236}">
                  <a16:creationId xmlns:a16="http://schemas.microsoft.com/office/drawing/2014/main" id="{8FE0D86C-B2CE-2045-8BDF-25B91817583A}"/>
                </a:ext>
              </a:extLst>
            </p:cNvPr>
            <p:cNvSpPr>
              <a:spLocks noChangeShapeType="1"/>
            </p:cNvSpPr>
            <p:nvPr/>
          </p:nvSpPr>
          <p:spPr bwMode="auto">
            <a:xfrm flipH="1">
              <a:off x="3776" y="1572"/>
              <a:ext cx="120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64" name="Rectangle 362">
              <a:extLst>
                <a:ext uri="{FF2B5EF4-FFF2-40B4-BE49-F238E27FC236}">
                  <a16:creationId xmlns:a16="http://schemas.microsoft.com/office/drawing/2014/main" id="{5C88A232-CFFE-2D46-BA87-CBF6B9799587}"/>
                </a:ext>
              </a:extLst>
            </p:cNvPr>
            <p:cNvSpPr>
              <a:spLocks noChangeArrowheads="1"/>
            </p:cNvSpPr>
            <p:nvPr/>
          </p:nvSpPr>
          <p:spPr bwMode="auto">
            <a:xfrm>
              <a:off x="1980" y="19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65" name="Rectangle 363">
              <a:extLst>
                <a:ext uri="{FF2B5EF4-FFF2-40B4-BE49-F238E27FC236}">
                  <a16:creationId xmlns:a16="http://schemas.microsoft.com/office/drawing/2014/main" id="{A435E806-E725-DA4D-9F94-62ED2E834270}"/>
                </a:ext>
              </a:extLst>
            </p:cNvPr>
            <p:cNvSpPr>
              <a:spLocks noChangeArrowheads="1"/>
            </p:cNvSpPr>
            <p:nvPr/>
          </p:nvSpPr>
          <p:spPr bwMode="auto">
            <a:xfrm>
              <a:off x="20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25</a:t>
              </a:r>
              <a:endParaRPr lang="en-US" altLang="en-US" sz="1200"/>
            </a:p>
          </p:txBody>
        </p:sp>
        <p:sp>
          <p:nvSpPr>
            <p:cNvPr id="366" name="Rectangle 364">
              <a:extLst>
                <a:ext uri="{FF2B5EF4-FFF2-40B4-BE49-F238E27FC236}">
                  <a16:creationId xmlns:a16="http://schemas.microsoft.com/office/drawing/2014/main" id="{BFEB844C-DD32-E341-A4FB-8A51BB3B045F}"/>
                </a:ext>
              </a:extLst>
            </p:cNvPr>
            <p:cNvSpPr>
              <a:spLocks noChangeArrowheads="1"/>
            </p:cNvSpPr>
            <p:nvPr/>
          </p:nvSpPr>
          <p:spPr bwMode="auto">
            <a:xfrm>
              <a:off x="2064" y="2172"/>
              <a:ext cx="13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Mn</a:t>
              </a:r>
              <a:endParaRPr lang="en-US" altLang="en-US" sz="1200"/>
            </a:p>
          </p:txBody>
        </p:sp>
        <p:sp>
          <p:nvSpPr>
            <p:cNvPr id="367" name="Line 365">
              <a:extLst>
                <a:ext uri="{FF2B5EF4-FFF2-40B4-BE49-F238E27FC236}">
                  <a16:creationId xmlns:a16="http://schemas.microsoft.com/office/drawing/2014/main" id="{DA475DF2-C831-D141-A140-62B22EEE83D5}"/>
                </a:ext>
              </a:extLst>
            </p:cNvPr>
            <p:cNvSpPr>
              <a:spLocks noChangeShapeType="1"/>
            </p:cNvSpPr>
            <p:nvPr/>
          </p:nvSpPr>
          <p:spPr bwMode="auto">
            <a:xfrm>
              <a:off x="2280" y="1948"/>
              <a:ext cx="1" cy="18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 name="Line 366">
              <a:extLst>
                <a:ext uri="{FF2B5EF4-FFF2-40B4-BE49-F238E27FC236}">
                  <a16:creationId xmlns:a16="http://schemas.microsoft.com/office/drawing/2014/main" id="{7DAFAC04-D822-9242-BF0A-CE8C46390126}"/>
                </a:ext>
              </a:extLst>
            </p:cNvPr>
            <p:cNvSpPr>
              <a:spLocks noChangeShapeType="1"/>
            </p:cNvSpPr>
            <p:nvPr/>
          </p:nvSpPr>
          <p:spPr bwMode="auto">
            <a:xfrm>
              <a:off x="1976" y="1948"/>
              <a:ext cx="30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 name="Rectangle 367">
              <a:extLst>
                <a:ext uri="{FF2B5EF4-FFF2-40B4-BE49-F238E27FC236}">
                  <a16:creationId xmlns:a16="http://schemas.microsoft.com/office/drawing/2014/main" id="{B77BB8D5-5C8E-4146-A33D-36C0E63185DB}"/>
                </a:ext>
              </a:extLst>
            </p:cNvPr>
            <p:cNvSpPr>
              <a:spLocks noChangeArrowheads="1"/>
            </p:cNvSpPr>
            <p:nvPr/>
          </p:nvSpPr>
          <p:spPr bwMode="auto">
            <a:xfrm>
              <a:off x="2284" y="19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70" name="Rectangle 368">
              <a:extLst>
                <a:ext uri="{FF2B5EF4-FFF2-40B4-BE49-F238E27FC236}">
                  <a16:creationId xmlns:a16="http://schemas.microsoft.com/office/drawing/2014/main" id="{8595E9A6-45EB-F142-BC3A-C1CA1E1E40B7}"/>
                </a:ext>
              </a:extLst>
            </p:cNvPr>
            <p:cNvSpPr>
              <a:spLocks noChangeArrowheads="1"/>
            </p:cNvSpPr>
            <p:nvPr/>
          </p:nvSpPr>
          <p:spPr bwMode="auto">
            <a:xfrm>
              <a:off x="23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26</a:t>
              </a:r>
              <a:endParaRPr lang="en-US" altLang="en-US" sz="1200"/>
            </a:p>
          </p:txBody>
        </p:sp>
        <p:sp>
          <p:nvSpPr>
            <p:cNvPr id="371" name="Rectangle 369">
              <a:extLst>
                <a:ext uri="{FF2B5EF4-FFF2-40B4-BE49-F238E27FC236}">
                  <a16:creationId xmlns:a16="http://schemas.microsoft.com/office/drawing/2014/main" id="{1801AB13-4826-514F-9579-99AD9E56539E}"/>
                </a:ext>
              </a:extLst>
            </p:cNvPr>
            <p:cNvSpPr>
              <a:spLocks noChangeArrowheads="1"/>
            </p:cNvSpPr>
            <p:nvPr/>
          </p:nvSpPr>
          <p:spPr bwMode="auto">
            <a:xfrm>
              <a:off x="2360" y="2172"/>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Fe</a:t>
              </a:r>
              <a:endParaRPr lang="en-US" altLang="en-US" sz="1200"/>
            </a:p>
          </p:txBody>
        </p:sp>
        <p:sp>
          <p:nvSpPr>
            <p:cNvPr id="372" name="Line 370">
              <a:extLst>
                <a:ext uri="{FF2B5EF4-FFF2-40B4-BE49-F238E27FC236}">
                  <a16:creationId xmlns:a16="http://schemas.microsoft.com/office/drawing/2014/main" id="{60C36860-248B-F64D-B4FC-641AB1223443}"/>
                </a:ext>
              </a:extLst>
            </p:cNvPr>
            <p:cNvSpPr>
              <a:spLocks noChangeShapeType="1"/>
            </p:cNvSpPr>
            <p:nvPr/>
          </p:nvSpPr>
          <p:spPr bwMode="auto">
            <a:xfrm>
              <a:off x="2280" y="1948"/>
              <a:ext cx="1" cy="18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3" name="Line 371">
              <a:extLst>
                <a:ext uri="{FF2B5EF4-FFF2-40B4-BE49-F238E27FC236}">
                  <a16:creationId xmlns:a16="http://schemas.microsoft.com/office/drawing/2014/main" id="{0515B424-59EB-1241-8F05-3E383B66463A}"/>
                </a:ext>
              </a:extLst>
            </p:cNvPr>
            <p:cNvSpPr>
              <a:spLocks noChangeShapeType="1"/>
            </p:cNvSpPr>
            <p:nvPr/>
          </p:nvSpPr>
          <p:spPr bwMode="auto">
            <a:xfrm>
              <a:off x="2576" y="1948"/>
              <a:ext cx="1" cy="18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4" name="Line 372">
              <a:extLst>
                <a:ext uri="{FF2B5EF4-FFF2-40B4-BE49-F238E27FC236}">
                  <a16:creationId xmlns:a16="http://schemas.microsoft.com/office/drawing/2014/main" id="{BD9112F0-AE9F-334C-A796-694342199E1E}"/>
                </a:ext>
              </a:extLst>
            </p:cNvPr>
            <p:cNvSpPr>
              <a:spLocks noChangeShapeType="1"/>
            </p:cNvSpPr>
            <p:nvPr/>
          </p:nvSpPr>
          <p:spPr bwMode="auto">
            <a:xfrm>
              <a:off x="2280" y="1948"/>
              <a:ext cx="29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 name="Rectangle 373">
              <a:extLst>
                <a:ext uri="{FF2B5EF4-FFF2-40B4-BE49-F238E27FC236}">
                  <a16:creationId xmlns:a16="http://schemas.microsoft.com/office/drawing/2014/main" id="{0177CDAE-C708-F241-BF90-5D3EFC73E9D0}"/>
                </a:ext>
              </a:extLst>
            </p:cNvPr>
            <p:cNvSpPr>
              <a:spLocks noChangeArrowheads="1"/>
            </p:cNvSpPr>
            <p:nvPr/>
          </p:nvSpPr>
          <p:spPr bwMode="auto">
            <a:xfrm>
              <a:off x="2580" y="2136"/>
              <a:ext cx="304" cy="192"/>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76" name="Line 374">
              <a:extLst>
                <a:ext uri="{FF2B5EF4-FFF2-40B4-BE49-F238E27FC236}">
                  <a16:creationId xmlns:a16="http://schemas.microsoft.com/office/drawing/2014/main" id="{8E4B8D5E-148E-5447-887A-63B099C8AB3B}"/>
                </a:ext>
              </a:extLst>
            </p:cNvPr>
            <p:cNvSpPr>
              <a:spLocks noChangeShapeType="1"/>
            </p:cNvSpPr>
            <p:nvPr/>
          </p:nvSpPr>
          <p:spPr bwMode="auto">
            <a:xfrm>
              <a:off x="2576" y="1988"/>
              <a:ext cx="1" cy="10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7" name="Rectangle 375">
              <a:extLst>
                <a:ext uri="{FF2B5EF4-FFF2-40B4-BE49-F238E27FC236}">
                  <a16:creationId xmlns:a16="http://schemas.microsoft.com/office/drawing/2014/main" id="{25132EAD-27E2-6245-8A4C-9328EFBDEBEA}"/>
                </a:ext>
              </a:extLst>
            </p:cNvPr>
            <p:cNvSpPr>
              <a:spLocks noChangeArrowheads="1"/>
            </p:cNvSpPr>
            <p:nvPr/>
          </p:nvSpPr>
          <p:spPr bwMode="auto">
            <a:xfrm>
              <a:off x="26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27</a:t>
              </a:r>
              <a:endParaRPr lang="en-US" altLang="en-US" sz="1200" dirty="0"/>
            </a:p>
          </p:txBody>
        </p:sp>
        <p:sp>
          <p:nvSpPr>
            <p:cNvPr id="378" name="Rectangle 376">
              <a:extLst>
                <a:ext uri="{FF2B5EF4-FFF2-40B4-BE49-F238E27FC236}">
                  <a16:creationId xmlns:a16="http://schemas.microsoft.com/office/drawing/2014/main" id="{0FD25D0F-E2E3-8048-93D6-F0E5D873D394}"/>
                </a:ext>
              </a:extLst>
            </p:cNvPr>
            <p:cNvSpPr>
              <a:spLocks noChangeArrowheads="1"/>
            </p:cNvSpPr>
            <p:nvPr/>
          </p:nvSpPr>
          <p:spPr bwMode="auto">
            <a:xfrm>
              <a:off x="2664" y="2172"/>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Co</a:t>
              </a:r>
              <a:endParaRPr lang="en-US" altLang="en-US" sz="1200"/>
            </a:p>
          </p:txBody>
        </p:sp>
        <p:sp>
          <p:nvSpPr>
            <p:cNvPr id="379" name="Rectangle 377">
              <a:extLst>
                <a:ext uri="{FF2B5EF4-FFF2-40B4-BE49-F238E27FC236}">
                  <a16:creationId xmlns:a16="http://schemas.microsoft.com/office/drawing/2014/main" id="{43682257-20B0-1348-97EC-AE7BA33278E9}"/>
                </a:ext>
              </a:extLst>
            </p:cNvPr>
            <p:cNvSpPr>
              <a:spLocks noChangeArrowheads="1"/>
            </p:cNvSpPr>
            <p:nvPr/>
          </p:nvSpPr>
          <p:spPr bwMode="auto">
            <a:xfrm>
              <a:off x="2884" y="19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80" name="Rectangle 378">
              <a:extLst>
                <a:ext uri="{FF2B5EF4-FFF2-40B4-BE49-F238E27FC236}">
                  <a16:creationId xmlns:a16="http://schemas.microsoft.com/office/drawing/2014/main" id="{E6AFF1EF-FAB9-3B4A-BE12-61DAEA2BEDE7}"/>
                </a:ext>
              </a:extLst>
            </p:cNvPr>
            <p:cNvSpPr>
              <a:spLocks noChangeArrowheads="1"/>
            </p:cNvSpPr>
            <p:nvPr/>
          </p:nvSpPr>
          <p:spPr bwMode="auto">
            <a:xfrm>
              <a:off x="2976"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28</a:t>
              </a:r>
            </a:p>
          </p:txBody>
        </p:sp>
        <p:sp>
          <p:nvSpPr>
            <p:cNvPr id="381" name="Rectangle 379">
              <a:extLst>
                <a:ext uri="{FF2B5EF4-FFF2-40B4-BE49-F238E27FC236}">
                  <a16:creationId xmlns:a16="http://schemas.microsoft.com/office/drawing/2014/main" id="{044E04AA-3983-AF45-B658-734A6FECC601}"/>
                </a:ext>
              </a:extLst>
            </p:cNvPr>
            <p:cNvSpPr>
              <a:spLocks noChangeArrowheads="1"/>
            </p:cNvSpPr>
            <p:nvPr/>
          </p:nvSpPr>
          <p:spPr bwMode="auto">
            <a:xfrm>
              <a:off x="2976" y="2172"/>
              <a:ext cx="9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Ni</a:t>
              </a:r>
              <a:endParaRPr lang="en-US" altLang="en-US" sz="1200" dirty="0"/>
            </a:p>
          </p:txBody>
        </p:sp>
        <p:sp>
          <p:nvSpPr>
            <p:cNvPr id="382" name="Rectangle 380">
              <a:extLst>
                <a:ext uri="{FF2B5EF4-FFF2-40B4-BE49-F238E27FC236}">
                  <a16:creationId xmlns:a16="http://schemas.microsoft.com/office/drawing/2014/main" id="{10281431-250B-284A-93D9-DCAEB2FA14C9}"/>
                </a:ext>
              </a:extLst>
            </p:cNvPr>
            <p:cNvSpPr>
              <a:spLocks noChangeArrowheads="1"/>
            </p:cNvSpPr>
            <p:nvPr/>
          </p:nvSpPr>
          <p:spPr bwMode="auto">
            <a:xfrm>
              <a:off x="3180" y="1952"/>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83" name="Rectangle 381">
              <a:extLst>
                <a:ext uri="{FF2B5EF4-FFF2-40B4-BE49-F238E27FC236}">
                  <a16:creationId xmlns:a16="http://schemas.microsoft.com/office/drawing/2014/main" id="{65BB8405-0AB2-0B4D-91C1-7A5490658D8B}"/>
                </a:ext>
              </a:extLst>
            </p:cNvPr>
            <p:cNvSpPr>
              <a:spLocks noChangeArrowheads="1"/>
            </p:cNvSpPr>
            <p:nvPr/>
          </p:nvSpPr>
          <p:spPr bwMode="auto">
            <a:xfrm>
              <a:off x="32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29</a:t>
              </a:r>
            </a:p>
          </p:txBody>
        </p:sp>
        <p:sp>
          <p:nvSpPr>
            <p:cNvPr id="384" name="Rectangle 382">
              <a:extLst>
                <a:ext uri="{FF2B5EF4-FFF2-40B4-BE49-F238E27FC236}">
                  <a16:creationId xmlns:a16="http://schemas.microsoft.com/office/drawing/2014/main" id="{E121558D-19AE-034D-A716-F9EE8F7ECFFF}"/>
                </a:ext>
              </a:extLst>
            </p:cNvPr>
            <p:cNvSpPr>
              <a:spLocks noChangeArrowheads="1"/>
            </p:cNvSpPr>
            <p:nvPr/>
          </p:nvSpPr>
          <p:spPr bwMode="auto">
            <a:xfrm>
              <a:off x="3264" y="2172"/>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Cu</a:t>
              </a:r>
              <a:endParaRPr lang="en-US" altLang="en-US" sz="1200"/>
            </a:p>
          </p:txBody>
        </p:sp>
        <p:sp>
          <p:nvSpPr>
            <p:cNvPr id="385" name="Rectangle 383">
              <a:extLst>
                <a:ext uri="{FF2B5EF4-FFF2-40B4-BE49-F238E27FC236}">
                  <a16:creationId xmlns:a16="http://schemas.microsoft.com/office/drawing/2014/main" id="{C062CA9A-B3CB-704A-B62F-0BAAD7B3DBDC}"/>
                </a:ext>
              </a:extLst>
            </p:cNvPr>
            <p:cNvSpPr>
              <a:spLocks noChangeArrowheads="1"/>
            </p:cNvSpPr>
            <p:nvPr/>
          </p:nvSpPr>
          <p:spPr bwMode="auto">
            <a:xfrm>
              <a:off x="3484" y="19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86" name="Rectangle 384">
              <a:extLst>
                <a:ext uri="{FF2B5EF4-FFF2-40B4-BE49-F238E27FC236}">
                  <a16:creationId xmlns:a16="http://schemas.microsoft.com/office/drawing/2014/main" id="{A75F00D7-4FE0-FB45-BEC9-CFC770BB5780}"/>
                </a:ext>
              </a:extLst>
            </p:cNvPr>
            <p:cNvSpPr>
              <a:spLocks noChangeArrowheads="1"/>
            </p:cNvSpPr>
            <p:nvPr/>
          </p:nvSpPr>
          <p:spPr bwMode="auto">
            <a:xfrm>
              <a:off x="35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30</a:t>
              </a:r>
              <a:endParaRPr lang="en-US" altLang="en-US" sz="1200"/>
            </a:p>
          </p:txBody>
        </p:sp>
        <p:sp>
          <p:nvSpPr>
            <p:cNvPr id="387" name="Rectangle 385">
              <a:extLst>
                <a:ext uri="{FF2B5EF4-FFF2-40B4-BE49-F238E27FC236}">
                  <a16:creationId xmlns:a16="http://schemas.microsoft.com/office/drawing/2014/main" id="{15C945D3-7151-9D44-8C33-E52064D4B96F}"/>
                </a:ext>
              </a:extLst>
            </p:cNvPr>
            <p:cNvSpPr>
              <a:spLocks noChangeArrowheads="1"/>
            </p:cNvSpPr>
            <p:nvPr/>
          </p:nvSpPr>
          <p:spPr bwMode="auto">
            <a:xfrm>
              <a:off x="3560" y="2172"/>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Zn</a:t>
              </a:r>
              <a:endParaRPr lang="en-US" altLang="en-US" sz="1200"/>
            </a:p>
          </p:txBody>
        </p:sp>
        <p:sp>
          <p:nvSpPr>
            <p:cNvPr id="388" name="Rectangle 386">
              <a:extLst>
                <a:ext uri="{FF2B5EF4-FFF2-40B4-BE49-F238E27FC236}">
                  <a16:creationId xmlns:a16="http://schemas.microsoft.com/office/drawing/2014/main" id="{8194B497-C47B-024C-A730-66B798594B03}"/>
                </a:ext>
              </a:extLst>
            </p:cNvPr>
            <p:cNvSpPr>
              <a:spLocks noChangeArrowheads="1"/>
            </p:cNvSpPr>
            <p:nvPr/>
          </p:nvSpPr>
          <p:spPr bwMode="auto">
            <a:xfrm>
              <a:off x="5284" y="1952"/>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89" name="Rectangle 387">
              <a:extLst>
                <a:ext uri="{FF2B5EF4-FFF2-40B4-BE49-F238E27FC236}">
                  <a16:creationId xmlns:a16="http://schemas.microsoft.com/office/drawing/2014/main" id="{6E754594-41B4-4C42-A846-7A2A99925EAE}"/>
                </a:ext>
              </a:extLst>
            </p:cNvPr>
            <p:cNvSpPr>
              <a:spLocks noChangeArrowheads="1"/>
            </p:cNvSpPr>
            <p:nvPr/>
          </p:nvSpPr>
          <p:spPr bwMode="auto">
            <a:xfrm>
              <a:off x="53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36</a:t>
              </a:r>
              <a:endParaRPr lang="en-US" altLang="en-US" sz="1200"/>
            </a:p>
          </p:txBody>
        </p:sp>
        <p:sp>
          <p:nvSpPr>
            <p:cNvPr id="390" name="Rectangle 388">
              <a:extLst>
                <a:ext uri="{FF2B5EF4-FFF2-40B4-BE49-F238E27FC236}">
                  <a16:creationId xmlns:a16="http://schemas.microsoft.com/office/drawing/2014/main" id="{FCD3B89C-5078-1144-A3DD-D9521FCB6F8E}"/>
                </a:ext>
              </a:extLst>
            </p:cNvPr>
            <p:cNvSpPr>
              <a:spLocks noChangeArrowheads="1"/>
            </p:cNvSpPr>
            <p:nvPr/>
          </p:nvSpPr>
          <p:spPr bwMode="auto">
            <a:xfrm>
              <a:off x="5360" y="2172"/>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Kr</a:t>
              </a:r>
              <a:endParaRPr lang="en-US" altLang="en-US" sz="1200"/>
            </a:p>
          </p:txBody>
        </p:sp>
        <p:sp>
          <p:nvSpPr>
            <p:cNvPr id="391" name="Rectangle 389">
              <a:extLst>
                <a:ext uri="{FF2B5EF4-FFF2-40B4-BE49-F238E27FC236}">
                  <a16:creationId xmlns:a16="http://schemas.microsoft.com/office/drawing/2014/main" id="{B19DD3BD-19EC-8742-A243-642CF0B2E3ED}"/>
                </a:ext>
              </a:extLst>
            </p:cNvPr>
            <p:cNvSpPr>
              <a:spLocks noChangeArrowheads="1"/>
            </p:cNvSpPr>
            <p:nvPr/>
          </p:nvSpPr>
          <p:spPr bwMode="auto">
            <a:xfrm>
              <a:off x="180" y="2328"/>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92" name="Rectangle 390">
              <a:extLst>
                <a:ext uri="{FF2B5EF4-FFF2-40B4-BE49-F238E27FC236}">
                  <a16:creationId xmlns:a16="http://schemas.microsoft.com/office/drawing/2014/main" id="{83DBD974-14AB-F543-BB10-E9C0DE1A401E}"/>
                </a:ext>
              </a:extLst>
            </p:cNvPr>
            <p:cNvSpPr>
              <a:spLocks noChangeArrowheads="1"/>
            </p:cNvSpPr>
            <p:nvPr/>
          </p:nvSpPr>
          <p:spPr bwMode="auto">
            <a:xfrm>
              <a:off x="2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37</a:t>
              </a:r>
              <a:endParaRPr lang="en-US" altLang="en-US" sz="1200"/>
            </a:p>
          </p:txBody>
        </p:sp>
        <p:sp>
          <p:nvSpPr>
            <p:cNvPr id="393" name="Rectangle 391">
              <a:extLst>
                <a:ext uri="{FF2B5EF4-FFF2-40B4-BE49-F238E27FC236}">
                  <a16:creationId xmlns:a16="http://schemas.microsoft.com/office/drawing/2014/main" id="{204EAF90-6894-AD4E-9FF5-F169F8DD838B}"/>
                </a:ext>
              </a:extLst>
            </p:cNvPr>
            <p:cNvSpPr>
              <a:spLocks noChangeArrowheads="1"/>
            </p:cNvSpPr>
            <p:nvPr/>
          </p:nvSpPr>
          <p:spPr bwMode="auto">
            <a:xfrm>
              <a:off x="264" y="2548"/>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Rb</a:t>
              </a:r>
              <a:endParaRPr lang="en-US" altLang="en-US" sz="1200"/>
            </a:p>
          </p:txBody>
        </p:sp>
        <p:sp>
          <p:nvSpPr>
            <p:cNvPr id="394" name="Rectangle 392">
              <a:extLst>
                <a:ext uri="{FF2B5EF4-FFF2-40B4-BE49-F238E27FC236}">
                  <a16:creationId xmlns:a16="http://schemas.microsoft.com/office/drawing/2014/main" id="{78B76FF2-176B-2146-B4D3-291A051EC36E}"/>
                </a:ext>
              </a:extLst>
            </p:cNvPr>
            <p:cNvSpPr>
              <a:spLocks noChangeArrowheads="1"/>
            </p:cNvSpPr>
            <p:nvPr/>
          </p:nvSpPr>
          <p:spPr bwMode="auto">
            <a:xfrm>
              <a:off x="484" y="2328"/>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95" name="Rectangle 393">
              <a:extLst>
                <a:ext uri="{FF2B5EF4-FFF2-40B4-BE49-F238E27FC236}">
                  <a16:creationId xmlns:a16="http://schemas.microsoft.com/office/drawing/2014/main" id="{18B3CB73-7E4C-FC40-9BD8-5274C00C8950}"/>
                </a:ext>
              </a:extLst>
            </p:cNvPr>
            <p:cNvSpPr>
              <a:spLocks noChangeArrowheads="1"/>
            </p:cNvSpPr>
            <p:nvPr/>
          </p:nvSpPr>
          <p:spPr bwMode="auto">
            <a:xfrm>
              <a:off x="5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38</a:t>
              </a:r>
              <a:endParaRPr lang="en-US" altLang="en-US" sz="1200"/>
            </a:p>
          </p:txBody>
        </p:sp>
        <p:sp>
          <p:nvSpPr>
            <p:cNvPr id="396" name="Rectangle 394">
              <a:extLst>
                <a:ext uri="{FF2B5EF4-FFF2-40B4-BE49-F238E27FC236}">
                  <a16:creationId xmlns:a16="http://schemas.microsoft.com/office/drawing/2014/main" id="{947CFF25-8C85-FE49-A8F7-E31809C3024A}"/>
                </a:ext>
              </a:extLst>
            </p:cNvPr>
            <p:cNvSpPr>
              <a:spLocks noChangeArrowheads="1"/>
            </p:cNvSpPr>
            <p:nvPr/>
          </p:nvSpPr>
          <p:spPr bwMode="auto">
            <a:xfrm>
              <a:off x="560" y="2548"/>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Sr</a:t>
              </a:r>
              <a:endParaRPr lang="en-US" altLang="en-US" sz="1200"/>
            </a:p>
          </p:txBody>
        </p:sp>
        <p:sp>
          <p:nvSpPr>
            <p:cNvPr id="397" name="Rectangle 395">
              <a:extLst>
                <a:ext uri="{FF2B5EF4-FFF2-40B4-BE49-F238E27FC236}">
                  <a16:creationId xmlns:a16="http://schemas.microsoft.com/office/drawing/2014/main" id="{FD334B8D-1234-2F48-ACCA-2A4FB5EA4D08}"/>
                </a:ext>
              </a:extLst>
            </p:cNvPr>
            <p:cNvSpPr>
              <a:spLocks noChangeArrowheads="1"/>
            </p:cNvSpPr>
            <p:nvPr/>
          </p:nvSpPr>
          <p:spPr bwMode="auto">
            <a:xfrm>
              <a:off x="2580" y="2328"/>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98" name="Rectangle 396">
              <a:extLst>
                <a:ext uri="{FF2B5EF4-FFF2-40B4-BE49-F238E27FC236}">
                  <a16:creationId xmlns:a16="http://schemas.microsoft.com/office/drawing/2014/main" id="{B541271C-4E16-2F41-B59D-2DA5C5D22A11}"/>
                </a:ext>
              </a:extLst>
            </p:cNvPr>
            <p:cNvSpPr>
              <a:spLocks noChangeArrowheads="1"/>
            </p:cNvSpPr>
            <p:nvPr/>
          </p:nvSpPr>
          <p:spPr bwMode="auto">
            <a:xfrm>
              <a:off x="26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45</a:t>
              </a:r>
            </a:p>
          </p:txBody>
        </p:sp>
        <p:sp>
          <p:nvSpPr>
            <p:cNvPr id="399" name="Rectangle 397">
              <a:extLst>
                <a:ext uri="{FF2B5EF4-FFF2-40B4-BE49-F238E27FC236}">
                  <a16:creationId xmlns:a16="http://schemas.microsoft.com/office/drawing/2014/main" id="{3098D0E0-1193-E948-BA1D-E23BF370E37C}"/>
                </a:ext>
              </a:extLst>
            </p:cNvPr>
            <p:cNvSpPr>
              <a:spLocks noChangeArrowheads="1"/>
            </p:cNvSpPr>
            <p:nvPr/>
          </p:nvSpPr>
          <p:spPr bwMode="auto">
            <a:xfrm>
              <a:off x="2664" y="2548"/>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Rh</a:t>
              </a:r>
              <a:endParaRPr lang="en-US" altLang="en-US" sz="1200"/>
            </a:p>
          </p:txBody>
        </p:sp>
        <p:sp>
          <p:nvSpPr>
            <p:cNvPr id="400" name="Rectangle 398">
              <a:extLst>
                <a:ext uri="{FF2B5EF4-FFF2-40B4-BE49-F238E27FC236}">
                  <a16:creationId xmlns:a16="http://schemas.microsoft.com/office/drawing/2014/main" id="{5D9EF71A-D915-054C-A99A-17B48123CE14}"/>
                </a:ext>
              </a:extLst>
            </p:cNvPr>
            <p:cNvSpPr>
              <a:spLocks noChangeArrowheads="1"/>
            </p:cNvSpPr>
            <p:nvPr/>
          </p:nvSpPr>
          <p:spPr bwMode="auto">
            <a:xfrm>
              <a:off x="28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01" name="Rectangle 399">
              <a:extLst>
                <a:ext uri="{FF2B5EF4-FFF2-40B4-BE49-F238E27FC236}">
                  <a16:creationId xmlns:a16="http://schemas.microsoft.com/office/drawing/2014/main" id="{7E143CFB-70FD-334A-9362-565B0105CEE8}"/>
                </a:ext>
              </a:extLst>
            </p:cNvPr>
            <p:cNvSpPr>
              <a:spLocks noChangeArrowheads="1"/>
            </p:cNvSpPr>
            <p:nvPr/>
          </p:nvSpPr>
          <p:spPr bwMode="auto">
            <a:xfrm>
              <a:off x="29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46</a:t>
              </a:r>
              <a:endParaRPr lang="en-US" altLang="en-US" sz="1200" dirty="0"/>
            </a:p>
          </p:txBody>
        </p:sp>
        <p:sp>
          <p:nvSpPr>
            <p:cNvPr id="402" name="Rectangle 400">
              <a:extLst>
                <a:ext uri="{FF2B5EF4-FFF2-40B4-BE49-F238E27FC236}">
                  <a16:creationId xmlns:a16="http://schemas.microsoft.com/office/drawing/2014/main" id="{C515AF31-8A60-6647-A1BC-C5AE01A346F0}"/>
                </a:ext>
              </a:extLst>
            </p:cNvPr>
            <p:cNvSpPr>
              <a:spLocks noChangeArrowheads="1"/>
            </p:cNvSpPr>
            <p:nvPr/>
          </p:nvSpPr>
          <p:spPr bwMode="auto">
            <a:xfrm>
              <a:off x="2960" y="2548"/>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Pd</a:t>
              </a:r>
              <a:endParaRPr lang="en-US" altLang="en-US" sz="1200"/>
            </a:p>
          </p:txBody>
        </p:sp>
        <p:sp>
          <p:nvSpPr>
            <p:cNvPr id="403" name="Rectangle 401">
              <a:extLst>
                <a:ext uri="{FF2B5EF4-FFF2-40B4-BE49-F238E27FC236}">
                  <a16:creationId xmlns:a16="http://schemas.microsoft.com/office/drawing/2014/main" id="{67083ADC-BFF2-C844-A912-CB0EC77DC477}"/>
                </a:ext>
              </a:extLst>
            </p:cNvPr>
            <p:cNvSpPr>
              <a:spLocks noChangeArrowheads="1"/>
            </p:cNvSpPr>
            <p:nvPr/>
          </p:nvSpPr>
          <p:spPr bwMode="auto">
            <a:xfrm>
              <a:off x="40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04" name="Rectangle 402">
              <a:extLst>
                <a:ext uri="{FF2B5EF4-FFF2-40B4-BE49-F238E27FC236}">
                  <a16:creationId xmlns:a16="http://schemas.microsoft.com/office/drawing/2014/main" id="{3D623D01-17C4-3646-B181-C7D1DA836BC1}"/>
                </a:ext>
              </a:extLst>
            </p:cNvPr>
            <p:cNvSpPr>
              <a:spLocks noChangeArrowheads="1"/>
            </p:cNvSpPr>
            <p:nvPr/>
          </p:nvSpPr>
          <p:spPr bwMode="auto">
            <a:xfrm>
              <a:off x="41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50</a:t>
              </a:r>
              <a:endParaRPr lang="en-US" altLang="en-US" sz="1200"/>
            </a:p>
          </p:txBody>
        </p:sp>
        <p:sp>
          <p:nvSpPr>
            <p:cNvPr id="405" name="Rectangle 403">
              <a:extLst>
                <a:ext uri="{FF2B5EF4-FFF2-40B4-BE49-F238E27FC236}">
                  <a16:creationId xmlns:a16="http://schemas.microsoft.com/office/drawing/2014/main" id="{AE74A0C8-EDE1-B640-BD51-7C7880EE2D55}"/>
                </a:ext>
              </a:extLst>
            </p:cNvPr>
            <p:cNvSpPr>
              <a:spLocks noChangeArrowheads="1"/>
            </p:cNvSpPr>
            <p:nvPr/>
          </p:nvSpPr>
          <p:spPr bwMode="auto">
            <a:xfrm>
              <a:off x="4160" y="2548"/>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Sn</a:t>
              </a:r>
              <a:endParaRPr lang="en-US" altLang="en-US" sz="1200"/>
            </a:p>
          </p:txBody>
        </p:sp>
        <p:sp>
          <p:nvSpPr>
            <p:cNvPr id="406" name="Rectangle 404">
              <a:extLst>
                <a:ext uri="{FF2B5EF4-FFF2-40B4-BE49-F238E27FC236}">
                  <a16:creationId xmlns:a16="http://schemas.microsoft.com/office/drawing/2014/main" id="{7A35F002-794B-684E-B274-1FCF7322858A}"/>
                </a:ext>
              </a:extLst>
            </p:cNvPr>
            <p:cNvSpPr>
              <a:spLocks noChangeArrowheads="1"/>
            </p:cNvSpPr>
            <p:nvPr/>
          </p:nvSpPr>
          <p:spPr bwMode="auto">
            <a:xfrm>
              <a:off x="52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07" name="Rectangle 405">
              <a:extLst>
                <a:ext uri="{FF2B5EF4-FFF2-40B4-BE49-F238E27FC236}">
                  <a16:creationId xmlns:a16="http://schemas.microsoft.com/office/drawing/2014/main" id="{C7864141-9C4C-ED4F-9F40-394B12028DAF}"/>
                </a:ext>
              </a:extLst>
            </p:cNvPr>
            <p:cNvSpPr>
              <a:spLocks noChangeArrowheads="1"/>
            </p:cNvSpPr>
            <p:nvPr/>
          </p:nvSpPr>
          <p:spPr bwMode="auto">
            <a:xfrm>
              <a:off x="53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54</a:t>
              </a:r>
              <a:endParaRPr lang="en-US" altLang="en-US" sz="1200"/>
            </a:p>
          </p:txBody>
        </p:sp>
        <p:sp>
          <p:nvSpPr>
            <p:cNvPr id="408" name="Rectangle 406">
              <a:extLst>
                <a:ext uri="{FF2B5EF4-FFF2-40B4-BE49-F238E27FC236}">
                  <a16:creationId xmlns:a16="http://schemas.microsoft.com/office/drawing/2014/main" id="{F3484179-7070-A448-BB64-B3AA719C0DFA}"/>
                </a:ext>
              </a:extLst>
            </p:cNvPr>
            <p:cNvSpPr>
              <a:spLocks noChangeArrowheads="1"/>
            </p:cNvSpPr>
            <p:nvPr/>
          </p:nvSpPr>
          <p:spPr bwMode="auto">
            <a:xfrm>
              <a:off x="5360" y="2548"/>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Xe</a:t>
              </a:r>
              <a:endParaRPr lang="en-US" altLang="en-US" sz="1200" dirty="0"/>
            </a:p>
          </p:txBody>
        </p:sp>
        <p:sp>
          <p:nvSpPr>
            <p:cNvPr id="409" name="Rectangle 407">
              <a:extLst>
                <a:ext uri="{FF2B5EF4-FFF2-40B4-BE49-F238E27FC236}">
                  <a16:creationId xmlns:a16="http://schemas.microsoft.com/office/drawing/2014/main" id="{EF9B292C-A0E2-9C41-AA79-47AD5DEAB120}"/>
                </a:ext>
              </a:extLst>
            </p:cNvPr>
            <p:cNvSpPr>
              <a:spLocks noChangeArrowheads="1"/>
            </p:cNvSpPr>
            <p:nvPr/>
          </p:nvSpPr>
          <p:spPr bwMode="auto">
            <a:xfrm>
              <a:off x="180" y="2888"/>
              <a:ext cx="304" cy="192"/>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10" name="Rectangle 408">
              <a:extLst>
                <a:ext uri="{FF2B5EF4-FFF2-40B4-BE49-F238E27FC236}">
                  <a16:creationId xmlns:a16="http://schemas.microsoft.com/office/drawing/2014/main" id="{14A6AB48-9BDD-1940-BE5B-19667C0DA42D}"/>
                </a:ext>
              </a:extLst>
            </p:cNvPr>
            <p:cNvSpPr>
              <a:spLocks noChangeArrowheads="1"/>
            </p:cNvSpPr>
            <p:nvPr/>
          </p:nvSpPr>
          <p:spPr bwMode="auto">
            <a:xfrm>
              <a:off x="2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55</a:t>
              </a:r>
              <a:endParaRPr lang="en-US" altLang="en-US" sz="1200"/>
            </a:p>
          </p:txBody>
        </p:sp>
        <p:sp>
          <p:nvSpPr>
            <p:cNvPr id="411" name="Rectangle 409">
              <a:extLst>
                <a:ext uri="{FF2B5EF4-FFF2-40B4-BE49-F238E27FC236}">
                  <a16:creationId xmlns:a16="http://schemas.microsoft.com/office/drawing/2014/main" id="{0A98A0E5-0ACD-BA44-B028-94CFAB723C2B}"/>
                </a:ext>
              </a:extLst>
            </p:cNvPr>
            <p:cNvSpPr>
              <a:spLocks noChangeArrowheads="1"/>
            </p:cNvSpPr>
            <p:nvPr/>
          </p:nvSpPr>
          <p:spPr bwMode="auto">
            <a:xfrm>
              <a:off x="264" y="2924"/>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Cs</a:t>
              </a:r>
              <a:endParaRPr lang="en-US" altLang="en-US" sz="1200"/>
            </a:p>
          </p:txBody>
        </p:sp>
        <p:sp>
          <p:nvSpPr>
            <p:cNvPr id="412" name="Rectangle 410">
              <a:extLst>
                <a:ext uri="{FF2B5EF4-FFF2-40B4-BE49-F238E27FC236}">
                  <a16:creationId xmlns:a16="http://schemas.microsoft.com/office/drawing/2014/main" id="{DBC98E75-68E2-224F-B020-960853D92B30}"/>
                </a:ext>
              </a:extLst>
            </p:cNvPr>
            <p:cNvSpPr>
              <a:spLocks noChangeArrowheads="1"/>
            </p:cNvSpPr>
            <p:nvPr/>
          </p:nvSpPr>
          <p:spPr bwMode="auto">
            <a:xfrm>
              <a:off x="484" y="2704"/>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13" name="Rectangle 411">
              <a:extLst>
                <a:ext uri="{FF2B5EF4-FFF2-40B4-BE49-F238E27FC236}">
                  <a16:creationId xmlns:a16="http://schemas.microsoft.com/office/drawing/2014/main" id="{DDFC0877-A104-474B-96D4-E2DFB898BBD0}"/>
                </a:ext>
              </a:extLst>
            </p:cNvPr>
            <p:cNvSpPr>
              <a:spLocks noChangeArrowheads="1"/>
            </p:cNvSpPr>
            <p:nvPr/>
          </p:nvSpPr>
          <p:spPr bwMode="auto">
            <a:xfrm>
              <a:off x="560"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56</a:t>
              </a:r>
              <a:endParaRPr lang="en-US" altLang="en-US" sz="1200"/>
            </a:p>
          </p:txBody>
        </p:sp>
        <p:sp>
          <p:nvSpPr>
            <p:cNvPr id="414" name="Rectangle 412">
              <a:extLst>
                <a:ext uri="{FF2B5EF4-FFF2-40B4-BE49-F238E27FC236}">
                  <a16:creationId xmlns:a16="http://schemas.microsoft.com/office/drawing/2014/main" id="{5BCE0664-B892-FD41-BE5B-BC384026E35B}"/>
                </a:ext>
              </a:extLst>
            </p:cNvPr>
            <p:cNvSpPr>
              <a:spLocks noChangeArrowheads="1"/>
            </p:cNvSpPr>
            <p:nvPr/>
          </p:nvSpPr>
          <p:spPr bwMode="auto">
            <a:xfrm>
              <a:off x="560" y="2924"/>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Ba</a:t>
              </a:r>
              <a:endParaRPr lang="en-US" altLang="en-US" sz="1200"/>
            </a:p>
          </p:txBody>
        </p:sp>
        <p:sp>
          <p:nvSpPr>
            <p:cNvPr id="415" name="Rectangle 413">
              <a:extLst>
                <a:ext uri="{FF2B5EF4-FFF2-40B4-BE49-F238E27FC236}">
                  <a16:creationId xmlns:a16="http://schemas.microsoft.com/office/drawing/2014/main" id="{FF3FC402-119B-2743-8C7E-04641FD4CC48}"/>
                </a:ext>
              </a:extLst>
            </p:cNvPr>
            <p:cNvSpPr>
              <a:spLocks noChangeArrowheads="1"/>
            </p:cNvSpPr>
            <p:nvPr/>
          </p:nvSpPr>
          <p:spPr bwMode="auto">
            <a:xfrm>
              <a:off x="2284" y="3152"/>
              <a:ext cx="296"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16" name="Rectangle 414">
              <a:extLst>
                <a:ext uri="{FF2B5EF4-FFF2-40B4-BE49-F238E27FC236}">
                  <a16:creationId xmlns:a16="http://schemas.microsoft.com/office/drawing/2014/main" id="{694C5D0A-BBE9-C548-A6EC-D60E302EF91F}"/>
                </a:ext>
              </a:extLst>
            </p:cNvPr>
            <p:cNvSpPr>
              <a:spLocks noChangeArrowheads="1"/>
            </p:cNvSpPr>
            <p:nvPr/>
          </p:nvSpPr>
          <p:spPr bwMode="auto">
            <a:xfrm>
              <a:off x="23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62</a:t>
              </a:r>
              <a:endParaRPr lang="en-US" altLang="en-US" sz="1200"/>
            </a:p>
          </p:txBody>
        </p:sp>
        <p:sp>
          <p:nvSpPr>
            <p:cNvPr id="417" name="Rectangle 415">
              <a:extLst>
                <a:ext uri="{FF2B5EF4-FFF2-40B4-BE49-F238E27FC236}">
                  <a16:creationId xmlns:a16="http://schemas.microsoft.com/office/drawing/2014/main" id="{090E1AF1-306B-E849-BB81-B858C98A5480}"/>
                </a:ext>
              </a:extLst>
            </p:cNvPr>
            <p:cNvSpPr>
              <a:spLocks noChangeArrowheads="1"/>
            </p:cNvSpPr>
            <p:nvPr/>
          </p:nvSpPr>
          <p:spPr bwMode="auto">
            <a:xfrm>
              <a:off x="2360" y="3372"/>
              <a:ext cx="14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Sm</a:t>
              </a:r>
            </a:p>
          </p:txBody>
        </p:sp>
        <p:sp>
          <p:nvSpPr>
            <p:cNvPr id="418" name="Rectangle 416">
              <a:extLst>
                <a:ext uri="{FF2B5EF4-FFF2-40B4-BE49-F238E27FC236}">
                  <a16:creationId xmlns:a16="http://schemas.microsoft.com/office/drawing/2014/main" id="{50E520EF-9418-EB4C-8D9C-78A927EBA821}"/>
                </a:ext>
              </a:extLst>
            </p:cNvPr>
            <p:cNvSpPr>
              <a:spLocks noChangeArrowheads="1"/>
            </p:cNvSpPr>
            <p:nvPr/>
          </p:nvSpPr>
          <p:spPr bwMode="auto">
            <a:xfrm>
              <a:off x="2884" y="31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19" name="Rectangle 417">
              <a:extLst>
                <a:ext uri="{FF2B5EF4-FFF2-40B4-BE49-F238E27FC236}">
                  <a16:creationId xmlns:a16="http://schemas.microsoft.com/office/drawing/2014/main" id="{547E8360-A8C4-4743-AFAE-CB69A5F9A660}"/>
                </a:ext>
              </a:extLst>
            </p:cNvPr>
            <p:cNvSpPr>
              <a:spLocks noChangeArrowheads="1"/>
            </p:cNvSpPr>
            <p:nvPr/>
          </p:nvSpPr>
          <p:spPr bwMode="auto">
            <a:xfrm>
              <a:off x="29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64</a:t>
              </a:r>
            </a:p>
          </p:txBody>
        </p:sp>
        <p:sp>
          <p:nvSpPr>
            <p:cNvPr id="420" name="Rectangle 418">
              <a:extLst>
                <a:ext uri="{FF2B5EF4-FFF2-40B4-BE49-F238E27FC236}">
                  <a16:creationId xmlns:a16="http://schemas.microsoft.com/office/drawing/2014/main" id="{E2622931-721A-504D-A92D-840BA4992647}"/>
                </a:ext>
              </a:extLst>
            </p:cNvPr>
            <p:cNvSpPr>
              <a:spLocks noChangeArrowheads="1"/>
            </p:cNvSpPr>
            <p:nvPr/>
          </p:nvSpPr>
          <p:spPr bwMode="auto">
            <a:xfrm>
              <a:off x="2960" y="3372"/>
              <a:ext cx="12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Gd</a:t>
              </a:r>
              <a:endParaRPr lang="en-US" altLang="en-US" sz="1200"/>
            </a:p>
          </p:txBody>
        </p:sp>
        <p:sp>
          <p:nvSpPr>
            <p:cNvPr id="421" name="Rectangle 419">
              <a:extLst>
                <a:ext uri="{FF2B5EF4-FFF2-40B4-BE49-F238E27FC236}">
                  <a16:creationId xmlns:a16="http://schemas.microsoft.com/office/drawing/2014/main" id="{3D6BC555-3043-BE4F-86D8-385F74BB91BA}"/>
                </a:ext>
              </a:extLst>
            </p:cNvPr>
            <p:cNvSpPr>
              <a:spLocks noChangeArrowheads="1"/>
            </p:cNvSpPr>
            <p:nvPr/>
          </p:nvSpPr>
          <p:spPr bwMode="auto">
            <a:xfrm>
              <a:off x="35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66</a:t>
              </a:r>
            </a:p>
          </p:txBody>
        </p:sp>
        <p:sp>
          <p:nvSpPr>
            <p:cNvPr id="422" name="Rectangle 420">
              <a:extLst>
                <a:ext uri="{FF2B5EF4-FFF2-40B4-BE49-F238E27FC236}">
                  <a16:creationId xmlns:a16="http://schemas.microsoft.com/office/drawing/2014/main" id="{9E40059B-C740-554E-B051-4BC9F96E5BA9}"/>
                </a:ext>
              </a:extLst>
            </p:cNvPr>
            <p:cNvSpPr>
              <a:spLocks noChangeArrowheads="1"/>
            </p:cNvSpPr>
            <p:nvPr/>
          </p:nvSpPr>
          <p:spPr bwMode="auto">
            <a:xfrm>
              <a:off x="3560" y="3372"/>
              <a:ext cx="11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Dy</a:t>
              </a:r>
            </a:p>
          </p:txBody>
        </p:sp>
        <p:sp>
          <p:nvSpPr>
            <p:cNvPr id="423" name="Rectangle 421">
              <a:extLst>
                <a:ext uri="{FF2B5EF4-FFF2-40B4-BE49-F238E27FC236}">
                  <a16:creationId xmlns:a16="http://schemas.microsoft.com/office/drawing/2014/main" id="{FB8DC35E-9736-4540-9B31-927CAC103C1F}"/>
                </a:ext>
              </a:extLst>
            </p:cNvPr>
            <p:cNvSpPr>
              <a:spLocks noChangeArrowheads="1"/>
            </p:cNvSpPr>
            <p:nvPr/>
          </p:nvSpPr>
          <p:spPr bwMode="auto">
            <a:xfrm>
              <a:off x="1380" y="2704"/>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24" name="Rectangle 422">
              <a:extLst>
                <a:ext uri="{FF2B5EF4-FFF2-40B4-BE49-F238E27FC236}">
                  <a16:creationId xmlns:a16="http://schemas.microsoft.com/office/drawing/2014/main" id="{25630A61-31CC-C247-8D97-1743FE6088D7}"/>
                </a:ext>
              </a:extLst>
            </p:cNvPr>
            <p:cNvSpPr>
              <a:spLocks noChangeArrowheads="1"/>
            </p:cNvSpPr>
            <p:nvPr/>
          </p:nvSpPr>
          <p:spPr bwMode="auto">
            <a:xfrm>
              <a:off x="14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73</a:t>
              </a:r>
              <a:endParaRPr lang="en-US" altLang="en-US" sz="1200"/>
            </a:p>
          </p:txBody>
        </p:sp>
        <p:sp>
          <p:nvSpPr>
            <p:cNvPr id="425" name="Rectangle 423">
              <a:extLst>
                <a:ext uri="{FF2B5EF4-FFF2-40B4-BE49-F238E27FC236}">
                  <a16:creationId xmlns:a16="http://schemas.microsoft.com/office/drawing/2014/main" id="{3D8E7D84-12DE-674D-B6FE-B109AD427D9F}"/>
                </a:ext>
              </a:extLst>
            </p:cNvPr>
            <p:cNvSpPr>
              <a:spLocks noChangeArrowheads="1"/>
            </p:cNvSpPr>
            <p:nvPr/>
          </p:nvSpPr>
          <p:spPr bwMode="auto">
            <a:xfrm>
              <a:off x="1464" y="2924"/>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Ta</a:t>
              </a:r>
              <a:endParaRPr lang="en-US" altLang="en-US" sz="1200"/>
            </a:p>
          </p:txBody>
        </p:sp>
        <p:sp>
          <p:nvSpPr>
            <p:cNvPr id="426" name="Rectangle 424">
              <a:extLst>
                <a:ext uri="{FF2B5EF4-FFF2-40B4-BE49-F238E27FC236}">
                  <a16:creationId xmlns:a16="http://schemas.microsoft.com/office/drawing/2014/main" id="{14945A51-8AC3-B945-8CD4-C5B4E437689D}"/>
                </a:ext>
              </a:extLst>
            </p:cNvPr>
            <p:cNvSpPr>
              <a:spLocks noChangeArrowheads="1"/>
            </p:cNvSpPr>
            <p:nvPr/>
          </p:nvSpPr>
          <p:spPr bwMode="auto">
            <a:xfrm>
              <a:off x="2884" y="2704"/>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27" name="Rectangle 425">
              <a:extLst>
                <a:ext uri="{FF2B5EF4-FFF2-40B4-BE49-F238E27FC236}">
                  <a16:creationId xmlns:a16="http://schemas.microsoft.com/office/drawing/2014/main" id="{7D407001-5D8C-8B4E-AC36-F329E09A4850}"/>
                </a:ext>
              </a:extLst>
            </p:cNvPr>
            <p:cNvSpPr>
              <a:spLocks noChangeArrowheads="1"/>
            </p:cNvSpPr>
            <p:nvPr/>
          </p:nvSpPr>
          <p:spPr bwMode="auto">
            <a:xfrm>
              <a:off x="2960"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78</a:t>
              </a:r>
              <a:endParaRPr lang="en-US" altLang="en-US" sz="1200"/>
            </a:p>
          </p:txBody>
        </p:sp>
        <p:sp>
          <p:nvSpPr>
            <p:cNvPr id="428" name="Rectangle 426">
              <a:extLst>
                <a:ext uri="{FF2B5EF4-FFF2-40B4-BE49-F238E27FC236}">
                  <a16:creationId xmlns:a16="http://schemas.microsoft.com/office/drawing/2014/main" id="{D3DFABC4-7232-CA4B-A63A-CD0B87321740}"/>
                </a:ext>
              </a:extLst>
            </p:cNvPr>
            <p:cNvSpPr>
              <a:spLocks noChangeArrowheads="1"/>
            </p:cNvSpPr>
            <p:nvPr/>
          </p:nvSpPr>
          <p:spPr bwMode="auto">
            <a:xfrm>
              <a:off x="2960" y="2924"/>
              <a:ext cx="9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Pt</a:t>
              </a:r>
              <a:endParaRPr lang="en-US" altLang="en-US" sz="1200"/>
            </a:p>
          </p:txBody>
        </p:sp>
        <p:sp>
          <p:nvSpPr>
            <p:cNvPr id="429" name="Line 427">
              <a:extLst>
                <a:ext uri="{FF2B5EF4-FFF2-40B4-BE49-F238E27FC236}">
                  <a16:creationId xmlns:a16="http://schemas.microsoft.com/office/drawing/2014/main" id="{787351D0-B2F3-6048-ABB7-925A94EB6CF9}"/>
                </a:ext>
              </a:extLst>
            </p:cNvPr>
            <p:cNvSpPr>
              <a:spLocks noChangeShapeType="1"/>
            </p:cNvSpPr>
            <p:nvPr/>
          </p:nvSpPr>
          <p:spPr bwMode="auto">
            <a:xfrm>
              <a:off x="176" y="1500"/>
              <a:ext cx="1" cy="1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 name="Line 428">
              <a:extLst>
                <a:ext uri="{FF2B5EF4-FFF2-40B4-BE49-F238E27FC236}">
                  <a16:creationId xmlns:a16="http://schemas.microsoft.com/office/drawing/2014/main" id="{91DA5945-FECD-294B-926A-81C43514AACA}"/>
                </a:ext>
              </a:extLst>
            </p:cNvPr>
            <p:cNvSpPr>
              <a:spLocks noChangeShapeType="1"/>
            </p:cNvSpPr>
            <p:nvPr/>
          </p:nvSpPr>
          <p:spPr bwMode="auto">
            <a:xfrm flipH="1">
              <a:off x="481" y="830"/>
              <a:ext cx="5" cy="224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 name="Line 429">
              <a:extLst>
                <a:ext uri="{FF2B5EF4-FFF2-40B4-BE49-F238E27FC236}">
                  <a16:creationId xmlns:a16="http://schemas.microsoft.com/office/drawing/2014/main" id="{18651DFF-2B96-BD4C-835E-4B96EFC350B3}"/>
                </a:ext>
              </a:extLst>
            </p:cNvPr>
            <p:cNvSpPr>
              <a:spLocks noChangeShapeType="1"/>
            </p:cNvSpPr>
            <p:nvPr/>
          </p:nvSpPr>
          <p:spPr bwMode="auto">
            <a:xfrm>
              <a:off x="782" y="1198"/>
              <a:ext cx="1" cy="18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2" name="Line 430">
              <a:extLst>
                <a:ext uri="{FF2B5EF4-FFF2-40B4-BE49-F238E27FC236}">
                  <a16:creationId xmlns:a16="http://schemas.microsoft.com/office/drawing/2014/main" id="{4BB12D38-18A4-A549-99B7-87A3F2133B93}"/>
                </a:ext>
              </a:extLst>
            </p:cNvPr>
            <p:cNvSpPr>
              <a:spLocks noChangeShapeType="1"/>
            </p:cNvSpPr>
            <p:nvPr/>
          </p:nvSpPr>
          <p:spPr bwMode="auto">
            <a:xfrm>
              <a:off x="1376" y="1948"/>
              <a:ext cx="1" cy="10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3" name="Line 431">
              <a:extLst>
                <a:ext uri="{FF2B5EF4-FFF2-40B4-BE49-F238E27FC236}">
                  <a16:creationId xmlns:a16="http://schemas.microsoft.com/office/drawing/2014/main" id="{A115E06A-BE0C-BF46-9B3D-0CA5C02EE407}"/>
                </a:ext>
              </a:extLst>
            </p:cNvPr>
            <p:cNvSpPr>
              <a:spLocks noChangeShapeType="1"/>
            </p:cNvSpPr>
            <p:nvPr/>
          </p:nvSpPr>
          <p:spPr bwMode="auto">
            <a:xfrm>
              <a:off x="1680" y="1948"/>
              <a:ext cx="1" cy="1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4" name="Line 432">
              <a:extLst>
                <a:ext uri="{FF2B5EF4-FFF2-40B4-BE49-F238E27FC236}">
                  <a16:creationId xmlns:a16="http://schemas.microsoft.com/office/drawing/2014/main" id="{0D537A9A-6359-A14D-8063-0951CFCFCB0B}"/>
                </a:ext>
              </a:extLst>
            </p:cNvPr>
            <p:cNvSpPr>
              <a:spLocks noChangeShapeType="1"/>
            </p:cNvSpPr>
            <p:nvPr/>
          </p:nvSpPr>
          <p:spPr bwMode="auto">
            <a:xfrm>
              <a:off x="2880" y="1948"/>
              <a:ext cx="1" cy="1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5" name="Line 433">
              <a:extLst>
                <a:ext uri="{FF2B5EF4-FFF2-40B4-BE49-F238E27FC236}">
                  <a16:creationId xmlns:a16="http://schemas.microsoft.com/office/drawing/2014/main" id="{6350944B-2536-E344-A4E7-07A4AE4CF282}"/>
                </a:ext>
              </a:extLst>
            </p:cNvPr>
            <p:cNvSpPr>
              <a:spLocks noChangeShapeType="1"/>
            </p:cNvSpPr>
            <p:nvPr/>
          </p:nvSpPr>
          <p:spPr bwMode="auto">
            <a:xfrm>
              <a:off x="3176" y="2244"/>
              <a:ext cx="1" cy="8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6" name="Line 434">
              <a:extLst>
                <a:ext uri="{FF2B5EF4-FFF2-40B4-BE49-F238E27FC236}">
                  <a16:creationId xmlns:a16="http://schemas.microsoft.com/office/drawing/2014/main" id="{7AE46190-A03F-B243-B13F-18664E5D08E0}"/>
                </a:ext>
              </a:extLst>
            </p:cNvPr>
            <p:cNvSpPr>
              <a:spLocks noChangeShapeType="1"/>
            </p:cNvSpPr>
            <p:nvPr/>
          </p:nvSpPr>
          <p:spPr bwMode="auto">
            <a:xfrm>
              <a:off x="3480" y="1948"/>
              <a:ext cx="1" cy="1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 name="Line 435">
              <a:extLst>
                <a:ext uri="{FF2B5EF4-FFF2-40B4-BE49-F238E27FC236}">
                  <a16:creationId xmlns:a16="http://schemas.microsoft.com/office/drawing/2014/main" id="{9A8B2F2B-4934-384A-B4FD-C7230FCDCBE1}"/>
                </a:ext>
              </a:extLst>
            </p:cNvPr>
            <p:cNvSpPr>
              <a:spLocks noChangeShapeType="1"/>
            </p:cNvSpPr>
            <p:nvPr/>
          </p:nvSpPr>
          <p:spPr bwMode="auto">
            <a:xfrm>
              <a:off x="3776" y="1500"/>
              <a:ext cx="1" cy="1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8" name="Line 436">
              <a:extLst>
                <a:ext uri="{FF2B5EF4-FFF2-40B4-BE49-F238E27FC236}">
                  <a16:creationId xmlns:a16="http://schemas.microsoft.com/office/drawing/2014/main" id="{561D17D1-7AFC-004E-94C7-15D177619FA8}"/>
                </a:ext>
              </a:extLst>
            </p:cNvPr>
            <p:cNvSpPr>
              <a:spLocks noChangeShapeType="1"/>
            </p:cNvSpPr>
            <p:nvPr/>
          </p:nvSpPr>
          <p:spPr bwMode="auto">
            <a:xfrm>
              <a:off x="4080" y="1500"/>
              <a:ext cx="1" cy="1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9" name="Line 437">
              <a:extLst>
                <a:ext uri="{FF2B5EF4-FFF2-40B4-BE49-F238E27FC236}">
                  <a16:creationId xmlns:a16="http://schemas.microsoft.com/office/drawing/2014/main" id="{EB8E8BD5-6B6B-7A4B-8866-B39BE1463CAD}"/>
                </a:ext>
              </a:extLst>
            </p:cNvPr>
            <p:cNvSpPr>
              <a:spLocks noChangeShapeType="1"/>
            </p:cNvSpPr>
            <p:nvPr/>
          </p:nvSpPr>
          <p:spPr bwMode="auto">
            <a:xfrm>
              <a:off x="4376" y="1500"/>
              <a:ext cx="1" cy="1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 name="Line 438">
              <a:extLst>
                <a:ext uri="{FF2B5EF4-FFF2-40B4-BE49-F238E27FC236}">
                  <a16:creationId xmlns:a16="http://schemas.microsoft.com/office/drawing/2014/main" id="{6C55E3E1-DDFF-C347-8F11-8D824C2D1D0A}"/>
                </a:ext>
              </a:extLst>
            </p:cNvPr>
            <p:cNvSpPr>
              <a:spLocks noChangeShapeType="1"/>
            </p:cNvSpPr>
            <p:nvPr/>
          </p:nvSpPr>
          <p:spPr bwMode="auto">
            <a:xfrm>
              <a:off x="4680" y="1500"/>
              <a:ext cx="1" cy="1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 name="Line 439">
              <a:extLst>
                <a:ext uri="{FF2B5EF4-FFF2-40B4-BE49-F238E27FC236}">
                  <a16:creationId xmlns:a16="http://schemas.microsoft.com/office/drawing/2014/main" id="{B57902B1-37DB-554E-A742-72D4ED6F5D5E}"/>
                </a:ext>
              </a:extLst>
            </p:cNvPr>
            <p:cNvSpPr>
              <a:spLocks noChangeShapeType="1"/>
            </p:cNvSpPr>
            <p:nvPr/>
          </p:nvSpPr>
          <p:spPr bwMode="auto">
            <a:xfrm>
              <a:off x="5280" y="1684"/>
              <a:ext cx="1" cy="10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 name="Line 440">
              <a:extLst>
                <a:ext uri="{FF2B5EF4-FFF2-40B4-BE49-F238E27FC236}">
                  <a16:creationId xmlns:a16="http://schemas.microsoft.com/office/drawing/2014/main" id="{D599CC09-929F-B848-AA6D-216FA9B517EB}"/>
                </a:ext>
              </a:extLst>
            </p:cNvPr>
            <p:cNvSpPr>
              <a:spLocks noChangeShapeType="1"/>
            </p:cNvSpPr>
            <p:nvPr/>
          </p:nvSpPr>
          <p:spPr bwMode="auto">
            <a:xfrm>
              <a:off x="5576" y="1684"/>
              <a:ext cx="1" cy="9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3" name="Line 441">
              <a:extLst>
                <a:ext uri="{FF2B5EF4-FFF2-40B4-BE49-F238E27FC236}">
                  <a16:creationId xmlns:a16="http://schemas.microsoft.com/office/drawing/2014/main" id="{62C4DAB2-3F77-0049-93CF-64D9CC6541AB}"/>
                </a:ext>
              </a:extLst>
            </p:cNvPr>
            <p:cNvSpPr>
              <a:spLocks noChangeShapeType="1"/>
            </p:cNvSpPr>
            <p:nvPr/>
          </p:nvSpPr>
          <p:spPr bwMode="auto">
            <a:xfrm>
              <a:off x="216" y="3076"/>
              <a:ext cx="446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4" name="Line 442">
              <a:extLst>
                <a:ext uri="{FF2B5EF4-FFF2-40B4-BE49-F238E27FC236}">
                  <a16:creationId xmlns:a16="http://schemas.microsoft.com/office/drawing/2014/main" id="{68B0282A-817A-9C43-9348-6D717FC56B19}"/>
                </a:ext>
              </a:extLst>
            </p:cNvPr>
            <p:cNvSpPr>
              <a:spLocks noChangeShapeType="1"/>
            </p:cNvSpPr>
            <p:nvPr/>
          </p:nvSpPr>
          <p:spPr bwMode="auto">
            <a:xfrm>
              <a:off x="1080" y="3148"/>
              <a:ext cx="420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5" name="Line 443">
              <a:extLst>
                <a:ext uri="{FF2B5EF4-FFF2-40B4-BE49-F238E27FC236}">
                  <a16:creationId xmlns:a16="http://schemas.microsoft.com/office/drawing/2014/main" id="{D22134A8-B6B6-0443-98B6-82A74ACB6AFA}"/>
                </a:ext>
              </a:extLst>
            </p:cNvPr>
            <p:cNvSpPr>
              <a:spLocks noChangeShapeType="1"/>
            </p:cNvSpPr>
            <p:nvPr/>
          </p:nvSpPr>
          <p:spPr bwMode="auto">
            <a:xfrm>
              <a:off x="25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6" name="Line 444">
              <a:extLst>
                <a:ext uri="{FF2B5EF4-FFF2-40B4-BE49-F238E27FC236}">
                  <a16:creationId xmlns:a16="http://schemas.microsoft.com/office/drawing/2014/main" id="{ADD2FE43-2659-9C42-AE89-ABC514EF02E9}"/>
                </a:ext>
              </a:extLst>
            </p:cNvPr>
            <p:cNvSpPr>
              <a:spLocks noChangeShapeType="1"/>
            </p:cNvSpPr>
            <p:nvPr/>
          </p:nvSpPr>
          <p:spPr bwMode="auto">
            <a:xfrm>
              <a:off x="22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7" name="Line 445">
              <a:extLst>
                <a:ext uri="{FF2B5EF4-FFF2-40B4-BE49-F238E27FC236}">
                  <a16:creationId xmlns:a16="http://schemas.microsoft.com/office/drawing/2014/main" id="{E789AEF7-5E4B-BA48-AF4F-7B89EBD3AC1C}"/>
                </a:ext>
              </a:extLst>
            </p:cNvPr>
            <p:cNvSpPr>
              <a:spLocks noChangeShapeType="1"/>
            </p:cNvSpPr>
            <p:nvPr/>
          </p:nvSpPr>
          <p:spPr bwMode="auto">
            <a:xfrm>
              <a:off x="176" y="2324"/>
              <a:ext cx="540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 name="Line 446">
              <a:extLst>
                <a:ext uri="{FF2B5EF4-FFF2-40B4-BE49-F238E27FC236}">
                  <a16:creationId xmlns:a16="http://schemas.microsoft.com/office/drawing/2014/main" id="{66FD1692-8574-B048-B754-25F454911260}"/>
                </a:ext>
              </a:extLst>
            </p:cNvPr>
            <p:cNvSpPr>
              <a:spLocks noChangeShapeType="1"/>
            </p:cNvSpPr>
            <p:nvPr/>
          </p:nvSpPr>
          <p:spPr bwMode="auto">
            <a:xfrm>
              <a:off x="176" y="2700"/>
              <a:ext cx="528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9" name="Line 447">
              <a:extLst>
                <a:ext uri="{FF2B5EF4-FFF2-40B4-BE49-F238E27FC236}">
                  <a16:creationId xmlns:a16="http://schemas.microsoft.com/office/drawing/2014/main" id="{3D7BCB76-C391-CF4C-ACAC-0C4352C4D91C}"/>
                </a:ext>
              </a:extLst>
            </p:cNvPr>
            <p:cNvSpPr>
              <a:spLocks noChangeShapeType="1"/>
            </p:cNvSpPr>
            <p:nvPr/>
          </p:nvSpPr>
          <p:spPr bwMode="auto">
            <a:xfrm>
              <a:off x="176" y="1948"/>
              <a:ext cx="540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 name="Text Box 448">
              <a:extLst>
                <a:ext uri="{FF2B5EF4-FFF2-40B4-BE49-F238E27FC236}">
                  <a16:creationId xmlns:a16="http://schemas.microsoft.com/office/drawing/2014/main" id="{798364FC-B610-D643-A451-907FDEA20D67}"/>
                </a:ext>
              </a:extLst>
            </p:cNvPr>
            <p:cNvSpPr txBox="1">
              <a:spLocks noChangeArrowheads="1"/>
            </p:cNvSpPr>
            <p:nvPr/>
          </p:nvSpPr>
          <p:spPr bwMode="auto">
            <a:xfrm>
              <a:off x="480" y="3648"/>
              <a:ext cx="4992" cy="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dirty="0">
                  <a:latin typeface="+mn-lt"/>
                </a:rPr>
                <a:t>Based on C. B. A. Forty, et al., Handbook of Fusion Activation Data; Part 1.  Elements Hydrogen to Zirconium, AEA FUS 180, May, 1992.  Assumes 4.15 MW/m</a:t>
              </a:r>
              <a:r>
                <a:rPr lang="en-US" altLang="en-US" baseline="30000" dirty="0">
                  <a:latin typeface="+mn-lt"/>
                </a:rPr>
                <a:t>2</a:t>
              </a:r>
              <a:r>
                <a:rPr lang="en-US" altLang="en-US" dirty="0">
                  <a:latin typeface="+mn-lt"/>
                </a:rPr>
                <a:t> for 25 years</a:t>
              </a:r>
            </a:p>
          </p:txBody>
        </p:sp>
        <p:grpSp>
          <p:nvGrpSpPr>
            <p:cNvPr id="451" name="Group 449">
              <a:extLst>
                <a:ext uri="{FF2B5EF4-FFF2-40B4-BE49-F238E27FC236}">
                  <a16:creationId xmlns:a16="http://schemas.microsoft.com/office/drawing/2014/main" id="{E27B3599-30A5-6344-81FC-B745DE084D66}"/>
                </a:ext>
              </a:extLst>
            </p:cNvPr>
            <p:cNvGrpSpPr>
              <a:grpSpLocks/>
            </p:cNvGrpSpPr>
            <p:nvPr/>
          </p:nvGrpSpPr>
          <p:grpSpPr bwMode="auto">
            <a:xfrm>
              <a:off x="1274" y="786"/>
              <a:ext cx="3042" cy="348"/>
              <a:chOff x="704" y="792"/>
              <a:chExt cx="3042" cy="348"/>
            </a:xfrm>
          </p:grpSpPr>
          <p:sp>
            <p:nvSpPr>
              <p:cNvPr id="455" name="Rectangle 450">
                <a:extLst>
                  <a:ext uri="{FF2B5EF4-FFF2-40B4-BE49-F238E27FC236}">
                    <a16:creationId xmlns:a16="http://schemas.microsoft.com/office/drawing/2014/main" id="{CFEE80B3-60FD-A140-B366-D72999235E40}"/>
                  </a:ext>
                </a:extLst>
              </p:cNvPr>
              <p:cNvSpPr>
                <a:spLocks noChangeArrowheads="1"/>
              </p:cNvSpPr>
              <p:nvPr/>
            </p:nvSpPr>
            <p:spPr bwMode="auto">
              <a:xfrm>
                <a:off x="740" y="792"/>
                <a:ext cx="304" cy="224"/>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56" name="Rectangle 451">
                <a:extLst>
                  <a:ext uri="{FF2B5EF4-FFF2-40B4-BE49-F238E27FC236}">
                    <a16:creationId xmlns:a16="http://schemas.microsoft.com/office/drawing/2014/main" id="{C8B13596-4991-DA42-9401-DBCC53C58AC4}"/>
                  </a:ext>
                </a:extLst>
              </p:cNvPr>
              <p:cNvSpPr>
                <a:spLocks noChangeArrowheads="1"/>
              </p:cNvSpPr>
              <p:nvPr/>
            </p:nvSpPr>
            <p:spPr bwMode="auto">
              <a:xfrm>
                <a:off x="1244" y="792"/>
                <a:ext cx="296" cy="224"/>
              </a:xfrm>
              <a:prstGeom prst="rect">
                <a:avLst/>
              </a:prstGeom>
              <a:solidFill>
                <a:schemeClr val="hlink"/>
              </a:solidFill>
              <a:ln w="12700">
                <a:solidFill>
                  <a:schemeClr val="tx1"/>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57" name="Rectangle 452">
                <a:extLst>
                  <a:ext uri="{FF2B5EF4-FFF2-40B4-BE49-F238E27FC236}">
                    <a16:creationId xmlns:a16="http://schemas.microsoft.com/office/drawing/2014/main" id="{26653E64-3897-B146-9282-BEF10869B0A7}"/>
                  </a:ext>
                </a:extLst>
              </p:cNvPr>
              <p:cNvSpPr>
                <a:spLocks noChangeArrowheads="1"/>
              </p:cNvSpPr>
              <p:nvPr/>
            </p:nvSpPr>
            <p:spPr bwMode="auto">
              <a:xfrm>
                <a:off x="1772" y="792"/>
                <a:ext cx="296" cy="224"/>
              </a:xfrm>
              <a:prstGeom prst="rect">
                <a:avLst/>
              </a:prstGeom>
              <a:solidFill>
                <a:srgbClr val="FF3399"/>
              </a:solidFill>
              <a:ln w="12700">
                <a:solidFill>
                  <a:schemeClr val="tx1"/>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58" name="Rectangle 453">
                <a:extLst>
                  <a:ext uri="{FF2B5EF4-FFF2-40B4-BE49-F238E27FC236}">
                    <a16:creationId xmlns:a16="http://schemas.microsoft.com/office/drawing/2014/main" id="{29A31F7A-C0E9-C64B-A7DA-4CE9A21070FA}"/>
                  </a:ext>
                </a:extLst>
              </p:cNvPr>
              <p:cNvSpPr>
                <a:spLocks noChangeArrowheads="1"/>
              </p:cNvSpPr>
              <p:nvPr/>
            </p:nvSpPr>
            <p:spPr bwMode="auto">
              <a:xfrm>
                <a:off x="2284" y="792"/>
                <a:ext cx="296" cy="224"/>
              </a:xfrm>
              <a:prstGeom prst="rect">
                <a:avLst/>
              </a:prstGeom>
              <a:solidFill>
                <a:srgbClr val="FFFF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59" name="Rectangle 454">
                <a:extLst>
                  <a:ext uri="{FF2B5EF4-FFF2-40B4-BE49-F238E27FC236}">
                    <a16:creationId xmlns:a16="http://schemas.microsoft.com/office/drawing/2014/main" id="{CEF09C9C-E34E-754E-9B7C-1D478B752E49}"/>
                  </a:ext>
                </a:extLst>
              </p:cNvPr>
              <p:cNvSpPr>
                <a:spLocks noChangeArrowheads="1"/>
              </p:cNvSpPr>
              <p:nvPr/>
            </p:nvSpPr>
            <p:spPr bwMode="auto">
              <a:xfrm>
                <a:off x="2860" y="792"/>
                <a:ext cx="296" cy="224"/>
              </a:xfrm>
              <a:prstGeom prst="rect">
                <a:avLst/>
              </a:prstGeom>
              <a:solidFill>
                <a:srgbClr val="FF99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60" name="Rectangle 455">
                <a:extLst>
                  <a:ext uri="{FF2B5EF4-FFF2-40B4-BE49-F238E27FC236}">
                    <a16:creationId xmlns:a16="http://schemas.microsoft.com/office/drawing/2014/main" id="{131E8D08-89C7-6244-982F-378E641C21D5}"/>
                  </a:ext>
                </a:extLst>
              </p:cNvPr>
              <p:cNvSpPr>
                <a:spLocks noChangeArrowheads="1"/>
              </p:cNvSpPr>
              <p:nvPr/>
            </p:nvSpPr>
            <p:spPr bwMode="auto">
              <a:xfrm>
                <a:off x="3396" y="792"/>
                <a:ext cx="304" cy="224"/>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grpSp>
            <p:nvGrpSpPr>
              <p:cNvPr id="461" name="Group 456">
                <a:extLst>
                  <a:ext uri="{FF2B5EF4-FFF2-40B4-BE49-F238E27FC236}">
                    <a16:creationId xmlns:a16="http://schemas.microsoft.com/office/drawing/2014/main" id="{1E39EC78-2EF1-A345-AC0B-BD5534BB1088}"/>
                  </a:ext>
                </a:extLst>
              </p:cNvPr>
              <p:cNvGrpSpPr>
                <a:grpSpLocks/>
              </p:cNvGrpSpPr>
              <p:nvPr/>
            </p:nvGrpSpPr>
            <p:grpSpPr bwMode="auto">
              <a:xfrm>
                <a:off x="704" y="1044"/>
                <a:ext cx="3042" cy="96"/>
                <a:chOff x="704" y="1044"/>
                <a:chExt cx="3042" cy="96"/>
              </a:xfrm>
            </p:grpSpPr>
            <p:sp>
              <p:nvSpPr>
                <p:cNvPr id="462" name="Rectangle 457">
                  <a:extLst>
                    <a:ext uri="{FF2B5EF4-FFF2-40B4-BE49-F238E27FC236}">
                      <a16:creationId xmlns:a16="http://schemas.microsoft.com/office/drawing/2014/main" id="{CD91851C-73C5-AD48-84FC-13AD985BD9AF}"/>
                    </a:ext>
                  </a:extLst>
                </p:cNvPr>
                <p:cNvSpPr>
                  <a:spLocks noChangeArrowheads="1"/>
                </p:cNvSpPr>
                <p:nvPr/>
              </p:nvSpPr>
              <p:spPr bwMode="auto">
                <a:xfrm>
                  <a:off x="704" y="1044"/>
                  <a:ext cx="36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000">
                      <a:solidFill>
                        <a:srgbClr val="000000"/>
                      </a:solidFill>
                    </a:rPr>
                    <a:t>   DH&lt;10</a:t>
                  </a:r>
                  <a:r>
                    <a:rPr lang="en-US" altLang="en-US" sz="1000" baseline="30000">
                      <a:solidFill>
                        <a:srgbClr val="000000"/>
                      </a:solidFill>
                    </a:rPr>
                    <a:t>-4</a:t>
                  </a:r>
                  <a:endParaRPr lang="en-US" altLang="en-US" sz="1200"/>
                </a:p>
              </p:txBody>
            </p:sp>
            <p:sp>
              <p:nvSpPr>
                <p:cNvPr id="463" name="Rectangle 458">
                  <a:extLst>
                    <a:ext uri="{FF2B5EF4-FFF2-40B4-BE49-F238E27FC236}">
                      <a16:creationId xmlns:a16="http://schemas.microsoft.com/office/drawing/2014/main" id="{E3E42E31-7D3B-D54A-B24B-85DB89D39304}"/>
                    </a:ext>
                  </a:extLst>
                </p:cNvPr>
                <p:cNvSpPr>
                  <a:spLocks noChangeArrowheads="1"/>
                </p:cNvSpPr>
                <p:nvPr/>
              </p:nvSpPr>
              <p:spPr bwMode="auto">
                <a:xfrm>
                  <a:off x="1164" y="1044"/>
                  <a:ext cx="48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000">
                      <a:solidFill>
                        <a:srgbClr val="000000"/>
                      </a:solidFill>
                    </a:rPr>
                    <a:t>10</a:t>
                  </a:r>
                  <a:r>
                    <a:rPr lang="en-US" altLang="en-US" sz="1000" baseline="30000">
                      <a:solidFill>
                        <a:srgbClr val="000000"/>
                      </a:solidFill>
                    </a:rPr>
                    <a:t>-4</a:t>
                  </a:r>
                  <a:r>
                    <a:rPr lang="en-US" altLang="en-US" sz="1000">
                      <a:solidFill>
                        <a:srgbClr val="000000"/>
                      </a:solidFill>
                    </a:rPr>
                    <a:t>&lt;DH&lt;10</a:t>
                  </a:r>
                  <a:r>
                    <a:rPr lang="en-US" altLang="en-US" sz="1000" baseline="30000">
                      <a:solidFill>
                        <a:srgbClr val="000000"/>
                      </a:solidFill>
                    </a:rPr>
                    <a:t>-3</a:t>
                  </a:r>
                  <a:endParaRPr lang="en-US" altLang="en-US" sz="1200"/>
                </a:p>
              </p:txBody>
            </p:sp>
            <p:sp>
              <p:nvSpPr>
                <p:cNvPr id="464" name="Rectangle 459">
                  <a:extLst>
                    <a:ext uri="{FF2B5EF4-FFF2-40B4-BE49-F238E27FC236}">
                      <a16:creationId xmlns:a16="http://schemas.microsoft.com/office/drawing/2014/main" id="{E0403F7F-A141-A742-ADC2-65C8F99F4B2B}"/>
                    </a:ext>
                  </a:extLst>
                </p:cNvPr>
                <p:cNvSpPr>
                  <a:spLocks noChangeArrowheads="1"/>
                </p:cNvSpPr>
                <p:nvPr/>
              </p:nvSpPr>
              <p:spPr bwMode="auto">
                <a:xfrm>
                  <a:off x="1670" y="1044"/>
                  <a:ext cx="49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000">
                      <a:solidFill>
                        <a:srgbClr val="000000"/>
                      </a:solidFill>
                    </a:rPr>
                    <a:t>10</a:t>
                  </a:r>
                  <a:r>
                    <a:rPr lang="en-US" altLang="en-US" sz="1000" baseline="30000">
                      <a:solidFill>
                        <a:srgbClr val="000000"/>
                      </a:solidFill>
                    </a:rPr>
                    <a:t>-3</a:t>
                  </a:r>
                  <a:r>
                    <a:rPr lang="en-US" altLang="en-US" sz="1000">
                      <a:solidFill>
                        <a:srgbClr val="000000"/>
                      </a:solidFill>
                    </a:rPr>
                    <a:t>&lt;DH&lt;10-</a:t>
                  </a:r>
                  <a:r>
                    <a:rPr lang="en-US" altLang="en-US" sz="1000" baseline="30000">
                      <a:solidFill>
                        <a:srgbClr val="000000"/>
                      </a:solidFill>
                    </a:rPr>
                    <a:t>2</a:t>
                  </a:r>
                  <a:endParaRPr lang="en-US" altLang="en-US" sz="1200"/>
                </a:p>
              </p:txBody>
            </p:sp>
            <p:sp>
              <p:nvSpPr>
                <p:cNvPr id="465" name="Rectangle 460">
                  <a:extLst>
                    <a:ext uri="{FF2B5EF4-FFF2-40B4-BE49-F238E27FC236}">
                      <a16:creationId xmlns:a16="http://schemas.microsoft.com/office/drawing/2014/main" id="{52836A77-7928-8A4D-AEA9-1BC6DE66BD3D}"/>
                    </a:ext>
                  </a:extLst>
                </p:cNvPr>
                <p:cNvSpPr>
                  <a:spLocks noChangeArrowheads="1"/>
                </p:cNvSpPr>
                <p:nvPr/>
              </p:nvSpPr>
              <p:spPr bwMode="auto">
                <a:xfrm>
                  <a:off x="2200" y="1044"/>
                  <a:ext cx="48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000">
                      <a:solidFill>
                        <a:srgbClr val="000000"/>
                      </a:solidFill>
                    </a:rPr>
                    <a:t>10</a:t>
                  </a:r>
                  <a:r>
                    <a:rPr lang="en-US" altLang="en-US" sz="1000" baseline="30000">
                      <a:solidFill>
                        <a:srgbClr val="000000"/>
                      </a:solidFill>
                    </a:rPr>
                    <a:t>-2</a:t>
                  </a:r>
                  <a:r>
                    <a:rPr lang="en-US" altLang="en-US" sz="1000">
                      <a:solidFill>
                        <a:srgbClr val="000000"/>
                      </a:solidFill>
                    </a:rPr>
                    <a:t>&lt;DH&lt;10</a:t>
                  </a:r>
                  <a:r>
                    <a:rPr lang="en-US" altLang="en-US" sz="1000" baseline="30000">
                      <a:solidFill>
                        <a:srgbClr val="000000"/>
                      </a:solidFill>
                    </a:rPr>
                    <a:t>-1</a:t>
                  </a:r>
                  <a:endParaRPr lang="en-US" altLang="en-US" sz="1200"/>
                </a:p>
              </p:txBody>
            </p:sp>
            <p:sp>
              <p:nvSpPr>
                <p:cNvPr id="466" name="Rectangle 461">
                  <a:extLst>
                    <a:ext uri="{FF2B5EF4-FFF2-40B4-BE49-F238E27FC236}">
                      <a16:creationId xmlns:a16="http://schemas.microsoft.com/office/drawing/2014/main" id="{0458FAFD-7E01-E346-ABBF-46DE9A63F467}"/>
                    </a:ext>
                  </a:extLst>
                </p:cNvPr>
                <p:cNvSpPr>
                  <a:spLocks noChangeArrowheads="1"/>
                </p:cNvSpPr>
                <p:nvPr/>
              </p:nvSpPr>
              <p:spPr bwMode="auto">
                <a:xfrm>
                  <a:off x="2776" y="1044"/>
                  <a:ext cx="46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000" dirty="0">
                      <a:solidFill>
                        <a:srgbClr val="000000"/>
                      </a:solidFill>
                    </a:rPr>
                    <a:t>10</a:t>
                  </a:r>
                  <a:r>
                    <a:rPr lang="en-US" altLang="en-US" sz="1000" baseline="30000" dirty="0">
                      <a:solidFill>
                        <a:srgbClr val="000000"/>
                      </a:solidFill>
                    </a:rPr>
                    <a:t>-1</a:t>
                  </a:r>
                  <a:r>
                    <a:rPr lang="en-US" altLang="en-US" sz="1000" dirty="0">
                      <a:solidFill>
                        <a:srgbClr val="000000"/>
                      </a:solidFill>
                    </a:rPr>
                    <a:t>&lt;DH&lt;10</a:t>
                  </a:r>
                  <a:r>
                    <a:rPr lang="en-US" altLang="en-US" sz="1000" baseline="30000" dirty="0">
                      <a:solidFill>
                        <a:srgbClr val="000000"/>
                      </a:solidFill>
                    </a:rPr>
                    <a:t>0</a:t>
                  </a:r>
                  <a:endParaRPr lang="en-US" altLang="en-US" sz="1200" dirty="0"/>
                </a:p>
              </p:txBody>
            </p:sp>
            <p:sp>
              <p:nvSpPr>
                <p:cNvPr id="467" name="Rectangle 462">
                  <a:extLst>
                    <a:ext uri="{FF2B5EF4-FFF2-40B4-BE49-F238E27FC236}">
                      <a16:creationId xmlns:a16="http://schemas.microsoft.com/office/drawing/2014/main" id="{09A2B03D-59A3-2646-9F7D-FCD9ECAB987E}"/>
                    </a:ext>
                  </a:extLst>
                </p:cNvPr>
                <p:cNvSpPr>
                  <a:spLocks noChangeArrowheads="1"/>
                </p:cNvSpPr>
                <p:nvPr/>
              </p:nvSpPr>
              <p:spPr bwMode="auto">
                <a:xfrm>
                  <a:off x="3298" y="1044"/>
                  <a:ext cx="4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000">
                      <a:solidFill>
                        <a:srgbClr val="000000"/>
                      </a:solidFill>
                    </a:rPr>
                    <a:t>10</a:t>
                  </a:r>
                  <a:r>
                    <a:rPr lang="en-US" altLang="en-US" sz="1000" baseline="30000">
                      <a:solidFill>
                        <a:srgbClr val="000000"/>
                      </a:solidFill>
                    </a:rPr>
                    <a:t>0</a:t>
                  </a:r>
                  <a:r>
                    <a:rPr lang="en-US" altLang="en-US" sz="1000">
                      <a:solidFill>
                        <a:srgbClr val="000000"/>
                      </a:solidFill>
                    </a:rPr>
                    <a:t>&lt;DH&lt;10</a:t>
                  </a:r>
                  <a:r>
                    <a:rPr lang="en-US" altLang="en-US" sz="1000" baseline="30000">
                      <a:solidFill>
                        <a:srgbClr val="000000"/>
                      </a:solidFill>
                    </a:rPr>
                    <a:t>1</a:t>
                  </a:r>
                  <a:endParaRPr lang="en-US" altLang="en-US" sz="1200"/>
                </a:p>
              </p:txBody>
            </p:sp>
          </p:grpSp>
        </p:grpSp>
        <p:sp>
          <p:nvSpPr>
            <p:cNvPr id="452" name="Line 463">
              <a:extLst>
                <a:ext uri="{FF2B5EF4-FFF2-40B4-BE49-F238E27FC236}">
                  <a16:creationId xmlns:a16="http://schemas.microsoft.com/office/drawing/2014/main" id="{E2D8DA3C-6763-1242-944E-ACDB09A66531}"/>
                </a:ext>
              </a:extLst>
            </p:cNvPr>
            <p:cNvSpPr>
              <a:spLocks noChangeShapeType="1"/>
            </p:cNvSpPr>
            <p:nvPr/>
          </p:nvSpPr>
          <p:spPr bwMode="auto">
            <a:xfrm>
              <a:off x="3176" y="1948"/>
              <a:ext cx="1" cy="1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3" name="Line 464">
              <a:extLst>
                <a:ext uri="{FF2B5EF4-FFF2-40B4-BE49-F238E27FC236}">
                  <a16:creationId xmlns:a16="http://schemas.microsoft.com/office/drawing/2014/main" id="{6D524611-C4D8-2E4E-8F01-1AC37F564460}"/>
                </a:ext>
              </a:extLst>
            </p:cNvPr>
            <p:cNvSpPr>
              <a:spLocks noChangeShapeType="1"/>
            </p:cNvSpPr>
            <p:nvPr/>
          </p:nvSpPr>
          <p:spPr bwMode="auto">
            <a:xfrm>
              <a:off x="1976" y="1948"/>
              <a:ext cx="1" cy="18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4" name="Line 465">
              <a:extLst>
                <a:ext uri="{FF2B5EF4-FFF2-40B4-BE49-F238E27FC236}">
                  <a16:creationId xmlns:a16="http://schemas.microsoft.com/office/drawing/2014/main" id="{28F25BA3-2FA7-AE47-9D7C-0C6C1406677E}"/>
                </a:ext>
              </a:extLst>
            </p:cNvPr>
            <p:cNvSpPr>
              <a:spLocks noChangeShapeType="1"/>
            </p:cNvSpPr>
            <p:nvPr/>
          </p:nvSpPr>
          <p:spPr bwMode="auto">
            <a:xfrm>
              <a:off x="1976" y="1950"/>
              <a:ext cx="1" cy="112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68" name="Title 467">
            <a:extLst>
              <a:ext uri="{FF2B5EF4-FFF2-40B4-BE49-F238E27FC236}">
                <a16:creationId xmlns:a16="http://schemas.microsoft.com/office/drawing/2014/main" id="{2DCDF3C7-01B7-0980-9EC5-4A89C5965048}"/>
              </a:ext>
            </a:extLst>
          </p:cNvPr>
          <p:cNvSpPr>
            <a:spLocks noGrp="1"/>
          </p:cNvSpPr>
          <p:nvPr>
            <p:ph type="title"/>
          </p:nvPr>
        </p:nvSpPr>
        <p:spPr>
          <a:xfrm>
            <a:off x="429767" y="273360"/>
            <a:ext cx="11277489" cy="535531"/>
          </a:xfrm>
        </p:spPr>
        <p:txBody>
          <a:bodyPr/>
          <a:lstStyle/>
          <a:p>
            <a:r>
              <a:rPr lang="en-US" dirty="0"/>
              <a:t>Decay Heat</a:t>
            </a:r>
          </a:p>
        </p:txBody>
      </p:sp>
      <p:grpSp>
        <p:nvGrpSpPr>
          <p:cNvPr id="3" name="Group 2">
            <a:extLst>
              <a:ext uri="{FF2B5EF4-FFF2-40B4-BE49-F238E27FC236}">
                <a16:creationId xmlns:a16="http://schemas.microsoft.com/office/drawing/2014/main" id="{42D191B8-5668-A4F0-C787-9D1BBBC75A75}"/>
              </a:ext>
            </a:extLst>
          </p:cNvPr>
          <p:cNvGrpSpPr/>
          <p:nvPr/>
        </p:nvGrpSpPr>
        <p:grpSpPr>
          <a:xfrm>
            <a:off x="3647768" y="2037690"/>
            <a:ext cx="8083399" cy="2268598"/>
            <a:chOff x="3647768" y="2037690"/>
            <a:chExt cx="8083399" cy="2268598"/>
          </a:xfrm>
        </p:grpSpPr>
        <p:grpSp>
          <p:nvGrpSpPr>
            <p:cNvPr id="505" name="Group 504">
              <a:extLst>
                <a:ext uri="{FF2B5EF4-FFF2-40B4-BE49-F238E27FC236}">
                  <a16:creationId xmlns:a16="http://schemas.microsoft.com/office/drawing/2014/main" id="{CA9862C4-565C-BA5B-0475-80094E5FF10D}"/>
                </a:ext>
              </a:extLst>
            </p:cNvPr>
            <p:cNvGrpSpPr/>
            <p:nvPr/>
          </p:nvGrpSpPr>
          <p:grpSpPr>
            <a:xfrm>
              <a:off x="3647768" y="2037690"/>
              <a:ext cx="4074783" cy="2268598"/>
              <a:chOff x="4208204" y="1671483"/>
              <a:chExt cx="4074783" cy="2268598"/>
            </a:xfrm>
            <a:noFill/>
            <a:effectLst>
              <a:glow rad="93223">
                <a:schemeClr val="tx1">
                  <a:alpha val="29000"/>
                </a:schemeClr>
              </a:glow>
            </a:effectLst>
          </p:grpSpPr>
          <p:sp>
            <p:nvSpPr>
              <p:cNvPr id="506" name="Rectangle 505">
                <a:extLst>
                  <a:ext uri="{FF2B5EF4-FFF2-40B4-BE49-F238E27FC236}">
                    <a16:creationId xmlns:a16="http://schemas.microsoft.com/office/drawing/2014/main" id="{35C21AA9-7369-6B44-8360-738288A90CC6}"/>
                  </a:ext>
                </a:extLst>
              </p:cNvPr>
              <p:cNvSpPr/>
              <p:nvPr/>
            </p:nvSpPr>
            <p:spPr>
              <a:xfrm>
                <a:off x="5142272" y="2817568"/>
                <a:ext cx="412952" cy="560439"/>
              </a:xfrm>
              <a:prstGeom prst="rect">
                <a:avLst/>
              </a:prstGeom>
              <a:grpFill/>
              <a:ln w="44450">
                <a:solidFill>
                  <a:schemeClr val="bg1"/>
                </a:solidFill>
                <a:miter lim="800000"/>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7" name="Rectangle 506">
                <a:extLst>
                  <a:ext uri="{FF2B5EF4-FFF2-40B4-BE49-F238E27FC236}">
                    <a16:creationId xmlns:a16="http://schemas.microsoft.com/office/drawing/2014/main" id="{12481166-1D8B-5154-DDAD-01751C2D19FB}"/>
                  </a:ext>
                </a:extLst>
              </p:cNvPr>
              <p:cNvSpPr/>
              <p:nvPr/>
            </p:nvSpPr>
            <p:spPr>
              <a:xfrm>
                <a:off x="4208204" y="2816941"/>
                <a:ext cx="457200" cy="555524"/>
              </a:xfrm>
              <a:prstGeom prst="rect">
                <a:avLst/>
              </a:prstGeom>
              <a:grpFill/>
              <a:ln w="44450">
                <a:solidFill>
                  <a:schemeClr val="bg1"/>
                </a:solidFill>
                <a:miter lim="800000"/>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8" name="Rectangle 507">
                <a:extLst>
                  <a:ext uri="{FF2B5EF4-FFF2-40B4-BE49-F238E27FC236}">
                    <a16:creationId xmlns:a16="http://schemas.microsoft.com/office/drawing/2014/main" id="{DE2564BF-CD69-7667-7B26-E31F5137904B}"/>
                  </a:ext>
                </a:extLst>
              </p:cNvPr>
              <p:cNvSpPr/>
              <p:nvPr/>
            </p:nvSpPr>
            <p:spPr>
              <a:xfrm>
                <a:off x="4655574" y="2816941"/>
                <a:ext cx="486697" cy="557784"/>
              </a:xfrm>
              <a:prstGeom prst="rect">
                <a:avLst/>
              </a:prstGeom>
              <a:grpFill/>
              <a:ln w="44450">
                <a:solidFill>
                  <a:schemeClr val="bg1"/>
                </a:solidFill>
                <a:miter lim="800000"/>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9" name="Rectangle 508">
                <a:extLst>
                  <a:ext uri="{FF2B5EF4-FFF2-40B4-BE49-F238E27FC236}">
                    <a16:creationId xmlns:a16="http://schemas.microsoft.com/office/drawing/2014/main" id="{250DE556-CA0F-C4C1-A1FF-6D13BBC0D65C}"/>
                  </a:ext>
                </a:extLst>
              </p:cNvPr>
              <p:cNvSpPr/>
              <p:nvPr/>
            </p:nvSpPr>
            <p:spPr>
              <a:xfrm>
                <a:off x="6032091" y="2812652"/>
                <a:ext cx="429768" cy="557784"/>
              </a:xfrm>
              <a:prstGeom prst="rect">
                <a:avLst/>
              </a:prstGeom>
              <a:grpFill/>
              <a:ln w="44450">
                <a:solidFill>
                  <a:schemeClr val="bg1"/>
                </a:solidFill>
                <a:miter lim="800000"/>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0" name="Rectangle 509">
                <a:extLst>
                  <a:ext uri="{FF2B5EF4-FFF2-40B4-BE49-F238E27FC236}">
                    <a16:creationId xmlns:a16="http://schemas.microsoft.com/office/drawing/2014/main" id="{A6969509-62F8-80E6-254D-F3CA05C8F0D1}"/>
                  </a:ext>
                </a:extLst>
              </p:cNvPr>
              <p:cNvSpPr/>
              <p:nvPr/>
            </p:nvSpPr>
            <p:spPr>
              <a:xfrm>
                <a:off x="4208204" y="3382297"/>
                <a:ext cx="452285" cy="557784"/>
              </a:xfrm>
              <a:prstGeom prst="rect">
                <a:avLst/>
              </a:prstGeom>
              <a:grpFill/>
              <a:ln w="44450">
                <a:solidFill>
                  <a:schemeClr val="bg1"/>
                </a:solidFill>
                <a:miter lim="800000"/>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1" name="Rectangle 510">
                <a:extLst>
                  <a:ext uri="{FF2B5EF4-FFF2-40B4-BE49-F238E27FC236}">
                    <a16:creationId xmlns:a16="http://schemas.microsoft.com/office/drawing/2014/main" id="{33714493-E30F-7887-DFCD-9D0AE30A38F1}"/>
                  </a:ext>
                </a:extLst>
              </p:cNvPr>
              <p:cNvSpPr/>
              <p:nvPr/>
            </p:nvSpPr>
            <p:spPr>
              <a:xfrm>
                <a:off x="7816644" y="1671483"/>
                <a:ext cx="462115" cy="576072"/>
              </a:xfrm>
              <a:prstGeom prst="rect">
                <a:avLst/>
              </a:prstGeom>
              <a:grpFill/>
              <a:ln w="44450">
                <a:solidFill>
                  <a:schemeClr val="bg1"/>
                </a:solidFill>
                <a:miter lim="800000"/>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2" name="Rectangle 511">
                <a:extLst>
                  <a:ext uri="{FF2B5EF4-FFF2-40B4-BE49-F238E27FC236}">
                    <a16:creationId xmlns:a16="http://schemas.microsoft.com/office/drawing/2014/main" id="{97F838E1-8F16-070F-4D07-49E9D8381BE0}"/>
                  </a:ext>
                </a:extLst>
              </p:cNvPr>
              <p:cNvSpPr/>
              <p:nvPr/>
            </p:nvSpPr>
            <p:spPr>
              <a:xfrm>
                <a:off x="7816643" y="2241754"/>
                <a:ext cx="466344" cy="580103"/>
              </a:xfrm>
              <a:prstGeom prst="rect">
                <a:avLst/>
              </a:prstGeom>
              <a:grpFill/>
              <a:ln w="44450">
                <a:solidFill>
                  <a:schemeClr val="bg1"/>
                </a:solidFill>
                <a:miter lim="800000"/>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 name="TextBox 1">
              <a:extLst>
                <a:ext uri="{FF2B5EF4-FFF2-40B4-BE49-F238E27FC236}">
                  <a16:creationId xmlns:a16="http://schemas.microsoft.com/office/drawing/2014/main" id="{70BA16A6-3722-FDA7-BBFB-9B4DFE3C5085}"/>
                </a:ext>
              </a:extLst>
            </p:cNvPr>
            <p:cNvSpPr txBox="1"/>
            <p:nvPr/>
          </p:nvSpPr>
          <p:spPr>
            <a:xfrm>
              <a:off x="9576410" y="2723534"/>
              <a:ext cx="2154757" cy="341632"/>
            </a:xfrm>
            <a:prstGeom prst="rect">
              <a:avLst/>
            </a:prstGeom>
            <a:noFill/>
          </p:spPr>
          <p:txBody>
            <a:bodyPr wrap="none" rtlCol="0">
              <a:spAutoFit/>
            </a:bodyPr>
            <a:lstStyle/>
            <a:p>
              <a:pPr algn="l">
                <a:lnSpc>
                  <a:spcPct val="90000"/>
                </a:lnSpc>
              </a:pPr>
              <a:r>
                <a:rPr lang="en-US" dirty="0">
                  <a:latin typeface="+mn-lt"/>
                </a:rPr>
                <a:t>316 Stainless Steel</a:t>
              </a:r>
            </a:p>
          </p:txBody>
        </p:sp>
      </p:grpSp>
    </p:spTree>
    <p:extLst>
      <p:ext uri="{BB962C8B-B14F-4D97-AF65-F5344CB8AC3E}">
        <p14:creationId xmlns:p14="http://schemas.microsoft.com/office/powerpoint/2010/main" val="46733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0181D1A7-3310-3046-8819-2E022592C758}"/>
              </a:ext>
            </a:extLst>
          </p:cNvPr>
          <p:cNvGrpSpPr>
            <a:grpSpLocks noChangeAspect="1"/>
          </p:cNvGrpSpPr>
          <p:nvPr/>
        </p:nvGrpSpPr>
        <p:grpSpPr bwMode="auto">
          <a:xfrm>
            <a:off x="1387667" y="1427261"/>
            <a:ext cx="8184231" cy="5136207"/>
            <a:chOff x="176" y="786"/>
            <a:chExt cx="5440" cy="3414"/>
          </a:xfrm>
        </p:grpSpPr>
        <p:sp>
          <p:nvSpPr>
            <p:cNvPr id="5" name="Rectangle 3">
              <a:extLst>
                <a:ext uri="{FF2B5EF4-FFF2-40B4-BE49-F238E27FC236}">
                  <a16:creationId xmlns:a16="http://schemas.microsoft.com/office/drawing/2014/main" id="{9E38B269-589F-8644-8AA5-245BB850651E}"/>
                </a:ext>
              </a:extLst>
            </p:cNvPr>
            <p:cNvSpPr>
              <a:spLocks noChangeArrowheads="1"/>
            </p:cNvSpPr>
            <p:nvPr/>
          </p:nvSpPr>
          <p:spPr bwMode="auto">
            <a:xfrm>
              <a:off x="4380" y="1200"/>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 name="Rectangle 4">
              <a:extLst>
                <a:ext uri="{FF2B5EF4-FFF2-40B4-BE49-F238E27FC236}">
                  <a16:creationId xmlns:a16="http://schemas.microsoft.com/office/drawing/2014/main" id="{64C08B12-EFB4-994F-B551-802FCAD46F15}"/>
                </a:ext>
              </a:extLst>
            </p:cNvPr>
            <p:cNvSpPr>
              <a:spLocks noChangeArrowheads="1"/>
            </p:cNvSpPr>
            <p:nvPr/>
          </p:nvSpPr>
          <p:spPr bwMode="auto">
            <a:xfrm>
              <a:off x="4378" y="1202"/>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 name="Rectangle 5">
              <a:extLst>
                <a:ext uri="{FF2B5EF4-FFF2-40B4-BE49-F238E27FC236}">
                  <a16:creationId xmlns:a16="http://schemas.microsoft.com/office/drawing/2014/main" id="{2484CB83-5FC5-7C45-97C5-FC9FAE23A201}"/>
                </a:ext>
              </a:extLst>
            </p:cNvPr>
            <p:cNvSpPr>
              <a:spLocks noChangeArrowheads="1"/>
            </p:cNvSpPr>
            <p:nvPr/>
          </p:nvSpPr>
          <p:spPr bwMode="auto">
            <a:xfrm>
              <a:off x="4980" y="1200"/>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 name="Rectangle 6">
              <a:extLst>
                <a:ext uri="{FF2B5EF4-FFF2-40B4-BE49-F238E27FC236}">
                  <a16:creationId xmlns:a16="http://schemas.microsoft.com/office/drawing/2014/main" id="{3E7722BF-DDE3-8E4E-AD9E-88239822CAFF}"/>
                </a:ext>
              </a:extLst>
            </p:cNvPr>
            <p:cNvSpPr>
              <a:spLocks noChangeArrowheads="1"/>
            </p:cNvSpPr>
            <p:nvPr/>
          </p:nvSpPr>
          <p:spPr bwMode="auto">
            <a:xfrm>
              <a:off x="4984" y="1208"/>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 name="Rectangle 7">
              <a:extLst>
                <a:ext uri="{FF2B5EF4-FFF2-40B4-BE49-F238E27FC236}">
                  <a16:creationId xmlns:a16="http://schemas.microsoft.com/office/drawing/2014/main" id="{67599192-D53A-884D-A357-06820DC4C1C9}"/>
                </a:ext>
              </a:extLst>
            </p:cNvPr>
            <p:cNvSpPr>
              <a:spLocks noChangeArrowheads="1"/>
            </p:cNvSpPr>
            <p:nvPr/>
          </p:nvSpPr>
          <p:spPr bwMode="auto">
            <a:xfrm>
              <a:off x="5284" y="1200"/>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0" name="Rectangle 8">
              <a:extLst>
                <a:ext uri="{FF2B5EF4-FFF2-40B4-BE49-F238E27FC236}">
                  <a16:creationId xmlns:a16="http://schemas.microsoft.com/office/drawing/2014/main" id="{1C22366A-EC8B-364B-B9B4-DA1ED7A6FA10}"/>
                </a:ext>
              </a:extLst>
            </p:cNvPr>
            <p:cNvSpPr>
              <a:spLocks noChangeArrowheads="1"/>
            </p:cNvSpPr>
            <p:nvPr/>
          </p:nvSpPr>
          <p:spPr bwMode="auto">
            <a:xfrm>
              <a:off x="5278" y="1202"/>
              <a:ext cx="296" cy="184"/>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1" name="Rectangle 9">
              <a:extLst>
                <a:ext uri="{FF2B5EF4-FFF2-40B4-BE49-F238E27FC236}">
                  <a16:creationId xmlns:a16="http://schemas.microsoft.com/office/drawing/2014/main" id="{9C3C374C-6F00-9543-AE67-DFE14505741D}"/>
                </a:ext>
              </a:extLst>
            </p:cNvPr>
            <p:cNvSpPr>
              <a:spLocks noChangeArrowheads="1"/>
            </p:cNvSpPr>
            <p:nvPr/>
          </p:nvSpPr>
          <p:spPr bwMode="auto">
            <a:xfrm>
              <a:off x="4980" y="1576"/>
              <a:ext cx="304"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2" name="Rectangle 10">
              <a:extLst>
                <a:ext uri="{FF2B5EF4-FFF2-40B4-BE49-F238E27FC236}">
                  <a16:creationId xmlns:a16="http://schemas.microsoft.com/office/drawing/2014/main" id="{7419F261-61ED-8E49-8E65-44A2683F993E}"/>
                </a:ext>
              </a:extLst>
            </p:cNvPr>
            <p:cNvSpPr>
              <a:spLocks noChangeArrowheads="1"/>
            </p:cNvSpPr>
            <p:nvPr/>
          </p:nvSpPr>
          <p:spPr bwMode="auto">
            <a:xfrm>
              <a:off x="4978" y="1586"/>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3" name="Rectangle 11">
              <a:extLst>
                <a:ext uri="{FF2B5EF4-FFF2-40B4-BE49-F238E27FC236}">
                  <a16:creationId xmlns:a16="http://schemas.microsoft.com/office/drawing/2014/main" id="{9C99DCCE-B23E-6945-8AFA-E9B2BFE50393}"/>
                </a:ext>
              </a:extLst>
            </p:cNvPr>
            <p:cNvSpPr>
              <a:spLocks noChangeArrowheads="1"/>
            </p:cNvSpPr>
            <p:nvPr/>
          </p:nvSpPr>
          <p:spPr bwMode="auto">
            <a:xfrm>
              <a:off x="5284" y="1576"/>
              <a:ext cx="296" cy="376"/>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4" name="Rectangle 12">
              <a:extLst>
                <a:ext uri="{FF2B5EF4-FFF2-40B4-BE49-F238E27FC236}">
                  <a16:creationId xmlns:a16="http://schemas.microsoft.com/office/drawing/2014/main" id="{AB391661-530E-A04B-9100-6DE1D5E238E0}"/>
                </a:ext>
              </a:extLst>
            </p:cNvPr>
            <p:cNvSpPr>
              <a:spLocks noChangeArrowheads="1"/>
            </p:cNvSpPr>
            <p:nvPr/>
          </p:nvSpPr>
          <p:spPr bwMode="auto">
            <a:xfrm>
              <a:off x="5284" y="1760"/>
              <a:ext cx="296" cy="192"/>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5" name="Rectangle 13">
              <a:extLst>
                <a:ext uri="{FF2B5EF4-FFF2-40B4-BE49-F238E27FC236}">
                  <a16:creationId xmlns:a16="http://schemas.microsoft.com/office/drawing/2014/main" id="{54532B9F-FE76-6A4E-A479-CA1644AC5800}"/>
                </a:ext>
              </a:extLst>
            </p:cNvPr>
            <p:cNvSpPr>
              <a:spLocks noChangeArrowheads="1"/>
            </p:cNvSpPr>
            <p:nvPr/>
          </p:nvSpPr>
          <p:spPr bwMode="auto">
            <a:xfrm>
              <a:off x="5278" y="1586"/>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6" name="Rectangle 14">
              <a:extLst>
                <a:ext uri="{FF2B5EF4-FFF2-40B4-BE49-F238E27FC236}">
                  <a16:creationId xmlns:a16="http://schemas.microsoft.com/office/drawing/2014/main" id="{C7AEE590-69EF-BE43-B16D-0DB14C614128}"/>
                </a:ext>
              </a:extLst>
            </p:cNvPr>
            <p:cNvSpPr>
              <a:spLocks noChangeArrowheads="1"/>
            </p:cNvSpPr>
            <p:nvPr/>
          </p:nvSpPr>
          <p:spPr bwMode="auto">
            <a:xfrm>
              <a:off x="1684" y="1952"/>
              <a:ext cx="296" cy="376"/>
            </a:xfrm>
            <a:prstGeom prst="rect">
              <a:avLst/>
            </a:prstGeom>
            <a:solidFill>
              <a:srgbClr val="FF3399"/>
            </a:solidFill>
            <a:ln w="12700">
              <a:solidFill>
                <a:srgbClr val="FF3399"/>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7" name="Rectangle 15">
              <a:extLst>
                <a:ext uri="{FF2B5EF4-FFF2-40B4-BE49-F238E27FC236}">
                  <a16:creationId xmlns:a16="http://schemas.microsoft.com/office/drawing/2014/main" id="{A43AB50A-7737-1C4B-B554-C8437A58CC12}"/>
                </a:ext>
              </a:extLst>
            </p:cNvPr>
            <p:cNvSpPr>
              <a:spLocks noChangeArrowheads="1"/>
            </p:cNvSpPr>
            <p:nvPr/>
          </p:nvSpPr>
          <p:spPr bwMode="auto">
            <a:xfrm>
              <a:off x="1674" y="1958"/>
              <a:ext cx="304"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8" name="Rectangle 16">
              <a:extLst>
                <a:ext uri="{FF2B5EF4-FFF2-40B4-BE49-F238E27FC236}">
                  <a16:creationId xmlns:a16="http://schemas.microsoft.com/office/drawing/2014/main" id="{EF31B869-1475-8745-8E2B-8249C39D2994}"/>
                </a:ext>
              </a:extLst>
            </p:cNvPr>
            <p:cNvSpPr>
              <a:spLocks noChangeArrowheads="1"/>
            </p:cNvSpPr>
            <p:nvPr/>
          </p:nvSpPr>
          <p:spPr bwMode="auto">
            <a:xfrm>
              <a:off x="3484" y="3152"/>
              <a:ext cx="296"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9" name="Rectangle 17">
              <a:extLst>
                <a:ext uri="{FF2B5EF4-FFF2-40B4-BE49-F238E27FC236}">
                  <a16:creationId xmlns:a16="http://schemas.microsoft.com/office/drawing/2014/main" id="{C06DE0AB-B7B7-444F-92BF-90AE061C52BF}"/>
                </a:ext>
              </a:extLst>
            </p:cNvPr>
            <p:cNvSpPr>
              <a:spLocks noChangeArrowheads="1"/>
            </p:cNvSpPr>
            <p:nvPr/>
          </p:nvSpPr>
          <p:spPr bwMode="auto">
            <a:xfrm>
              <a:off x="3484" y="3336"/>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0" name="Rectangle 18">
              <a:extLst>
                <a:ext uri="{FF2B5EF4-FFF2-40B4-BE49-F238E27FC236}">
                  <a16:creationId xmlns:a16="http://schemas.microsoft.com/office/drawing/2014/main" id="{04DCB21A-750B-0244-85FB-D0B5F23BD47C}"/>
                </a:ext>
              </a:extLst>
            </p:cNvPr>
            <p:cNvSpPr>
              <a:spLocks noChangeArrowheads="1"/>
            </p:cNvSpPr>
            <p:nvPr/>
          </p:nvSpPr>
          <p:spPr bwMode="auto">
            <a:xfrm>
              <a:off x="3468" y="31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1" name="Rectangle 19">
              <a:extLst>
                <a:ext uri="{FF2B5EF4-FFF2-40B4-BE49-F238E27FC236}">
                  <a16:creationId xmlns:a16="http://schemas.microsoft.com/office/drawing/2014/main" id="{7D17D979-662F-8E49-A204-F4947434604F}"/>
                </a:ext>
              </a:extLst>
            </p:cNvPr>
            <p:cNvSpPr>
              <a:spLocks noChangeArrowheads="1"/>
            </p:cNvSpPr>
            <p:nvPr/>
          </p:nvSpPr>
          <p:spPr bwMode="auto">
            <a:xfrm>
              <a:off x="3484" y="2704"/>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2" name="Rectangle 20">
              <a:extLst>
                <a:ext uri="{FF2B5EF4-FFF2-40B4-BE49-F238E27FC236}">
                  <a16:creationId xmlns:a16="http://schemas.microsoft.com/office/drawing/2014/main" id="{BF402522-E49D-244B-8BE8-77D044FD1ABC}"/>
                </a:ext>
              </a:extLst>
            </p:cNvPr>
            <p:cNvSpPr>
              <a:spLocks noChangeArrowheads="1"/>
            </p:cNvSpPr>
            <p:nvPr/>
          </p:nvSpPr>
          <p:spPr bwMode="auto">
            <a:xfrm>
              <a:off x="3474" y="270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3" name="Rectangle 21">
              <a:extLst>
                <a:ext uri="{FF2B5EF4-FFF2-40B4-BE49-F238E27FC236}">
                  <a16:creationId xmlns:a16="http://schemas.microsoft.com/office/drawing/2014/main" id="{1FC78E3E-91F1-7546-9046-6D34EBE25C6D}"/>
                </a:ext>
              </a:extLst>
            </p:cNvPr>
            <p:cNvSpPr>
              <a:spLocks noChangeArrowheads="1"/>
            </p:cNvSpPr>
            <p:nvPr/>
          </p:nvSpPr>
          <p:spPr bwMode="auto">
            <a:xfrm>
              <a:off x="1084" y="2704"/>
              <a:ext cx="296"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4" name="Rectangle 22">
              <a:extLst>
                <a:ext uri="{FF2B5EF4-FFF2-40B4-BE49-F238E27FC236}">
                  <a16:creationId xmlns:a16="http://schemas.microsoft.com/office/drawing/2014/main" id="{83FC36BB-313B-074E-8093-293B6B9BEAAA}"/>
                </a:ext>
              </a:extLst>
            </p:cNvPr>
            <p:cNvSpPr>
              <a:spLocks noChangeArrowheads="1"/>
            </p:cNvSpPr>
            <p:nvPr/>
          </p:nvSpPr>
          <p:spPr bwMode="auto">
            <a:xfrm>
              <a:off x="1068" y="2704"/>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5" name="Rectangle 23">
              <a:extLst>
                <a:ext uri="{FF2B5EF4-FFF2-40B4-BE49-F238E27FC236}">
                  <a16:creationId xmlns:a16="http://schemas.microsoft.com/office/drawing/2014/main" id="{745658AE-692B-6940-B6EC-7FF028AA5CC6}"/>
                </a:ext>
              </a:extLst>
            </p:cNvPr>
            <p:cNvSpPr>
              <a:spLocks noChangeArrowheads="1"/>
            </p:cNvSpPr>
            <p:nvPr/>
          </p:nvSpPr>
          <p:spPr bwMode="auto">
            <a:xfrm>
              <a:off x="2580" y="2704"/>
              <a:ext cx="304" cy="376"/>
            </a:xfrm>
            <a:prstGeom prst="rect">
              <a:avLst/>
            </a:prstGeom>
            <a:solidFill>
              <a:srgbClr val="FF99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6" name="Rectangle 24">
              <a:extLst>
                <a:ext uri="{FF2B5EF4-FFF2-40B4-BE49-F238E27FC236}">
                  <a16:creationId xmlns:a16="http://schemas.microsoft.com/office/drawing/2014/main" id="{ECDE8903-A536-814F-960B-FCC2FE81CE87}"/>
                </a:ext>
              </a:extLst>
            </p:cNvPr>
            <p:cNvSpPr>
              <a:spLocks noChangeArrowheads="1"/>
            </p:cNvSpPr>
            <p:nvPr/>
          </p:nvSpPr>
          <p:spPr bwMode="auto">
            <a:xfrm>
              <a:off x="2572" y="2704"/>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8" name="Rectangle 26">
              <a:extLst>
                <a:ext uri="{FF2B5EF4-FFF2-40B4-BE49-F238E27FC236}">
                  <a16:creationId xmlns:a16="http://schemas.microsoft.com/office/drawing/2014/main" id="{CD490317-7F08-5F4A-9AB4-A555C997BCBD}"/>
                </a:ext>
              </a:extLst>
            </p:cNvPr>
            <p:cNvSpPr>
              <a:spLocks noChangeArrowheads="1"/>
            </p:cNvSpPr>
            <p:nvPr/>
          </p:nvSpPr>
          <p:spPr bwMode="auto">
            <a:xfrm>
              <a:off x="192" y="3600"/>
              <a:ext cx="5424" cy="57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9" name="Rectangle 27">
              <a:extLst>
                <a:ext uri="{FF2B5EF4-FFF2-40B4-BE49-F238E27FC236}">
                  <a16:creationId xmlns:a16="http://schemas.microsoft.com/office/drawing/2014/main" id="{652650C2-D772-4943-B22E-33E9FDAA355B}"/>
                </a:ext>
              </a:extLst>
            </p:cNvPr>
            <p:cNvSpPr>
              <a:spLocks noChangeArrowheads="1"/>
            </p:cNvSpPr>
            <p:nvPr/>
          </p:nvSpPr>
          <p:spPr bwMode="auto">
            <a:xfrm>
              <a:off x="1380" y="2328"/>
              <a:ext cx="304"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0" name="Rectangle 28">
              <a:extLst>
                <a:ext uri="{FF2B5EF4-FFF2-40B4-BE49-F238E27FC236}">
                  <a16:creationId xmlns:a16="http://schemas.microsoft.com/office/drawing/2014/main" id="{6155CCBC-7C41-1544-9898-C1CC42C96210}"/>
                </a:ext>
              </a:extLst>
            </p:cNvPr>
            <p:cNvSpPr>
              <a:spLocks noChangeArrowheads="1"/>
            </p:cNvSpPr>
            <p:nvPr/>
          </p:nvSpPr>
          <p:spPr bwMode="auto">
            <a:xfrm>
              <a:off x="1380" y="2328"/>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1" name="Rectangle 29">
              <a:extLst>
                <a:ext uri="{FF2B5EF4-FFF2-40B4-BE49-F238E27FC236}">
                  <a16:creationId xmlns:a16="http://schemas.microsoft.com/office/drawing/2014/main" id="{5F1C32FD-64E9-F849-BA2C-C98E8BD897C8}"/>
                </a:ext>
              </a:extLst>
            </p:cNvPr>
            <p:cNvSpPr>
              <a:spLocks noChangeArrowheads="1"/>
            </p:cNvSpPr>
            <p:nvPr/>
          </p:nvSpPr>
          <p:spPr bwMode="auto">
            <a:xfrm>
              <a:off x="4684" y="1952"/>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2" name="Rectangle 30">
              <a:extLst>
                <a:ext uri="{FF2B5EF4-FFF2-40B4-BE49-F238E27FC236}">
                  <a16:creationId xmlns:a16="http://schemas.microsoft.com/office/drawing/2014/main" id="{398D26C8-42CA-A744-8783-9508417BA863}"/>
                </a:ext>
              </a:extLst>
            </p:cNvPr>
            <p:cNvSpPr>
              <a:spLocks noChangeArrowheads="1"/>
            </p:cNvSpPr>
            <p:nvPr/>
          </p:nvSpPr>
          <p:spPr bwMode="auto">
            <a:xfrm>
              <a:off x="4684" y="1952"/>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3" name="Rectangle 31">
              <a:extLst>
                <a:ext uri="{FF2B5EF4-FFF2-40B4-BE49-F238E27FC236}">
                  <a16:creationId xmlns:a16="http://schemas.microsoft.com/office/drawing/2014/main" id="{FF43C997-9BCF-9E44-8A98-D384916A9039}"/>
                </a:ext>
              </a:extLst>
            </p:cNvPr>
            <p:cNvSpPr>
              <a:spLocks noChangeArrowheads="1"/>
            </p:cNvSpPr>
            <p:nvPr/>
          </p:nvSpPr>
          <p:spPr bwMode="auto">
            <a:xfrm>
              <a:off x="3180" y="2136"/>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4" name="Rectangle 32">
              <a:extLst>
                <a:ext uri="{FF2B5EF4-FFF2-40B4-BE49-F238E27FC236}">
                  <a16:creationId xmlns:a16="http://schemas.microsoft.com/office/drawing/2014/main" id="{5E45C43B-4F89-C34E-85B3-2B138D011F2E}"/>
                </a:ext>
              </a:extLst>
            </p:cNvPr>
            <p:cNvSpPr>
              <a:spLocks noChangeArrowheads="1"/>
            </p:cNvSpPr>
            <p:nvPr/>
          </p:nvSpPr>
          <p:spPr bwMode="auto">
            <a:xfrm>
              <a:off x="3180" y="1952"/>
              <a:ext cx="304"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5" name="Rectangle 33">
              <a:extLst>
                <a:ext uri="{FF2B5EF4-FFF2-40B4-BE49-F238E27FC236}">
                  <a16:creationId xmlns:a16="http://schemas.microsoft.com/office/drawing/2014/main" id="{3E09E2DB-7EE1-D843-B166-6D95BF1D7AF1}"/>
                </a:ext>
              </a:extLst>
            </p:cNvPr>
            <p:cNvSpPr>
              <a:spLocks noChangeArrowheads="1"/>
            </p:cNvSpPr>
            <p:nvPr/>
          </p:nvSpPr>
          <p:spPr bwMode="auto">
            <a:xfrm>
              <a:off x="2884" y="1952"/>
              <a:ext cx="296" cy="369"/>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6" name="Rectangle 34">
              <a:extLst>
                <a:ext uri="{FF2B5EF4-FFF2-40B4-BE49-F238E27FC236}">
                  <a16:creationId xmlns:a16="http://schemas.microsoft.com/office/drawing/2014/main" id="{A8794253-7C6E-2C4E-9093-E8F8BBDEEF90}"/>
                </a:ext>
              </a:extLst>
            </p:cNvPr>
            <p:cNvSpPr>
              <a:spLocks noChangeArrowheads="1"/>
            </p:cNvSpPr>
            <p:nvPr/>
          </p:nvSpPr>
          <p:spPr bwMode="auto">
            <a:xfrm>
              <a:off x="1084" y="2328"/>
              <a:ext cx="296" cy="376"/>
            </a:xfrm>
            <a:prstGeom prst="rect">
              <a:avLst/>
            </a:prstGeom>
            <a:solidFill>
              <a:srgbClr val="FF9999"/>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7" name="Rectangle 35">
              <a:extLst>
                <a:ext uri="{FF2B5EF4-FFF2-40B4-BE49-F238E27FC236}">
                  <a16:creationId xmlns:a16="http://schemas.microsoft.com/office/drawing/2014/main" id="{09FA129E-C5A8-BD42-BF91-0B3710D50E51}"/>
                </a:ext>
              </a:extLst>
            </p:cNvPr>
            <p:cNvSpPr>
              <a:spLocks noChangeArrowheads="1"/>
            </p:cNvSpPr>
            <p:nvPr/>
          </p:nvSpPr>
          <p:spPr bwMode="auto">
            <a:xfrm>
              <a:off x="1380" y="2704"/>
              <a:ext cx="304" cy="375"/>
            </a:xfrm>
            <a:prstGeom prst="rect">
              <a:avLst/>
            </a:prstGeom>
            <a:solidFill>
              <a:srgbClr val="FF99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8" name="Rectangle 36">
              <a:extLst>
                <a:ext uri="{FF2B5EF4-FFF2-40B4-BE49-F238E27FC236}">
                  <a16:creationId xmlns:a16="http://schemas.microsoft.com/office/drawing/2014/main" id="{001FF3A1-AA0A-1740-AD8E-B76CB07B0AC6}"/>
                </a:ext>
              </a:extLst>
            </p:cNvPr>
            <p:cNvSpPr>
              <a:spLocks noChangeArrowheads="1"/>
            </p:cNvSpPr>
            <p:nvPr/>
          </p:nvSpPr>
          <p:spPr bwMode="auto">
            <a:xfrm>
              <a:off x="780" y="2704"/>
              <a:ext cx="304" cy="376"/>
            </a:xfrm>
            <a:prstGeom prst="rect">
              <a:avLst/>
            </a:prstGeom>
            <a:solidFill>
              <a:srgbClr val="FFFF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9" name="Rectangle 37">
              <a:extLst>
                <a:ext uri="{FF2B5EF4-FFF2-40B4-BE49-F238E27FC236}">
                  <a16:creationId xmlns:a16="http://schemas.microsoft.com/office/drawing/2014/main" id="{ED9F6576-6FA7-4E4E-9848-E7F52818EE4A}"/>
                </a:ext>
              </a:extLst>
            </p:cNvPr>
            <p:cNvSpPr>
              <a:spLocks noChangeArrowheads="1"/>
            </p:cNvSpPr>
            <p:nvPr/>
          </p:nvSpPr>
          <p:spPr bwMode="auto">
            <a:xfrm>
              <a:off x="2284" y="1952"/>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0" name="Rectangle 38">
              <a:extLst>
                <a:ext uri="{FF2B5EF4-FFF2-40B4-BE49-F238E27FC236}">
                  <a16:creationId xmlns:a16="http://schemas.microsoft.com/office/drawing/2014/main" id="{4243D61F-0961-7B40-9FD1-F1FF01742EC4}"/>
                </a:ext>
              </a:extLst>
            </p:cNvPr>
            <p:cNvSpPr>
              <a:spLocks noChangeArrowheads="1"/>
            </p:cNvSpPr>
            <p:nvPr/>
          </p:nvSpPr>
          <p:spPr bwMode="auto">
            <a:xfrm>
              <a:off x="180" y="824"/>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1" name="Rectangle 39">
              <a:extLst>
                <a:ext uri="{FF2B5EF4-FFF2-40B4-BE49-F238E27FC236}">
                  <a16:creationId xmlns:a16="http://schemas.microsoft.com/office/drawing/2014/main" id="{FF8906FA-E5DB-7E45-83D1-6079A37F853F}"/>
                </a:ext>
              </a:extLst>
            </p:cNvPr>
            <p:cNvSpPr>
              <a:spLocks noChangeArrowheads="1"/>
            </p:cNvSpPr>
            <p:nvPr/>
          </p:nvSpPr>
          <p:spPr bwMode="auto">
            <a:xfrm>
              <a:off x="180" y="1200"/>
              <a:ext cx="304" cy="376"/>
            </a:xfrm>
            <a:prstGeom prst="rect">
              <a:avLst/>
            </a:prstGeom>
            <a:solidFill>
              <a:srgbClr val="FF3399"/>
            </a:solidFill>
            <a:ln w="12700">
              <a:solidFill>
                <a:srgbClr val="FF3399"/>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2" name="Rectangle 40">
              <a:extLst>
                <a:ext uri="{FF2B5EF4-FFF2-40B4-BE49-F238E27FC236}">
                  <a16:creationId xmlns:a16="http://schemas.microsoft.com/office/drawing/2014/main" id="{C9D814EE-2274-C24E-B5EB-8A3C103D4386}"/>
                </a:ext>
              </a:extLst>
            </p:cNvPr>
            <p:cNvSpPr>
              <a:spLocks noChangeArrowheads="1"/>
            </p:cNvSpPr>
            <p:nvPr/>
          </p:nvSpPr>
          <p:spPr bwMode="auto">
            <a:xfrm>
              <a:off x="180" y="1576"/>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3" name="Rectangle 41">
              <a:extLst>
                <a:ext uri="{FF2B5EF4-FFF2-40B4-BE49-F238E27FC236}">
                  <a16:creationId xmlns:a16="http://schemas.microsoft.com/office/drawing/2014/main" id="{4723C488-BE92-134E-8939-E45203167BD8}"/>
                </a:ext>
              </a:extLst>
            </p:cNvPr>
            <p:cNvSpPr>
              <a:spLocks noChangeArrowheads="1"/>
            </p:cNvSpPr>
            <p:nvPr/>
          </p:nvSpPr>
          <p:spPr bwMode="auto">
            <a:xfrm>
              <a:off x="180" y="1952"/>
              <a:ext cx="304" cy="376"/>
            </a:xfrm>
            <a:prstGeom prst="rect">
              <a:avLst/>
            </a:prstGeom>
            <a:solidFill>
              <a:srgbClr val="FF9999"/>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4" name="Rectangle 42">
              <a:extLst>
                <a:ext uri="{FF2B5EF4-FFF2-40B4-BE49-F238E27FC236}">
                  <a16:creationId xmlns:a16="http://schemas.microsoft.com/office/drawing/2014/main" id="{EB0D6AB1-6868-5749-AC84-D4F122297A85}"/>
                </a:ext>
              </a:extLst>
            </p:cNvPr>
            <p:cNvSpPr>
              <a:spLocks noChangeArrowheads="1"/>
            </p:cNvSpPr>
            <p:nvPr/>
          </p:nvSpPr>
          <p:spPr bwMode="auto">
            <a:xfrm>
              <a:off x="180" y="2328"/>
              <a:ext cx="304"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5" name="Rectangle 43">
              <a:extLst>
                <a:ext uri="{FF2B5EF4-FFF2-40B4-BE49-F238E27FC236}">
                  <a16:creationId xmlns:a16="http://schemas.microsoft.com/office/drawing/2014/main" id="{65385FAA-B49E-D748-AA92-E8639AEBF73A}"/>
                </a:ext>
              </a:extLst>
            </p:cNvPr>
            <p:cNvSpPr>
              <a:spLocks noChangeArrowheads="1"/>
            </p:cNvSpPr>
            <p:nvPr/>
          </p:nvSpPr>
          <p:spPr bwMode="auto">
            <a:xfrm>
              <a:off x="180" y="2704"/>
              <a:ext cx="304" cy="376"/>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6" name="Rectangle 44">
              <a:extLst>
                <a:ext uri="{FF2B5EF4-FFF2-40B4-BE49-F238E27FC236}">
                  <a16:creationId xmlns:a16="http://schemas.microsoft.com/office/drawing/2014/main" id="{CF311DE0-8B9A-0346-8953-A5A0EFDDAA62}"/>
                </a:ext>
              </a:extLst>
            </p:cNvPr>
            <p:cNvSpPr>
              <a:spLocks noChangeArrowheads="1"/>
            </p:cNvSpPr>
            <p:nvPr/>
          </p:nvSpPr>
          <p:spPr bwMode="auto">
            <a:xfrm>
              <a:off x="484" y="1952"/>
              <a:ext cx="296" cy="376"/>
            </a:xfrm>
            <a:prstGeom prst="rect">
              <a:avLst/>
            </a:prstGeom>
            <a:solidFill>
              <a:srgbClr val="FFFF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7" name="Rectangle 45">
              <a:extLst>
                <a:ext uri="{FF2B5EF4-FFF2-40B4-BE49-F238E27FC236}">
                  <a16:creationId xmlns:a16="http://schemas.microsoft.com/office/drawing/2014/main" id="{CF3533FB-B5BC-C949-AF53-25FE6C586336}"/>
                </a:ext>
              </a:extLst>
            </p:cNvPr>
            <p:cNvSpPr>
              <a:spLocks noChangeArrowheads="1"/>
            </p:cNvSpPr>
            <p:nvPr/>
          </p:nvSpPr>
          <p:spPr bwMode="auto">
            <a:xfrm>
              <a:off x="780" y="1952"/>
              <a:ext cx="304" cy="376"/>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8" name="Rectangle 46">
              <a:extLst>
                <a:ext uri="{FF2B5EF4-FFF2-40B4-BE49-F238E27FC236}">
                  <a16:creationId xmlns:a16="http://schemas.microsoft.com/office/drawing/2014/main" id="{8A0961D7-EAAF-1840-A1AE-6895E3C040FE}"/>
                </a:ext>
              </a:extLst>
            </p:cNvPr>
            <p:cNvSpPr>
              <a:spLocks noChangeArrowheads="1"/>
            </p:cNvSpPr>
            <p:nvPr/>
          </p:nvSpPr>
          <p:spPr bwMode="auto">
            <a:xfrm>
              <a:off x="1084" y="1952"/>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9" name="Rectangle 47">
              <a:extLst>
                <a:ext uri="{FF2B5EF4-FFF2-40B4-BE49-F238E27FC236}">
                  <a16:creationId xmlns:a16="http://schemas.microsoft.com/office/drawing/2014/main" id="{E6ED7582-0B6B-4748-B92F-F3516E193F64}"/>
                </a:ext>
              </a:extLst>
            </p:cNvPr>
            <p:cNvSpPr>
              <a:spLocks noChangeArrowheads="1"/>
            </p:cNvSpPr>
            <p:nvPr/>
          </p:nvSpPr>
          <p:spPr bwMode="auto">
            <a:xfrm>
              <a:off x="1380" y="1952"/>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0" name="Rectangle 48">
              <a:extLst>
                <a:ext uri="{FF2B5EF4-FFF2-40B4-BE49-F238E27FC236}">
                  <a16:creationId xmlns:a16="http://schemas.microsoft.com/office/drawing/2014/main" id="{CB474406-53C3-8446-9DC2-A6AA87E18988}"/>
                </a:ext>
              </a:extLst>
            </p:cNvPr>
            <p:cNvSpPr>
              <a:spLocks noChangeArrowheads="1"/>
            </p:cNvSpPr>
            <p:nvPr/>
          </p:nvSpPr>
          <p:spPr bwMode="auto">
            <a:xfrm>
              <a:off x="1980" y="1952"/>
              <a:ext cx="304"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1" name="Rectangle 49">
              <a:extLst>
                <a:ext uri="{FF2B5EF4-FFF2-40B4-BE49-F238E27FC236}">
                  <a16:creationId xmlns:a16="http://schemas.microsoft.com/office/drawing/2014/main" id="{D686CD1E-EEB0-7740-9126-D959BCD1B39F}"/>
                </a:ext>
              </a:extLst>
            </p:cNvPr>
            <p:cNvSpPr>
              <a:spLocks noChangeArrowheads="1"/>
            </p:cNvSpPr>
            <p:nvPr/>
          </p:nvSpPr>
          <p:spPr bwMode="auto">
            <a:xfrm>
              <a:off x="2580" y="1952"/>
              <a:ext cx="304" cy="376"/>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2" name="Rectangle 50">
              <a:extLst>
                <a:ext uri="{FF2B5EF4-FFF2-40B4-BE49-F238E27FC236}">
                  <a16:creationId xmlns:a16="http://schemas.microsoft.com/office/drawing/2014/main" id="{EBF6B01A-7C96-A34D-A5CF-EA7E77058E22}"/>
                </a:ext>
              </a:extLst>
            </p:cNvPr>
            <p:cNvSpPr>
              <a:spLocks noChangeArrowheads="1"/>
            </p:cNvSpPr>
            <p:nvPr/>
          </p:nvSpPr>
          <p:spPr bwMode="auto">
            <a:xfrm>
              <a:off x="3484" y="1952"/>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3" name="Rectangle 51">
              <a:extLst>
                <a:ext uri="{FF2B5EF4-FFF2-40B4-BE49-F238E27FC236}">
                  <a16:creationId xmlns:a16="http://schemas.microsoft.com/office/drawing/2014/main" id="{5C627FDA-D1FC-5D47-8096-46156A614CEE}"/>
                </a:ext>
              </a:extLst>
            </p:cNvPr>
            <p:cNvSpPr>
              <a:spLocks noChangeArrowheads="1"/>
            </p:cNvSpPr>
            <p:nvPr/>
          </p:nvSpPr>
          <p:spPr bwMode="auto">
            <a:xfrm>
              <a:off x="3780" y="1952"/>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4" name="Rectangle 52">
              <a:extLst>
                <a:ext uri="{FF2B5EF4-FFF2-40B4-BE49-F238E27FC236}">
                  <a16:creationId xmlns:a16="http://schemas.microsoft.com/office/drawing/2014/main" id="{3BD5930F-ECC8-0D4E-95ED-94193A8143B0}"/>
                </a:ext>
              </a:extLst>
            </p:cNvPr>
            <p:cNvSpPr>
              <a:spLocks noChangeArrowheads="1"/>
            </p:cNvSpPr>
            <p:nvPr/>
          </p:nvSpPr>
          <p:spPr bwMode="auto">
            <a:xfrm>
              <a:off x="4380" y="1952"/>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5" name="Rectangle 53">
              <a:extLst>
                <a:ext uri="{FF2B5EF4-FFF2-40B4-BE49-F238E27FC236}">
                  <a16:creationId xmlns:a16="http://schemas.microsoft.com/office/drawing/2014/main" id="{D08DEED9-1E53-4448-8325-FECE1269B03F}"/>
                </a:ext>
              </a:extLst>
            </p:cNvPr>
            <p:cNvSpPr>
              <a:spLocks noChangeArrowheads="1"/>
            </p:cNvSpPr>
            <p:nvPr/>
          </p:nvSpPr>
          <p:spPr bwMode="auto">
            <a:xfrm>
              <a:off x="4980" y="1952"/>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6" name="Rectangle 54">
              <a:extLst>
                <a:ext uri="{FF2B5EF4-FFF2-40B4-BE49-F238E27FC236}">
                  <a16:creationId xmlns:a16="http://schemas.microsoft.com/office/drawing/2014/main" id="{E42C0355-FD62-FF46-B20B-BA6ED50392BF}"/>
                </a:ext>
              </a:extLst>
            </p:cNvPr>
            <p:cNvSpPr>
              <a:spLocks noChangeArrowheads="1"/>
            </p:cNvSpPr>
            <p:nvPr/>
          </p:nvSpPr>
          <p:spPr bwMode="auto">
            <a:xfrm>
              <a:off x="5284" y="1952"/>
              <a:ext cx="296" cy="376"/>
            </a:xfrm>
            <a:prstGeom prst="rect">
              <a:avLst/>
            </a:prstGeom>
            <a:solidFill>
              <a:srgbClr val="FF3399"/>
            </a:solidFill>
            <a:ln w="12700">
              <a:solidFill>
                <a:srgbClr val="FF3399"/>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7" name="Rectangle 55">
              <a:extLst>
                <a:ext uri="{FF2B5EF4-FFF2-40B4-BE49-F238E27FC236}">
                  <a16:creationId xmlns:a16="http://schemas.microsoft.com/office/drawing/2014/main" id="{36B7D0B9-9141-DB4A-BEA4-2135D7134BCA}"/>
                </a:ext>
              </a:extLst>
            </p:cNvPr>
            <p:cNvSpPr>
              <a:spLocks noChangeArrowheads="1"/>
            </p:cNvSpPr>
            <p:nvPr/>
          </p:nvSpPr>
          <p:spPr bwMode="auto">
            <a:xfrm>
              <a:off x="484" y="2328"/>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8" name="Rectangle 56">
              <a:extLst>
                <a:ext uri="{FF2B5EF4-FFF2-40B4-BE49-F238E27FC236}">
                  <a16:creationId xmlns:a16="http://schemas.microsoft.com/office/drawing/2014/main" id="{05C3D101-DE50-3448-A914-1C17135E2A58}"/>
                </a:ext>
              </a:extLst>
            </p:cNvPr>
            <p:cNvSpPr>
              <a:spLocks noChangeArrowheads="1"/>
            </p:cNvSpPr>
            <p:nvPr/>
          </p:nvSpPr>
          <p:spPr bwMode="auto">
            <a:xfrm>
              <a:off x="780" y="2328"/>
              <a:ext cx="304"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9" name="Rectangle 57">
              <a:extLst>
                <a:ext uri="{FF2B5EF4-FFF2-40B4-BE49-F238E27FC236}">
                  <a16:creationId xmlns:a16="http://schemas.microsoft.com/office/drawing/2014/main" id="{FCFD06A0-8E09-3D41-B51A-8563D7BDDF56}"/>
                </a:ext>
              </a:extLst>
            </p:cNvPr>
            <p:cNvSpPr>
              <a:spLocks noChangeArrowheads="1"/>
            </p:cNvSpPr>
            <p:nvPr/>
          </p:nvSpPr>
          <p:spPr bwMode="auto">
            <a:xfrm>
              <a:off x="1684" y="2328"/>
              <a:ext cx="296" cy="376"/>
            </a:xfrm>
            <a:prstGeom prst="rect">
              <a:avLst/>
            </a:prstGeom>
            <a:solidFill>
              <a:srgbClr val="00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0" name="Rectangle 58">
              <a:extLst>
                <a:ext uri="{FF2B5EF4-FFF2-40B4-BE49-F238E27FC236}">
                  <a16:creationId xmlns:a16="http://schemas.microsoft.com/office/drawing/2014/main" id="{2E3C5517-7C43-0B49-94CA-D81C7577D0B6}"/>
                </a:ext>
              </a:extLst>
            </p:cNvPr>
            <p:cNvSpPr>
              <a:spLocks noChangeArrowheads="1"/>
            </p:cNvSpPr>
            <p:nvPr/>
          </p:nvSpPr>
          <p:spPr bwMode="auto">
            <a:xfrm>
              <a:off x="1980" y="2328"/>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1" name="Rectangle 59">
              <a:extLst>
                <a:ext uri="{FF2B5EF4-FFF2-40B4-BE49-F238E27FC236}">
                  <a16:creationId xmlns:a16="http://schemas.microsoft.com/office/drawing/2014/main" id="{7C40081F-FC12-5348-918F-851F0364545A}"/>
                </a:ext>
              </a:extLst>
            </p:cNvPr>
            <p:cNvSpPr>
              <a:spLocks noChangeArrowheads="1"/>
            </p:cNvSpPr>
            <p:nvPr/>
          </p:nvSpPr>
          <p:spPr bwMode="auto">
            <a:xfrm>
              <a:off x="2284" y="2328"/>
              <a:ext cx="296"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2" name="Rectangle 60">
              <a:extLst>
                <a:ext uri="{FF2B5EF4-FFF2-40B4-BE49-F238E27FC236}">
                  <a16:creationId xmlns:a16="http://schemas.microsoft.com/office/drawing/2014/main" id="{FB05A0CE-9E63-1E4A-B960-AB74E2EB54F8}"/>
                </a:ext>
              </a:extLst>
            </p:cNvPr>
            <p:cNvSpPr>
              <a:spLocks noChangeArrowheads="1"/>
            </p:cNvSpPr>
            <p:nvPr/>
          </p:nvSpPr>
          <p:spPr bwMode="auto">
            <a:xfrm>
              <a:off x="2580" y="2328"/>
              <a:ext cx="304"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3" name="Rectangle 61">
              <a:extLst>
                <a:ext uri="{FF2B5EF4-FFF2-40B4-BE49-F238E27FC236}">
                  <a16:creationId xmlns:a16="http://schemas.microsoft.com/office/drawing/2014/main" id="{6BB61D1F-A83B-8D4A-9574-17B8208D219A}"/>
                </a:ext>
              </a:extLst>
            </p:cNvPr>
            <p:cNvSpPr>
              <a:spLocks noChangeArrowheads="1"/>
            </p:cNvSpPr>
            <p:nvPr/>
          </p:nvSpPr>
          <p:spPr bwMode="auto">
            <a:xfrm>
              <a:off x="2884" y="2328"/>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4" name="Rectangle 62">
              <a:extLst>
                <a:ext uri="{FF2B5EF4-FFF2-40B4-BE49-F238E27FC236}">
                  <a16:creationId xmlns:a16="http://schemas.microsoft.com/office/drawing/2014/main" id="{AFA11A33-2B98-AA49-8A82-209C2C2A2302}"/>
                </a:ext>
              </a:extLst>
            </p:cNvPr>
            <p:cNvSpPr>
              <a:spLocks noChangeArrowheads="1"/>
            </p:cNvSpPr>
            <p:nvPr/>
          </p:nvSpPr>
          <p:spPr bwMode="auto">
            <a:xfrm>
              <a:off x="484" y="2704"/>
              <a:ext cx="296" cy="376"/>
            </a:xfrm>
            <a:prstGeom prst="rect">
              <a:avLst/>
            </a:prstGeom>
            <a:solidFill>
              <a:srgbClr val="FF3399"/>
            </a:solidFill>
            <a:ln w="12700">
              <a:solidFill>
                <a:srgbClr val="00EE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5" name="Rectangle 63">
              <a:extLst>
                <a:ext uri="{FF2B5EF4-FFF2-40B4-BE49-F238E27FC236}">
                  <a16:creationId xmlns:a16="http://schemas.microsoft.com/office/drawing/2014/main" id="{A5DC5A1C-8091-0340-8D8B-C8BFECB38750}"/>
                </a:ext>
              </a:extLst>
            </p:cNvPr>
            <p:cNvSpPr>
              <a:spLocks noChangeArrowheads="1"/>
            </p:cNvSpPr>
            <p:nvPr/>
          </p:nvSpPr>
          <p:spPr bwMode="auto">
            <a:xfrm>
              <a:off x="1684" y="2704"/>
              <a:ext cx="296" cy="376"/>
            </a:xfrm>
            <a:prstGeom prst="rect">
              <a:avLst/>
            </a:prstGeom>
            <a:solidFill>
              <a:srgbClr val="FFFF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6" name="Rectangle 64">
              <a:extLst>
                <a:ext uri="{FF2B5EF4-FFF2-40B4-BE49-F238E27FC236}">
                  <a16:creationId xmlns:a16="http://schemas.microsoft.com/office/drawing/2014/main" id="{7C244B52-5C10-3640-8C71-A7A4CA806F29}"/>
                </a:ext>
              </a:extLst>
            </p:cNvPr>
            <p:cNvSpPr>
              <a:spLocks noChangeArrowheads="1"/>
            </p:cNvSpPr>
            <p:nvPr/>
          </p:nvSpPr>
          <p:spPr bwMode="auto">
            <a:xfrm>
              <a:off x="1980" y="2704"/>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7" name="Rectangle 65">
              <a:extLst>
                <a:ext uri="{FF2B5EF4-FFF2-40B4-BE49-F238E27FC236}">
                  <a16:creationId xmlns:a16="http://schemas.microsoft.com/office/drawing/2014/main" id="{D754E3AB-6A4F-974F-91FC-8D0BF1DAF34F}"/>
                </a:ext>
              </a:extLst>
            </p:cNvPr>
            <p:cNvSpPr>
              <a:spLocks noChangeArrowheads="1"/>
            </p:cNvSpPr>
            <p:nvPr/>
          </p:nvSpPr>
          <p:spPr bwMode="auto">
            <a:xfrm>
              <a:off x="2284" y="2704"/>
              <a:ext cx="296"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8" name="Rectangle 66">
              <a:extLst>
                <a:ext uri="{FF2B5EF4-FFF2-40B4-BE49-F238E27FC236}">
                  <a16:creationId xmlns:a16="http://schemas.microsoft.com/office/drawing/2014/main" id="{F39BECDF-6282-A548-980B-4B4206AFA6DF}"/>
                </a:ext>
              </a:extLst>
            </p:cNvPr>
            <p:cNvSpPr>
              <a:spLocks noChangeArrowheads="1"/>
            </p:cNvSpPr>
            <p:nvPr/>
          </p:nvSpPr>
          <p:spPr bwMode="auto">
            <a:xfrm>
              <a:off x="2884" y="2704"/>
              <a:ext cx="296"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9" name="Rectangle 67">
              <a:extLst>
                <a:ext uri="{FF2B5EF4-FFF2-40B4-BE49-F238E27FC236}">
                  <a16:creationId xmlns:a16="http://schemas.microsoft.com/office/drawing/2014/main" id="{009EA0CC-7BA0-EA41-A09D-6FAD06EB17C3}"/>
                </a:ext>
              </a:extLst>
            </p:cNvPr>
            <p:cNvSpPr>
              <a:spLocks noChangeArrowheads="1"/>
            </p:cNvSpPr>
            <p:nvPr/>
          </p:nvSpPr>
          <p:spPr bwMode="auto">
            <a:xfrm>
              <a:off x="3484" y="2328"/>
              <a:ext cx="296" cy="376"/>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0" name="Rectangle 68">
              <a:extLst>
                <a:ext uri="{FF2B5EF4-FFF2-40B4-BE49-F238E27FC236}">
                  <a16:creationId xmlns:a16="http://schemas.microsoft.com/office/drawing/2014/main" id="{D263E437-BB83-E940-AEEA-D5C6EFC847F3}"/>
                </a:ext>
              </a:extLst>
            </p:cNvPr>
            <p:cNvSpPr>
              <a:spLocks noChangeArrowheads="1"/>
            </p:cNvSpPr>
            <p:nvPr/>
          </p:nvSpPr>
          <p:spPr bwMode="auto">
            <a:xfrm>
              <a:off x="3780" y="2328"/>
              <a:ext cx="304" cy="376"/>
            </a:xfrm>
            <a:prstGeom prst="rect">
              <a:avLst/>
            </a:prstGeom>
            <a:solidFill>
              <a:srgbClr val="FF9999"/>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1" name="Rectangle 69">
              <a:extLst>
                <a:ext uri="{FF2B5EF4-FFF2-40B4-BE49-F238E27FC236}">
                  <a16:creationId xmlns:a16="http://schemas.microsoft.com/office/drawing/2014/main" id="{6675045D-3F56-F94D-B003-84B95DA7F2F1}"/>
                </a:ext>
              </a:extLst>
            </p:cNvPr>
            <p:cNvSpPr>
              <a:spLocks noChangeArrowheads="1"/>
            </p:cNvSpPr>
            <p:nvPr/>
          </p:nvSpPr>
          <p:spPr bwMode="auto">
            <a:xfrm>
              <a:off x="4084" y="2328"/>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2" name="Rectangle 70">
              <a:extLst>
                <a:ext uri="{FF2B5EF4-FFF2-40B4-BE49-F238E27FC236}">
                  <a16:creationId xmlns:a16="http://schemas.microsoft.com/office/drawing/2014/main" id="{E796F2D0-006D-3D40-A470-8C4B4E6C96EF}"/>
                </a:ext>
              </a:extLst>
            </p:cNvPr>
            <p:cNvSpPr>
              <a:spLocks noChangeArrowheads="1"/>
            </p:cNvSpPr>
            <p:nvPr/>
          </p:nvSpPr>
          <p:spPr bwMode="auto">
            <a:xfrm>
              <a:off x="4380" y="2328"/>
              <a:ext cx="304" cy="376"/>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3" name="Rectangle 71">
              <a:extLst>
                <a:ext uri="{FF2B5EF4-FFF2-40B4-BE49-F238E27FC236}">
                  <a16:creationId xmlns:a16="http://schemas.microsoft.com/office/drawing/2014/main" id="{08806F82-C138-DD41-9B26-323706CC3E26}"/>
                </a:ext>
              </a:extLst>
            </p:cNvPr>
            <p:cNvSpPr>
              <a:spLocks noChangeArrowheads="1"/>
            </p:cNvSpPr>
            <p:nvPr/>
          </p:nvSpPr>
          <p:spPr bwMode="auto">
            <a:xfrm>
              <a:off x="4684" y="2328"/>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4" name="Rectangle 72">
              <a:extLst>
                <a:ext uri="{FF2B5EF4-FFF2-40B4-BE49-F238E27FC236}">
                  <a16:creationId xmlns:a16="http://schemas.microsoft.com/office/drawing/2014/main" id="{D6EDA685-739D-AC41-991E-886B45E245A9}"/>
                </a:ext>
              </a:extLst>
            </p:cNvPr>
            <p:cNvSpPr>
              <a:spLocks noChangeArrowheads="1"/>
            </p:cNvSpPr>
            <p:nvPr/>
          </p:nvSpPr>
          <p:spPr bwMode="auto">
            <a:xfrm>
              <a:off x="4980" y="2328"/>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5" name="Rectangle 73">
              <a:extLst>
                <a:ext uri="{FF2B5EF4-FFF2-40B4-BE49-F238E27FC236}">
                  <a16:creationId xmlns:a16="http://schemas.microsoft.com/office/drawing/2014/main" id="{0EF873DC-39FE-F842-93BF-82BB78D3122B}"/>
                </a:ext>
              </a:extLst>
            </p:cNvPr>
            <p:cNvSpPr>
              <a:spLocks noChangeArrowheads="1"/>
            </p:cNvSpPr>
            <p:nvPr/>
          </p:nvSpPr>
          <p:spPr bwMode="auto">
            <a:xfrm>
              <a:off x="5284" y="2328"/>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6" name="Rectangle 74">
              <a:extLst>
                <a:ext uri="{FF2B5EF4-FFF2-40B4-BE49-F238E27FC236}">
                  <a16:creationId xmlns:a16="http://schemas.microsoft.com/office/drawing/2014/main" id="{428D2058-A043-B647-9453-B54E4F601F82}"/>
                </a:ext>
              </a:extLst>
            </p:cNvPr>
            <p:cNvSpPr>
              <a:spLocks noChangeArrowheads="1"/>
            </p:cNvSpPr>
            <p:nvPr/>
          </p:nvSpPr>
          <p:spPr bwMode="auto">
            <a:xfrm>
              <a:off x="484" y="1200"/>
              <a:ext cx="296" cy="376"/>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7" name="Rectangle 75">
              <a:extLst>
                <a:ext uri="{FF2B5EF4-FFF2-40B4-BE49-F238E27FC236}">
                  <a16:creationId xmlns:a16="http://schemas.microsoft.com/office/drawing/2014/main" id="{D52F8587-5447-2F4B-84CB-C5FB012AF258}"/>
                </a:ext>
              </a:extLst>
            </p:cNvPr>
            <p:cNvSpPr>
              <a:spLocks noChangeArrowheads="1"/>
            </p:cNvSpPr>
            <p:nvPr/>
          </p:nvSpPr>
          <p:spPr bwMode="auto">
            <a:xfrm>
              <a:off x="484" y="1576"/>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8" name="Rectangle 76">
              <a:extLst>
                <a:ext uri="{FF2B5EF4-FFF2-40B4-BE49-F238E27FC236}">
                  <a16:creationId xmlns:a16="http://schemas.microsoft.com/office/drawing/2014/main" id="{20EC47F1-10CE-EA4C-BE27-86855D3C5F14}"/>
                </a:ext>
              </a:extLst>
            </p:cNvPr>
            <p:cNvSpPr>
              <a:spLocks noChangeArrowheads="1"/>
            </p:cNvSpPr>
            <p:nvPr/>
          </p:nvSpPr>
          <p:spPr bwMode="auto">
            <a:xfrm>
              <a:off x="3780" y="1576"/>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9" name="Rectangle 77">
              <a:extLst>
                <a:ext uri="{FF2B5EF4-FFF2-40B4-BE49-F238E27FC236}">
                  <a16:creationId xmlns:a16="http://schemas.microsoft.com/office/drawing/2014/main" id="{FC2AA770-D8DA-6C40-B6C5-F5A71CB7B808}"/>
                </a:ext>
              </a:extLst>
            </p:cNvPr>
            <p:cNvSpPr>
              <a:spLocks noChangeArrowheads="1"/>
            </p:cNvSpPr>
            <p:nvPr/>
          </p:nvSpPr>
          <p:spPr bwMode="auto">
            <a:xfrm>
              <a:off x="4084" y="1576"/>
              <a:ext cx="296" cy="376"/>
            </a:xfrm>
            <a:prstGeom prst="rect">
              <a:avLst/>
            </a:prstGeom>
            <a:solidFill>
              <a:srgbClr val="FF9999"/>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0" name="Rectangle 78">
              <a:extLst>
                <a:ext uri="{FF2B5EF4-FFF2-40B4-BE49-F238E27FC236}">
                  <a16:creationId xmlns:a16="http://schemas.microsoft.com/office/drawing/2014/main" id="{FB825D79-BD20-F548-AE7B-7E46F67D9BDD}"/>
                </a:ext>
              </a:extLst>
            </p:cNvPr>
            <p:cNvSpPr>
              <a:spLocks noChangeArrowheads="1"/>
            </p:cNvSpPr>
            <p:nvPr/>
          </p:nvSpPr>
          <p:spPr bwMode="auto">
            <a:xfrm>
              <a:off x="4380" y="1576"/>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1" name="Rectangle 79">
              <a:extLst>
                <a:ext uri="{FF2B5EF4-FFF2-40B4-BE49-F238E27FC236}">
                  <a16:creationId xmlns:a16="http://schemas.microsoft.com/office/drawing/2014/main" id="{5B0867F6-A298-B448-9C22-21A1843F39EC}"/>
                </a:ext>
              </a:extLst>
            </p:cNvPr>
            <p:cNvSpPr>
              <a:spLocks noChangeArrowheads="1"/>
            </p:cNvSpPr>
            <p:nvPr/>
          </p:nvSpPr>
          <p:spPr bwMode="auto">
            <a:xfrm>
              <a:off x="4684" y="1576"/>
              <a:ext cx="296"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2" name="Rectangle 80">
              <a:extLst>
                <a:ext uri="{FF2B5EF4-FFF2-40B4-BE49-F238E27FC236}">
                  <a16:creationId xmlns:a16="http://schemas.microsoft.com/office/drawing/2014/main" id="{E484E82B-1210-784D-8F6B-84C90D5E64BF}"/>
                </a:ext>
              </a:extLst>
            </p:cNvPr>
            <p:cNvSpPr>
              <a:spLocks noChangeArrowheads="1"/>
            </p:cNvSpPr>
            <p:nvPr/>
          </p:nvSpPr>
          <p:spPr bwMode="auto">
            <a:xfrm>
              <a:off x="3780" y="1200"/>
              <a:ext cx="304" cy="376"/>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3" name="Rectangle 81">
              <a:extLst>
                <a:ext uri="{FF2B5EF4-FFF2-40B4-BE49-F238E27FC236}">
                  <a16:creationId xmlns:a16="http://schemas.microsoft.com/office/drawing/2014/main" id="{A59A4121-B376-D048-8A56-92D63ADF56DE}"/>
                </a:ext>
              </a:extLst>
            </p:cNvPr>
            <p:cNvSpPr>
              <a:spLocks noChangeArrowheads="1"/>
            </p:cNvSpPr>
            <p:nvPr/>
          </p:nvSpPr>
          <p:spPr bwMode="auto">
            <a:xfrm>
              <a:off x="4084" y="1200"/>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4" name="Rectangle 82">
              <a:extLst>
                <a:ext uri="{FF2B5EF4-FFF2-40B4-BE49-F238E27FC236}">
                  <a16:creationId xmlns:a16="http://schemas.microsoft.com/office/drawing/2014/main" id="{23D6C41B-E5C1-3643-BE05-99E3BAAA705B}"/>
                </a:ext>
              </a:extLst>
            </p:cNvPr>
            <p:cNvSpPr>
              <a:spLocks noChangeArrowheads="1"/>
            </p:cNvSpPr>
            <p:nvPr/>
          </p:nvSpPr>
          <p:spPr bwMode="auto">
            <a:xfrm>
              <a:off x="4684" y="1200"/>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5" name="Rectangle 83">
              <a:extLst>
                <a:ext uri="{FF2B5EF4-FFF2-40B4-BE49-F238E27FC236}">
                  <a16:creationId xmlns:a16="http://schemas.microsoft.com/office/drawing/2014/main" id="{B3471C99-C518-734D-8289-8467962FC955}"/>
                </a:ext>
              </a:extLst>
            </p:cNvPr>
            <p:cNvSpPr>
              <a:spLocks noChangeArrowheads="1"/>
            </p:cNvSpPr>
            <p:nvPr/>
          </p:nvSpPr>
          <p:spPr bwMode="auto">
            <a:xfrm>
              <a:off x="5284" y="824"/>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6" name="Rectangle 84">
              <a:extLst>
                <a:ext uri="{FF2B5EF4-FFF2-40B4-BE49-F238E27FC236}">
                  <a16:creationId xmlns:a16="http://schemas.microsoft.com/office/drawing/2014/main" id="{948F7DEA-90F6-D744-ADE4-AC4045B45438}"/>
                </a:ext>
              </a:extLst>
            </p:cNvPr>
            <p:cNvSpPr>
              <a:spLocks noChangeArrowheads="1"/>
            </p:cNvSpPr>
            <p:nvPr/>
          </p:nvSpPr>
          <p:spPr bwMode="auto">
            <a:xfrm>
              <a:off x="1084" y="3152"/>
              <a:ext cx="296"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7" name="Rectangle 85">
              <a:extLst>
                <a:ext uri="{FF2B5EF4-FFF2-40B4-BE49-F238E27FC236}">
                  <a16:creationId xmlns:a16="http://schemas.microsoft.com/office/drawing/2014/main" id="{D3BCF853-1E37-8E44-A700-8067A32E92F0}"/>
                </a:ext>
              </a:extLst>
            </p:cNvPr>
            <p:cNvSpPr>
              <a:spLocks noChangeArrowheads="1"/>
            </p:cNvSpPr>
            <p:nvPr/>
          </p:nvSpPr>
          <p:spPr bwMode="auto">
            <a:xfrm>
              <a:off x="1380" y="3152"/>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8" name="Rectangle 86">
              <a:extLst>
                <a:ext uri="{FF2B5EF4-FFF2-40B4-BE49-F238E27FC236}">
                  <a16:creationId xmlns:a16="http://schemas.microsoft.com/office/drawing/2014/main" id="{4C758F16-C08B-E648-8EAF-3266FEDF8BAC}"/>
                </a:ext>
              </a:extLst>
            </p:cNvPr>
            <p:cNvSpPr>
              <a:spLocks noChangeArrowheads="1"/>
            </p:cNvSpPr>
            <p:nvPr/>
          </p:nvSpPr>
          <p:spPr bwMode="auto">
            <a:xfrm>
              <a:off x="1684" y="3152"/>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9" name="Rectangle 87">
              <a:extLst>
                <a:ext uri="{FF2B5EF4-FFF2-40B4-BE49-F238E27FC236}">
                  <a16:creationId xmlns:a16="http://schemas.microsoft.com/office/drawing/2014/main" id="{F593E2F3-D8E9-134E-92C8-38176681F29C}"/>
                </a:ext>
              </a:extLst>
            </p:cNvPr>
            <p:cNvSpPr>
              <a:spLocks noChangeArrowheads="1"/>
            </p:cNvSpPr>
            <p:nvPr/>
          </p:nvSpPr>
          <p:spPr bwMode="auto">
            <a:xfrm>
              <a:off x="1980" y="3152"/>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0" name="Rectangle 88">
              <a:extLst>
                <a:ext uri="{FF2B5EF4-FFF2-40B4-BE49-F238E27FC236}">
                  <a16:creationId xmlns:a16="http://schemas.microsoft.com/office/drawing/2014/main" id="{17240F89-5FD8-8C4F-B995-53CE56A97B3D}"/>
                </a:ext>
              </a:extLst>
            </p:cNvPr>
            <p:cNvSpPr>
              <a:spLocks noChangeArrowheads="1"/>
            </p:cNvSpPr>
            <p:nvPr/>
          </p:nvSpPr>
          <p:spPr bwMode="auto">
            <a:xfrm>
              <a:off x="2284" y="3152"/>
              <a:ext cx="296" cy="376"/>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1" name="Rectangle 89">
              <a:extLst>
                <a:ext uri="{FF2B5EF4-FFF2-40B4-BE49-F238E27FC236}">
                  <a16:creationId xmlns:a16="http://schemas.microsoft.com/office/drawing/2014/main" id="{505F016B-1944-9E40-966B-67C7AEB19ED8}"/>
                </a:ext>
              </a:extLst>
            </p:cNvPr>
            <p:cNvSpPr>
              <a:spLocks noChangeArrowheads="1"/>
            </p:cNvSpPr>
            <p:nvPr/>
          </p:nvSpPr>
          <p:spPr bwMode="auto">
            <a:xfrm>
              <a:off x="2580" y="3152"/>
              <a:ext cx="304" cy="376"/>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2" name="Rectangle 90">
              <a:extLst>
                <a:ext uri="{FF2B5EF4-FFF2-40B4-BE49-F238E27FC236}">
                  <a16:creationId xmlns:a16="http://schemas.microsoft.com/office/drawing/2014/main" id="{DE63D0E3-1E50-A745-89FC-F8086A97EDC1}"/>
                </a:ext>
              </a:extLst>
            </p:cNvPr>
            <p:cNvSpPr>
              <a:spLocks noChangeArrowheads="1"/>
            </p:cNvSpPr>
            <p:nvPr/>
          </p:nvSpPr>
          <p:spPr bwMode="auto">
            <a:xfrm>
              <a:off x="2884" y="3152"/>
              <a:ext cx="296" cy="376"/>
            </a:xfrm>
            <a:prstGeom prst="rect">
              <a:avLst/>
            </a:prstGeom>
            <a:solidFill>
              <a:srgbClr val="FF99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3" name="Rectangle 91">
              <a:extLst>
                <a:ext uri="{FF2B5EF4-FFF2-40B4-BE49-F238E27FC236}">
                  <a16:creationId xmlns:a16="http://schemas.microsoft.com/office/drawing/2014/main" id="{868C6FBA-7E26-DB49-BD56-65334C04158C}"/>
                </a:ext>
              </a:extLst>
            </p:cNvPr>
            <p:cNvSpPr>
              <a:spLocks noChangeArrowheads="1"/>
            </p:cNvSpPr>
            <p:nvPr/>
          </p:nvSpPr>
          <p:spPr bwMode="auto">
            <a:xfrm>
              <a:off x="3180" y="3152"/>
              <a:ext cx="304" cy="376"/>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4" name="Rectangle 92">
              <a:extLst>
                <a:ext uri="{FF2B5EF4-FFF2-40B4-BE49-F238E27FC236}">
                  <a16:creationId xmlns:a16="http://schemas.microsoft.com/office/drawing/2014/main" id="{FEB848D3-8B70-2F43-8D97-EDB53573B176}"/>
                </a:ext>
              </a:extLst>
            </p:cNvPr>
            <p:cNvSpPr>
              <a:spLocks noChangeArrowheads="1"/>
            </p:cNvSpPr>
            <p:nvPr/>
          </p:nvSpPr>
          <p:spPr bwMode="auto">
            <a:xfrm>
              <a:off x="3780" y="3152"/>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5" name="Rectangle 93">
              <a:extLst>
                <a:ext uri="{FF2B5EF4-FFF2-40B4-BE49-F238E27FC236}">
                  <a16:creationId xmlns:a16="http://schemas.microsoft.com/office/drawing/2014/main" id="{504E7181-B6ED-4746-9831-EF04165B357E}"/>
                </a:ext>
              </a:extLst>
            </p:cNvPr>
            <p:cNvSpPr>
              <a:spLocks noChangeArrowheads="1"/>
            </p:cNvSpPr>
            <p:nvPr/>
          </p:nvSpPr>
          <p:spPr bwMode="auto">
            <a:xfrm>
              <a:off x="4084" y="3152"/>
              <a:ext cx="296"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6" name="Rectangle 94">
              <a:extLst>
                <a:ext uri="{FF2B5EF4-FFF2-40B4-BE49-F238E27FC236}">
                  <a16:creationId xmlns:a16="http://schemas.microsoft.com/office/drawing/2014/main" id="{A152BB25-F435-304F-80D1-2953D1FEA6B9}"/>
                </a:ext>
              </a:extLst>
            </p:cNvPr>
            <p:cNvSpPr>
              <a:spLocks noChangeArrowheads="1"/>
            </p:cNvSpPr>
            <p:nvPr/>
          </p:nvSpPr>
          <p:spPr bwMode="auto">
            <a:xfrm>
              <a:off x="4380" y="3152"/>
              <a:ext cx="304" cy="376"/>
            </a:xfrm>
            <a:prstGeom prst="rect">
              <a:avLst/>
            </a:prstGeom>
            <a:solidFill>
              <a:srgbClr val="0066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7" name="Rectangle 95">
              <a:extLst>
                <a:ext uri="{FF2B5EF4-FFF2-40B4-BE49-F238E27FC236}">
                  <a16:creationId xmlns:a16="http://schemas.microsoft.com/office/drawing/2014/main" id="{F4D22B76-ACA2-0849-AD5A-026722CAB357}"/>
                </a:ext>
              </a:extLst>
            </p:cNvPr>
            <p:cNvSpPr>
              <a:spLocks noChangeArrowheads="1"/>
            </p:cNvSpPr>
            <p:nvPr/>
          </p:nvSpPr>
          <p:spPr bwMode="auto">
            <a:xfrm>
              <a:off x="4980" y="3152"/>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8" name="Rectangle 96">
              <a:extLst>
                <a:ext uri="{FF2B5EF4-FFF2-40B4-BE49-F238E27FC236}">
                  <a16:creationId xmlns:a16="http://schemas.microsoft.com/office/drawing/2014/main" id="{DD4B1E72-D348-B947-89F0-136986C02B32}"/>
                </a:ext>
              </a:extLst>
            </p:cNvPr>
            <p:cNvSpPr>
              <a:spLocks noChangeArrowheads="1"/>
            </p:cNvSpPr>
            <p:nvPr/>
          </p:nvSpPr>
          <p:spPr bwMode="auto">
            <a:xfrm>
              <a:off x="264" y="868"/>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a:t>
              </a:r>
              <a:endParaRPr lang="en-US" altLang="en-US" sz="1200"/>
            </a:p>
          </p:txBody>
        </p:sp>
        <p:sp>
          <p:nvSpPr>
            <p:cNvPr id="99" name="Rectangle 97">
              <a:extLst>
                <a:ext uri="{FF2B5EF4-FFF2-40B4-BE49-F238E27FC236}">
                  <a16:creationId xmlns:a16="http://schemas.microsoft.com/office/drawing/2014/main" id="{52547361-5D48-2C48-BC18-0CB701539B51}"/>
                </a:ext>
              </a:extLst>
            </p:cNvPr>
            <p:cNvSpPr>
              <a:spLocks noChangeArrowheads="1"/>
            </p:cNvSpPr>
            <p:nvPr/>
          </p:nvSpPr>
          <p:spPr bwMode="auto">
            <a:xfrm>
              <a:off x="264" y="1028"/>
              <a:ext cx="6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H</a:t>
              </a:r>
              <a:endParaRPr lang="en-US" altLang="en-US" sz="1200"/>
            </a:p>
          </p:txBody>
        </p:sp>
        <p:sp>
          <p:nvSpPr>
            <p:cNvPr id="100" name="Rectangle 98">
              <a:extLst>
                <a:ext uri="{FF2B5EF4-FFF2-40B4-BE49-F238E27FC236}">
                  <a16:creationId xmlns:a16="http://schemas.microsoft.com/office/drawing/2014/main" id="{B4B0BA90-364B-4444-A29F-D34FEE2652BE}"/>
                </a:ext>
              </a:extLst>
            </p:cNvPr>
            <p:cNvSpPr>
              <a:spLocks noChangeArrowheads="1"/>
            </p:cNvSpPr>
            <p:nvPr/>
          </p:nvSpPr>
          <p:spPr bwMode="auto">
            <a:xfrm>
              <a:off x="264" y="1244"/>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a:t>
              </a:r>
              <a:endParaRPr lang="en-US" altLang="en-US" sz="1200"/>
            </a:p>
          </p:txBody>
        </p:sp>
        <p:sp>
          <p:nvSpPr>
            <p:cNvPr id="101" name="Rectangle 99">
              <a:extLst>
                <a:ext uri="{FF2B5EF4-FFF2-40B4-BE49-F238E27FC236}">
                  <a16:creationId xmlns:a16="http://schemas.microsoft.com/office/drawing/2014/main" id="{4BD3F62E-8BD9-5645-94CA-4AC62B777A99}"/>
                </a:ext>
              </a:extLst>
            </p:cNvPr>
            <p:cNvSpPr>
              <a:spLocks noChangeArrowheads="1"/>
            </p:cNvSpPr>
            <p:nvPr/>
          </p:nvSpPr>
          <p:spPr bwMode="auto">
            <a:xfrm>
              <a:off x="264" y="1404"/>
              <a:ext cx="7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Li</a:t>
              </a:r>
              <a:endParaRPr lang="en-US" altLang="en-US" sz="1200"/>
            </a:p>
          </p:txBody>
        </p:sp>
        <p:sp>
          <p:nvSpPr>
            <p:cNvPr id="102" name="Rectangle 100">
              <a:extLst>
                <a:ext uri="{FF2B5EF4-FFF2-40B4-BE49-F238E27FC236}">
                  <a16:creationId xmlns:a16="http://schemas.microsoft.com/office/drawing/2014/main" id="{78375D40-4BDE-8B44-95E9-D26274410913}"/>
                </a:ext>
              </a:extLst>
            </p:cNvPr>
            <p:cNvSpPr>
              <a:spLocks noChangeArrowheads="1"/>
            </p:cNvSpPr>
            <p:nvPr/>
          </p:nvSpPr>
          <p:spPr bwMode="auto">
            <a:xfrm>
              <a:off x="560" y="126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a:t>
              </a:r>
              <a:endParaRPr lang="en-US" altLang="en-US" sz="1200"/>
            </a:p>
          </p:txBody>
        </p:sp>
        <p:sp>
          <p:nvSpPr>
            <p:cNvPr id="103" name="Rectangle 101">
              <a:extLst>
                <a:ext uri="{FF2B5EF4-FFF2-40B4-BE49-F238E27FC236}">
                  <a16:creationId xmlns:a16="http://schemas.microsoft.com/office/drawing/2014/main" id="{0C5C305B-6E9B-2C48-9240-BC45382EF89E}"/>
                </a:ext>
              </a:extLst>
            </p:cNvPr>
            <p:cNvSpPr>
              <a:spLocks noChangeArrowheads="1"/>
            </p:cNvSpPr>
            <p:nvPr/>
          </p:nvSpPr>
          <p:spPr bwMode="auto">
            <a:xfrm>
              <a:off x="560" y="1420"/>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Be</a:t>
              </a:r>
              <a:endParaRPr lang="en-US" altLang="en-US" sz="1200"/>
            </a:p>
          </p:txBody>
        </p:sp>
        <p:sp>
          <p:nvSpPr>
            <p:cNvPr id="104" name="Rectangle 102">
              <a:extLst>
                <a:ext uri="{FF2B5EF4-FFF2-40B4-BE49-F238E27FC236}">
                  <a16:creationId xmlns:a16="http://schemas.microsoft.com/office/drawing/2014/main" id="{D7A1EC49-FA9F-B84C-BF60-706436B2FE26}"/>
                </a:ext>
              </a:extLst>
            </p:cNvPr>
            <p:cNvSpPr>
              <a:spLocks noChangeArrowheads="1"/>
            </p:cNvSpPr>
            <p:nvPr/>
          </p:nvSpPr>
          <p:spPr bwMode="auto">
            <a:xfrm>
              <a:off x="14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41</a:t>
              </a:r>
            </a:p>
          </p:txBody>
        </p:sp>
        <p:sp>
          <p:nvSpPr>
            <p:cNvPr id="105" name="Rectangle 103">
              <a:extLst>
                <a:ext uri="{FF2B5EF4-FFF2-40B4-BE49-F238E27FC236}">
                  <a16:creationId xmlns:a16="http://schemas.microsoft.com/office/drawing/2014/main" id="{C399EC4A-B1C5-FC4C-9870-15EC8CBFB3ED}"/>
                </a:ext>
              </a:extLst>
            </p:cNvPr>
            <p:cNvSpPr>
              <a:spLocks noChangeArrowheads="1"/>
            </p:cNvSpPr>
            <p:nvPr/>
          </p:nvSpPr>
          <p:spPr bwMode="auto">
            <a:xfrm>
              <a:off x="1464" y="2548"/>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Nb</a:t>
              </a:r>
            </a:p>
          </p:txBody>
        </p:sp>
        <p:sp>
          <p:nvSpPr>
            <p:cNvPr id="106" name="Rectangle 104">
              <a:extLst>
                <a:ext uri="{FF2B5EF4-FFF2-40B4-BE49-F238E27FC236}">
                  <a16:creationId xmlns:a16="http://schemas.microsoft.com/office/drawing/2014/main" id="{80789116-42FE-4047-B549-4D5CEBB321DD}"/>
                </a:ext>
              </a:extLst>
            </p:cNvPr>
            <p:cNvSpPr>
              <a:spLocks noChangeArrowheads="1"/>
            </p:cNvSpPr>
            <p:nvPr/>
          </p:nvSpPr>
          <p:spPr bwMode="auto">
            <a:xfrm>
              <a:off x="3864" y="126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a:t>
              </a:r>
              <a:endParaRPr lang="en-US" altLang="en-US" sz="1200"/>
            </a:p>
          </p:txBody>
        </p:sp>
        <p:sp>
          <p:nvSpPr>
            <p:cNvPr id="107" name="Rectangle 105">
              <a:extLst>
                <a:ext uri="{FF2B5EF4-FFF2-40B4-BE49-F238E27FC236}">
                  <a16:creationId xmlns:a16="http://schemas.microsoft.com/office/drawing/2014/main" id="{39BB246A-EE99-544F-A1A6-2140A0C5ED28}"/>
                </a:ext>
              </a:extLst>
            </p:cNvPr>
            <p:cNvSpPr>
              <a:spLocks noChangeArrowheads="1"/>
            </p:cNvSpPr>
            <p:nvPr/>
          </p:nvSpPr>
          <p:spPr bwMode="auto">
            <a:xfrm>
              <a:off x="3864" y="1420"/>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B</a:t>
              </a:r>
              <a:endParaRPr lang="en-US" altLang="en-US" sz="1200"/>
            </a:p>
          </p:txBody>
        </p:sp>
        <p:sp>
          <p:nvSpPr>
            <p:cNvPr id="108" name="Rectangle 106">
              <a:extLst>
                <a:ext uri="{FF2B5EF4-FFF2-40B4-BE49-F238E27FC236}">
                  <a16:creationId xmlns:a16="http://schemas.microsoft.com/office/drawing/2014/main" id="{201C757A-D679-334C-AB98-C1A95AE3759C}"/>
                </a:ext>
              </a:extLst>
            </p:cNvPr>
            <p:cNvSpPr>
              <a:spLocks noChangeArrowheads="1"/>
            </p:cNvSpPr>
            <p:nvPr/>
          </p:nvSpPr>
          <p:spPr bwMode="auto">
            <a:xfrm>
              <a:off x="4160" y="126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a:t>
              </a:r>
              <a:endParaRPr lang="en-US" altLang="en-US" sz="1200"/>
            </a:p>
          </p:txBody>
        </p:sp>
        <p:sp>
          <p:nvSpPr>
            <p:cNvPr id="109" name="Rectangle 107">
              <a:extLst>
                <a:ext uri="{FF2B5EF4-FFF2-40B4-BE49-F238E27FC236}">
                  <a16:creationId xmlns:a16="http://schemas.microsoft.com/office/drawing/2014/main" id="{42215B5E-CC53-724D-B8BC-059B34F433E5}"/>
                </a:ext>
              </a:extLst>
            </p:cNvPr>
            <p:cNvSpPr>
              <a:spLocks noChangeArrowheads="1"/>
            </p:cNvSpPr>
            <p:nvPr/>
          </p:nvSpPr>
          <p:spPr bwMode="auto">
            <a:xfrm>
              <a:off x="4160" y="1420"/>
              <a:ext cx="6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a:t>
              </a:r>
              <a:endParaRPr lang="en-US" altLang="en-US" sz="1200"/>
            </a:p>
          </p:txBody>
        </p:sp>
        <p:sp>
          <p:nvSpPr>
            <p:cNvPr id="110" name="Rectangle 108">
              <a:extLst>
                <a:ext uri="{FF2B5EF4-FFF2-40B4-BE49-F238E27FC236}">
                  <a16:creationId xmlns:a16="http://schemas.microsoft.com/office/drawing/2014/main" id="{75A529CC-6DD7-B24A-82E3-6E9686953FC2}"/>
                </a:ext>
              </a:extLst>
            </p:cNvPr>
            <p:cNvSpPr>
              <a:spLocks noChangeArrowheads="1"/>
            </p:cNvSpPr>
            <p:nvPr/>
          </p:nvSpPr>
          <p:spPr bwMode="auto">
            <a:xfrm>
              <a:off x="4760" y="126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8</a:t>
              </a:r>
              <a:endParaRPr lang="en-US" altLang="en-US" sz="1200"/>
            </a:p>
          </p:txBody>
        </p:sp>
        <p:sp>
          <p:nvSpPr>
            <p:cNvPr id="111" name="Rectangle 109">
              <a:extLst>
                <a:ext uri="{FF2B5EF4-FFF2-40B4-BE49-F238E27FC236}">
                  <a16:creationId xmlns:a16="http://schemas.microsoft.com/office/drawing/2014/main" id="{93A5E250-D7E3-D94E-80D4-18D4C594253C}"/>
                </a:ext>
              </a:extLst>
            </p:cNvPr>
            <p:cNvSpPr>
              <a:spLocks noChangeArrowheads="1"/>
            </p:cNvSpPr>
            <p:nvPr/>
          </p:nvSpPr>
          <p:spPr bwMode="auto">
            <a:xfrm>
              <a:off x="4760" y="1420"/>
              <a:ext cx="7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O</a:t>
              </a:r>
              <a:endParaRPr lang="en-US" altLang="en-US" sz="1200"/>
            </a:p>
          </p:txBody>
        </p:sp>
        <p:sp>
          <p:nvSpPr>
            <p:cNvPr id="112" name="Rectangle 110">
              <a:extLst>
                <a:ext uri="{FF2B5EF4-FFF2-40B4-BE49-F238E27FC236}">
                  <a16:creationId xmlns:a16="http://schemas.microsoft.com/office/drawing/2014/main" id="{9D543A11-E1F3-4F45-B644-92CD9B2774E6}"/>
                </a:ext>
              </a:extLst>
            </p:cNvPr>
            <p:cNvSpPr>
              <a:spLocks noChangeArrowheads="1"/>
            </p:cNvSpPr>
            <p:nvPr/>
          </p:nvSpPr>
          <p:spPr bwMode="auto">
            <a:xfrm>
              <a:off x="5360" y="884"/>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a:t>
              </a:r>
              <a:endParaRPr lang="en-US" altLang="en-US" sz="1200"/>
            </a:p>
          </p:txBody>
        </p:sp>
        <p:sp>
          <p:nvSpPr>
            <p:cNvPr id="113" name="Rectangle 111">
              <a:extLst>
                <a:ext uri="{FF2B5EF4-FFF2-40B4-BE49-F238E27FC236}">
                  <a16:creationId xmlns:a16="http://schemas.microsoft.com/office/drawing/2014/main" id="{0EFA5791-9056-B54A-A8B3-6CAF7726F08B}"/>
                </a:ext>
              </a:extLst>
            </p:cNvPr>
            <p:cNvSpPr>
              <a:spLocks noChangeArrowheads="1"/>
            </p:cNvSpPr>
            <p:nvPr/>
          </p:nvSpPr>
          <p:spPr bwMode="auto">
            <a:xfrm>
              <a:off x="5360" y="1044"/>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He</a:t>
              </a:r>
              <a:endParaRPr lang="en-US" altLang="en-US" sz="1200"/>
            </a:p>
          </p:txBody>
        </p:sp>
        <p:sp>
          <p:nvSpPr>
            <p:cNvPr id="114" name="Rectangle 112">
              <a:extLst>
                <a:ext uri="{FF2B5EF4-FFF2-40B4-BE49-F238E27FC236}">
                  <a16:creationId xmlns:a16="http://schemas.microsoft.com/office/drawing/2014/main" id="{65D1FA87-9BA0-2E45-BFF2-1ED7BAF38567}"/>
                </a:ext>
              </a:extLst>
            </p:cNvPr>
            <p:cNvSpPr>
              <a:spLocks noChangeArrowheads="1"/>
            </p:cNvSpPr>
            <p:nvPr/>
          </p:nvSpPr>
          <p:spPr bwMode="auto">
            <a:xfrm>
              <a:off x="5360" y="1260"/>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10</a:t>
              </a:r>
              <a:endParaRPr lang="en-US" altLang="en-US" sz="1200" dirty="0"/>
            </a:p>
          </p:txBody>
        </p:sp>
        <p:sp>
          <p:nvSpPr>
            <p:cNvPr id="115" name="Rectangle 113">
              <a:extLst>
                <a:ext uri="{FF2B5EF4-FFF2-40B4-BE49-F238E27FC236}">
                  <a16:creationId xmlns:a16="http://schemas.microsoft.com/office/drawing/2014/main" id="{BB95B1B1-C233-0445-8D63-24C034269659}"/>
                </a:ext>
              </a:extLst>
            </p:cNvPr>
            <p:cNvSpPr>
              <a:spLocks noChangeArrowheads="1"/>
            </p:cNvSpPr>
            <p:nvPr/>
          </p:nvSpPr>
          <p:spPr bwMode="auto">
            <a:xfrm>
              <a:off x="5360" y="1420"/>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Ne</a:t>
              </a:r>
              <a:endParaRPr lang="en-US" altLang="en-US" sz="1200"/>
            </a:p>
          </p:txBody>
        </p:sp>
        <p:sp>
          <p:nvSpPr>
            <p:cNvPr id="116" name="Rectangle 114">
              <a:extLst>
                <a:ext uri="{FF2B5EF4-FFF2-40B4-BE49-F238E27FC236}">
                  <a16:creationId xmlns:a16="http://schemas.microsoft.com/office/drawing/2014/main" id="{41BE438A-90A0-284B-9CB8-39957FA3CE52}"/>
                </a:ext>
              </a:extLst>
            </p:cNvPr>
            <p:cNvSpPr>
              <a:spLocks noChangeArrowheads="1"/>
            </p:cNvSpPr>
            <p:nvPr/>
          </p:nvSpPr>
          <p:spPr bwMode="auto">
            <a:xfrm>
              <a:off x="3264"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65</a:t>
              </a:r>
            </a:p>
          </p:txBody>
        </p:sp>
        <p:sp>
          <p:nvSpPr>
            <p:cNvPr id="117" name="Rectangle 115">
              <a:extLst>
                <a:ext uri="{FF2B5EF4-FFF2-40B4-BE49-F238E27FC236}">
                  <a16:creationId xmlns:a16="http://schemas.microsoft.com/office/drawing/2014/main" id="{D0B0E922-2BE5-9F47-9EE0-DD1F3BA250F3}"/>
                </a:ext>
              </a:extLst>
            </p:cNvPr>
            <p:cNvSpPr>
              <a:spLocks noChangeArrowheads="1"/>
            </p:cNvSpPr>
            <p:nvPr/>
          </p:nvSpPr>
          <p:spPr bwMode="auto">
            <a:xfrm>
              <a:off x="3264" y="3372"/>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Tb</a:t>
              </a:r>
            </a:p>
          </p:txBody>
        </p:sp>
        <p:sp>
          <p:nvSpPr>
            <p:cNvPr id="118" name="Rectangle 116">
              <a:extLst>
                <a:ext uri="{FF2B5EF4-FFF2-40B4-BE49-F238E27FC236}">
                  <a16:creationId xmlns:a16="http://schemas.microsoft.com/office/drawing/2014/main" id="{BE707EBA-8498-F448-A38C-A5EEBF126C99}"/>
                </a:ext>
              </a:extLst>
            </p:cNvPr>
            <p:cNvSpPr>
              <a:spLocks noChangeArrowheads="1"/>
            </p:cNvSpPr>
            <p:nvPr/>
          </p:nvSpPr>
          <p:spPr bwMode="auto">
            <a:xfrm>
              <a:off x="2664"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63</a:t>
              </a:r>
              <a:endParaRPr lang="en-US" altLang="en-US" sz="1200"/>
            </a:p>
          </p:txBody>
        </p:sp>
        <p:sp>
          <p:nvSpPr>
            <p:cNvPr id="119" name="Rectangle 117">
              <a:extLst>
                <a:ext uri="{FF2B5EF4-FFF2-40B4-BE49-F238E27FC236}">
                  <a16:creationId xmlns:a16="http://schemas.microsoft.com/office/drawing/2014/main" id="{D0044C35-491F-2D4B-8095-598AE2E693A4}"/>
                </a:ext>
              </a:extLst>
            </p:cNvPr>
            <p:cNvSpPr>
              <a:spLocks noChangeArrowheads="1"/>
            </p:cNvSpPr>
            <p:nvPr/>
          </p:nvSpPr>
          <p:spPr bwMode="auto">
            <a:xfrm>
              <a:off x="2664" y="3372"/>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Eu</a:t>
              </a:r>
              <a:endParaRPr lang="en-US" altLang="en-US" sz="1200"/>
            </a:p>
          </p:txBody>
        </p:sp>
        <p:sp>
          <p:nvSpPr>
            <p:cNvPr id="120" name="Rectangle 118">
              <a:extLst>
                <a:ext uri="{FF2B5EF4-FFF2-40B4-BE49-F238E27FC236}">
                  <a16:creationId xmlns:a16="http://schemas.microsoft.com/office/drawing/2014/main" id="{13D25BA6-5567-B14D-9686-25A002873D52}"/>
                </a:ext>
              </a:extLst>
            </p:cNvPr>
            <p:cNvSpPr>
              <a:spLocks noChangeArrowheads="1"/>
            </p:cNvSpPr>
            <p:nvPr/>
          </p:nvSpPr>
          <p:spPr bwMode="auto">
            <a:xfrm>
              <a:off x="2112" y="2444"/>
              <a:ext cx="48"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600" dirty="0">
                  <a:solidFill>
                    <a:srgbClr val="000000"/>
                  </a:solidFill>
                  <a:latin typeface="Geneva" panose="020B0503030404040204" pitchFamily="34" charset="0"/>
                </a:rPr>
                <a:t>no</a:t>
              </a:r>
              <a:endParaRPr lang="en-US" altLang="en-US" sz="1200" dirty="0"/>
            </a:p>
          </p:txBody>
        </p:sp>
        <p:sp>
          <p:nvSpPr>
            <p:cNvPr id="121" name="Rectangle 119">
              <a:extLst>
                <a:ext uri="{FF2B5EF4-FFF2-40B4-BE49-F238E27FC236}">
                  <a16:creationId xmlns:a16="http://schemas.microsoft.com/office/drawing/2014/main" id="{BFE943FA-489A-C042-8DB8-E3FF3F749F3A}"/>
                </a:ext>
              </a:extLst>
            </p:cNvPr>
            <p:cNvSpPr>
              <a:spLocks noChangeArrowheads="1"/>
            </p:cNvSpPr>
            <p:nvPr/>
          </p:nvSpPr>
          <p:spPr bwMode="auto">
            <a:xfrm>
              <a:off x="2072" y="2508"/>
              <a:ext cx="111"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600">
                  <a:solidFill>
                    <a:srgbClr val="000000"/>
                  </a:solidFill>
                  <a:latin typeface="Geneva" panose="020B0503030404040204" pitchFamily="34" charset="0"/>
                </a:rPr>
                <a:t>stable</a:t>
              </a:r>
              <a:endParaRPr lang="en-US" altLang="en-US" sz="1200"/>
            </a:p>
          </p:txBody>
        </p:sp>
        <p:sp>
          <p:nvSpPr>
            <p:cNvPr id="122" name="Rectangle 120">
              <a:extLst>
                <a:ext uri="{FF2B5EF4-FFF2-40B4-BE49-F238E27FC236}">
                  <a16:creationId xmlns:a16="http://schemas.microsoft.com/office/drawing/2014/main" id="{A6C80D7B-3356-DF4D-9440-BEE15EE3BC3C}"/>
                </a:ext>
              </a:extLst>
            </p:cNvPr>
            <p:cNvSpPr>
              <a:spLocks noChangeArrowheads="1"/>
            </p:cNvSpPr>
            <p:nvPr/>
          </p:nvSpPr>
          <p:spPr bwMode="auto">
            <a:xfrm>
              <a:off x="2048" y="2572"/>
              <a:ext cx="15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600">
                  <a:solidFill>
                    <a:srgbClr val="000000"/>
                  </a:solidFill>
                  <a:latin typeface="Geneva" panose="020B0503030404040204" pitchFamily="34" charset="0"/>
                </a:rPr>
                <a:t>isotopes</a:t>
              </a:r>
              <a:endParaRPr lang="en-US" altLang="en-US" sz="1200"/>
            </a:p>
          </p:txBody>
        </p:sp>
        <p:sp>
          <p:nvSpPr>
            <p:cNvPr id="123" name="Rectangle 121">
              <a:extLst>
                <a:ext uri="{FF2B5EF4-FFF2-40B4-BE49-F238E27FC236}">
                  <a16:creationId xmlns:a16="http://schemas.microsoft.com/office/drawing/2014/main" id="{3B8CFD8B-2DA1-3A40-99CC-5038A233092B}"/>
                </a:ext>
              </a:extLst>
            </p:cNvPr>
            <p:cNvSpPr>
              <a:spLocks noChangeArrowheads="1"/>
            </p:cNvSpPr>
            <p:nvPr/>
          </p:nvSpPr>
          <p:spPr bwMode="auto">
            <a:xfrm>
              <a:off x="26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77</a:t>
              </a:r>
              <a:endParaRPr lang="en-US" altLang="en-US" sz="1200"/>
            </a:p>
          </p:txBody>
        </p:sp>
        <p:sp>
          <p:nvSpPr>
            <p:cNvPr id="124" name="Rectangle 122">
              <a:extLst>
                <a:ext uri="{FF2B5EF4-FFF2-40B4-BE49-F238E27FC236}">
                  <a16:creationId xmlns:a16="http://schemas.microsoft.com/office/drawing/2014/main" id="{56EFB089-0A31-FF41-8ACB-BC910F2FC47C}"/>
                </a:ext>
              </a:extLst>
            </p:cNvPr>
            <p:cNvSpPr>
              <a:spLocks noChangeArrowheads="1"/>
            </p:cNvSpPr>
            <p:nvPr/>
          </p:nvSpPr>
          <p:spPr bwMode="auto">
            <a:xfrm>
              <a:off x="2664" y="2924"/>
              <a:ext cx="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Ir</a:t>
              </a:r>
              <a:endParaRPr lang="en-US" altLang="en-US" sz="1200"/>
            </a:p>
          </p:txBody>
        </p:sp>
        <p:sp>
          <p:nvSpPr>
            <p:cNvPr id="125" name="Rectangle 123">
              <a:extLst>
                <a:ext uri="{FF2B5EF4-FFF2-40B4-BE49-F238E27FC236}">
                  <a16:creationId xmlns:a16="http://schemas.microsoft.com/office/drawing/2014/main" id="{DA4B0303-90D8-6544-849E-F21765C4D468}"/>
                </a:ext>
              </a:extLst>
            </p:cNvPr>
            <p:cNvSpPr>
              <a:spLocks noChangeArrowheads="1"/>
            </p:cNvSpPr>
            <p:nvPr/>
          </p:nvSpPr>
          <p:spPr bwMode="auto">
            <a:xfrm>
              <a:off x="2104" y="3268"/>
              <a:ext cx="48"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600">
                  <a:solidFill>
                    <a:srgbClr val="000000"/>
                  </a:solidFill>
                  <a:latin typeface="Geneva" panose="020B0503030404040204" pitchFamily="34" charset="0"/>
                </a:rPr>
                <a:t>no</a:t>
              </a:r>
              <a:endParaRPr lang="en-US" altLang="en-US" sz="1200"/>
            </a:p>
          </p:txBody>
        </p:sp>
        <p:sp>
          <p:nvSpPr>
            <p:cNvPr id="126" name="Rectangle 124">
              <a:extLst>
                <a:ext uri="{FF2B5EF4-FFF2-40B4-BE49-F238E27FC236}">
                  <a16:creationId xmlns:a16="http://schemas.microsoft.com/office/drawing/2014/main" id="{4589F039-83BC-E547-8995-25AA4B9A70F9}"/>
                </a:ext>
              </a:extLst>
            </p:cNvPr>
            <p:cNvSpPr>
              <a:spLocks noChangeArrowheads="1"/>
            </p:cNvSpPr>
            <p:nvPr/>
          </p:nvSpPr>
          <p:spPr bwMode="auto">
            <a:xfrm>
              <a:off x="2064" y="3332"/>
              <a:ext cx="111"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600">
                  <a:solidFill>
                    <a:srgbClr val="000000"/>
                  </a:solidFill>
                  <a:latin typeface="Geneva" panose="020B0503030404040204" pitchFamily="34" charset="0"/>
                </a:rPr>
                <a:t>stable</a:t>
              </a:r>
              <a:endParaRPr lang="en-US" altLang="en-US" sz="1200"/>
            </a:p>
          </p:txBody>
        </p:sp>
        <p:sp>
          <p:nvSpPr>
            <p:cNvPr id="127" name="Rectangle 125">
              <a:extLst>
                <a:ext uri="{FF2B5EF4-FFF2-40B4-BE49-F238E27FC236}">
                  <a16:creationId xmlns:a16="http://schemas.microsoft.com/office/drawing/2014/main" id="{4B292131-8FDD-0F45-BA4B-551C46B5F84D}"/>
                </a:ext>
              </a:extLst>
            </p:cNvPr>
            <p:cNvSpPr>
              <a:spLocks noChangeArrowheads="1"/>
            </p:cNvSpPr>
            <p:nvPr/>
          </p:nvSpPr>
          <p:spPr bwMode="auto">
            <a:xfrm>
              <a:off x="2040" y="3396"/>
              <a:ext cx="15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600">
                  <a:solidFill>
                    <a:srgbClr val="000000"/>
                  </a:solidFill>
                  <a:latin typeface="Geneva" panose="020B0503030404040204" pitchFamily="34" charset="0"/>
                </a:rPr>
                <a:t>isotopes</a:t>
              </a:r>
              <a:endParaRPr lang="en-US" altLang="en-US" sz="1200"/>
            </a:p>
          </p:txBody>
        </p:sp>
        <p:sp>
          <p:nvSpPr>
            <p:cNvPr id="128" name="Rectangle 126">
              <a:extLst>
                <a:ext uri="{FF2B5EF4-FFF2-40B4-BE49-F238E27FC236}">
                  <a16:creationId xmlns:a16="http://schemas.microsoft.com/office/drawing/2014/main" id="{322D6B5A-65A2-7A47-B88F-30767DE15513}"/>
                </a:ext>
              </a:extLst>
            </p:cNvPr>
            <p:cNvSpPr>
              <a:spLocks noChangeArrowheads="1"/>
            </p:cNvSpPr>
            <p:nvPr/>
          </p:nvSpPr>
          <p:spPr bwMode="auto">
            <a:xfrm>
              <a:off x="1160"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72</a:t>
              </a:r>
              <a:endParaRPr lang="en-US" altLang="en-US" sz="1200"/>
            </a:p>
          </p:txBody>
        </p:sp>
        <p:sp>
          <p:nvSpPr>
            <p:cNvPr id="129" name="Rectangle 127">
              <a:extLst>
                <a:ext uri="{FF2B5EF4-FFF2-40B4-BE49-F238E27FC236}">
                  <a16:creationId xmlns:a16="http://schemas.microsoft.com/office/drawing/2014/main" id="{A33A1F01-90AF-9446-A464-B7ABF0576E7E}"/>
                </a:ext>
              </a:extLst>
            </p:cNvPr>
            <p:cNvSpPr>
              <a:spLocks noChangeArrowheads="1"/>
            </p:cNvSpPr>
            <p:nvPr/>
          </p:nvSpPr>
          <p:spPr bwMode="auto">
            <a:xfrm>
              <a:off x="1160" y="2924"/>
              <a:ext cx="9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Hf</a:t>
              </a:r>
              <a:endParaRPr lang="en-US" altLang="en-US" sz="1200"/>
            </a:p>
          </p:txBody>
        </p:sp>
        <p:sp>
          <p:nvSpPr>
            <p:cNvPr id="130" name="Line 128">
              <a:extLst>
                <a:ext uri="{FF2B5EF4-FFF2-40B4-BE49-F238E27FC236}">
                  <a16:creationId xmlns:a16="http://schemas.microsoft.com/office/drawing/2014/main" id="{2638C77B-F16C-754B-816B-E01F8B1C977E}"/>
                </a:ext>
              </a:extLst>
            </p:cNvPr>
            <p:cNvSpPr>
              <a:spLocks noChangeShapeType="1"/>
            </p:cNvSpPr>
            <p:nvPr/>
          </p:nvSpPr>
          <p:spPr bwMode="auto">
            <a:xfrm flipH="1">
              <a:off x="1080" y="3076"/>
              <a:ext cx="29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 name="Line 129">
              <a:extLst>
                <a:ext uri="{FF2B5EF4-FFF2-40B4-BE49-F238E27FC236}">
                  <a16:creationId xmlns:a16="http://schemas.microsoft.com/office/drawing/2014/main" id="{1BE96970-226D-7F41-A251-9BEE91DD1332}"/>
                </a:ext>
              </a:extLst>
            </p:cNvPr>
            <p:cNvSpPr>
              <a:spLocks noChangeShapeType="1"/>
            </p:cNvSpPr>
            <p:nvPr/>
          </p:nvSpPr>
          <p:spPr bwMode="auto">
            <a:xfrm>
              <a:off x="2536" y="1948"/>
              <a:ext cx="4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Line 130">
              <a:extLst>
                <a:ext uri="{FF2B5EF4-FFF2-40B4-BE49-F238E27FC236}">
                  <a16:creationId xmlns:a16="http://schemas.microsoft.com/office/drawing/2014/main" id="{ECFBC920-E47C-5548-AEAA-04EBF39F2268}"/>
                </a:ext>
              </a:extLst>
            </p:cNvPr>
            <p:cNvSpPr>
              <a:spLocks noChangeShapeType="1"/>
            </p:cNvSpPr>
            <p:nvPr/>
          </p:nvSpPr>
          <p:spPr bwMode="auto">
            <a:xfrm>
              <a:off x="2576" y="19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 name="Line 131">
              <a:extLst>
                <a:ext uri="{FF2B5EF4-FFF2-40B4-BE49-F238E27FC236}">
                  <a16:creationId xmlns:a16="http://schemas.microsoft.com/office/drawing/2014/main" id="{FBE9C3EB-AE18-EC45-8B65-9979938A21C9}"/>
                </a:ext>
              </a:extLst>
            </p:cNvPr>
            <p:cNvSpPr>
              <a:spLocks noChangeShapeType="1"/>
            </p:cNvSpPr>
            <p:nvPr/>
          </p:nvSpPr>
          <p:spPr bwMode="auto">
            <a:xfrm>
              <a:off x="1080" y="2700"/>
              <a:ext cx="33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 name="Line 132">
              <a:extLst>
                <a:ext uri="{FF2B5EF4-FFF2-40B4-BE49-F238E27FC236}">
                  <a16:creationId xmlns:a16="http://schemas.microsoft.com/office/drawing/2014/main" id="{74C7397E-8472-5547-8A53-2D8D2943AAC7}"/>
                </a:ext>
              </a:extLst>
            </p:cNvPr>
            <p:cNvSpPr>
              <a:spLocks noChangeShapeType="1"/>
            </p:cNvSpPr>
            <p:nvPr/>
          </p:nvSpPr>
          <p:spPr bwMode="auto">
            <a:xfrm>
              <a:off x="1080" y="2700"/>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 name="Line 133">
              <a:extLst>
                <a:ext uri="{FF2B5EF4-FFF2-40B4-BE49-F238E27FC236}">
                  <a16:creationId xmlns:a16="http://schemas.microsoft.com/office/drawing/2014/main" id="{4727C467-BBF5-E342-B8BC-3E43150E27CB}"/>
                </a:ext>
              </a:extLst>
            </p:cNvPr>
            <p:cNvSpPr>
              <a:spLocks noChangeShapeType="1"/>
            </p:cNvSpPr>
            <p:nvPr/>
          </p:nvSpPr>
          <p:spPr bwMode="auto">
            <a:xfrm>
              <a:off x="1376" y="2700"/>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 name="Rectangle 134">
              <a:extLst>
                <a:ext uri="{FF2B5EF4-FFF2-40B4-BE49-F238E27FC236}">
                  <a16:creationId xmlns:a16="http://schemas.microsoft.com/office/drawing/2014/main" id="{FF0C54B7-987A-A644-80DF-73A411F51AF0}"/>
                </a:ext>
              </a:extLst>
            </p:cNvPr>
            <p:cNvSpPr>
              <a:spLocks noChangeArrowheads="1"/>
            </p:cNvSpPr>
            <p:nvPr/>
          </p:nvSpPr>
          <p:spPr bwMode="auto">
            <a:xfrm>
              <a:off x="22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37" name="Rectangle 135">
              <a:extLst>
                <a:ext uri="{FF2B5EF4-FFF2-40B4-BE49-F238E27FC236}">
                  <a16:creationId xmlns:a16="http://schemas.microsoft.com/office/drawing/2014/main" id="{133199B5-0C2F-034D-9B3A-910836DFB094}"/>
                </a:ext>
              </a:extLst>
            </p:cNvPr>
            <p:cNvSpPr>
              <a:spLocks noChangeArrowheads="1"/>
            </p:cNvSpPr>
            <p:nvPr/>
          </p:nvSpPr>
          <p:spPr bwMode="auto">
            <a:xfrm>
              <a:off x="2284" y="2512"/>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38" name="Rectangle 136">
              <a:extLst>
                <a:ext uri="{FF2B5EF4-FFF2-40B4-BE49-F238E27FC236}">
                  <a16:creationId xmlns:a16="http://schemas.microsoft.com/office/drawing/2014/main" id="{651A7301-2723-4C4E-A5E2-2C0AF9B4F145}"/>
                </a:ext>
              </a:extLst>
            </p:cNvPr>
            <p:cNvSpPr>
              <a:spLocks noChangeArrowheads="1"/>
            </p:cNvSpPr>
            <p:nvPr/>
          </p:nvSpPr>
          <p:spPr bwMode="auto">
            <a:xfrm>
              <a:off x="2352" y="239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44</a:t>
              </a:r>
              <a:endParaRPr lang="en-US" altLang="en-US" sz="1200"/>
            </a:p>
          </p:txBody>
        </p:sp>
        <p:sp>
          <p:nvSpPr>
            <p:cNvPr id="139" name="Rectangle 137">
              <a:extLst>
                <a:ext uri="{FF2B5EF4-FFF2-40B4-BE49-F238E27FC236}">
                  <a16:creationId xmlns:a16="http://schemas.microsoft.com/office/drawing/2014/main" id="{DD5CC617-47E3-6B44-AAB6-36FED45C660F}"/>
                </a:ext>
              </a:extLst>
            </p:cNvPr>
            <p:cNvSpPr>
              <a:spLocks noChangeArrowheads="1"/>
            </p:cNvSpPr>
            <p:nvPr/>
          </p:nvSpPr>
          <p:spPr bwMode="auto">
            <a:xfrm>
              <a:off x="2352" y="2556"/>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Ru</a:t>
              </a:r>
              <a:endParaRPr lang="en-US" altLang="en-US" sz="1200"/>
            </a:p>
          </p:txBody>
        </p:sp>
        <p:sp>
          <p:nvSpPr>
            <p:cNvPr id="140" name="Rectangle 138">
              <a:extLst>
                <a:ext uri="{FF2B5EF4-FFF2-40B4-BE49-F238E27FC236}">
                  <a16:creationId xmlns:a16="http://schemas.microsoft.com/office/drawing/2014/main" id="{0A2B98B1-0ED9-4842-BD70-B8994508F622}"/>
                </a:ext>
              </a:extLst>
            </p:cNvPr>
            <p:cNvSpPr>
              <a:spLocks noChangeArrowheads="1"/>
            </p:cNvSpPr>
            <p:nvPr/>
          </p:nvSpPr>
          <p:spPr bwMode="auto">
            <a:xfrm>
              <a:off x="1980" y="2888"/>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41" name="Rectangle 139">
              <a:extLst>
                <a:ext uri="{FF2B5EF4-FFF2-40B4-BE49-F238E27FC236}">
                  <a16:creationId xmlns:a16="http://schemas.microsoft.com/office/drawing/2014/main" id="{43B14F5C-7016-D042-91A1-2D36ED0CDB52}"/>
                </a:ext>
              </a:extLst>
            </p:cNvPr>
            <p:cNvSpPr>
              <a:spLocks noChangeArrowheads="1"/>
            </p:cNvSpPr>
            <p:nvPr/>
          </p:nvSpPr>
          <p:spPr bwMode="auto">
            <a:xfrm>
              <a:off x="3780" y="1760"/>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42" name="Rectangle 140">
              <a:extLst>
                <a:ext uri="{FF2B5EF4-FFF2-40B4-BE49-F238E27FC236}">
                  <a16:creationId xmlns:a16="http://schemas.microsoft.com/office/drawing/2014/main" id="{87F76472-8B85-704D-BADE-CF015D99E7D4}"/>
                </a:ext>
              </a:extLst>
            </p:cNvPr>
            <p:cNvSpPr>
              <a:spLocks noChangeArrowheads="1"/>
            </p:cNvSpPr>
            <p:nvPr/>
          </p:nvSpPr>
          <p:spPr bwMode="auto">
            <a:xfrm>
              <a:off x="3780" y="1576"/>
              <a:ext cx="304" cy="184"/>
            </a:xfrm>
            <a:prstGeom prst="rect">
              <a:avLst/>
            </a:prstGeom>
            <a:solidFill>
              <a:srgbClr val="0066FF"/>
            </a:solidFill>
            <a:ln w="12700">
              <a:solidFill>
                <a:srgbClr val="0066FF"/>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43" name="Rectangle 141">
              <a:extLst>
                <a:ext uri="{FF2B5EF4-FFF2-40B4-BE49-F238E27FC236}">
                  <a16:creationId xmlns:a16="http://schemas.microsoft.com/office/drawing/2014/main" id="{4F2F8B29-4BC8-D649-8258-77E443BFAB8A}"/>
                </a:ext>
              </a:extLst>
            </p:cNvPr>
            <p:cNvSpPr>
              <a:spLocks noChangeArrowheads="1"/>
            </p:cNvSpPr>
            <p:nvPr/>
          </p:nvSpPr>
          <p:spPr bwMode="auto">
            <a:xfrm>
              <a:off x="2884" y="2888"/>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44" name="Rectangle 142">
              <a:extLst>
                <a:ext uri="{FF2B5EF4-FFF2-40B4-BE49-F238E27FC236}">
                  <a16:creationId xmlns:a16="http://schemas.microsoft.com/office/drawing/2014/main" id="{80C6429A-6650-494F-83B7-A55F5C549FDC}"/>
                </a:ext>
              </a:extLst>
            </p:cNvPr>
            <p:cNvSpPr>
              <a:spLocks noChangeArrowheads="1"/>
            </p:cNvSpPr>
            <p:nvPr/>
          </p:nvSpPr>
          <p:spPr bwMode="auto">
            <a:xfrm>
              <a:off x="4980" y="31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45" name="Rectangle 143">
              <a:extLst>
                <a:ext uri="{FF2B5EF4-FFF2-40B4-BE49-F238E27FC236}">
                  <a16:creationId xmlns:a16="http://schemas.microsoft.com/office/drawing/2014/main" id="{CF96FAF9-F566-434B-BC12-737D2DB7ACDD}"/>
                </a:ext>
              </a:extLst>
            </p:cNvPr>
            <p:cNvSpPr>
              <a:spLocks noChangeArrowheads="1"/>
            </p:cNvSpPr>
            <p:nvPr/>
          </p:nvSpPr>
          <p:spPr bwMode="auto">
            <a:xfrm>
              <a:off x="4464" y="126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a:t>
              </a:r>
              <a:endParaRPr lang="en-US" altLang="en-US" sz="1200"/>
            </a:p>
          </p:txBody>
        </p:sp>
        <p:sp>
          <p:nvSpPr>
            <p:cNvPr id="146" name="Rectangle 144">
              <a:extLst>
                <a:ext uri="{FF2B5EF4-FFF2-40B4-BE49-F238E27FC236}">
                  <a16:creationId xmlns:a16="http://schemas.microsoft.com/office/drawing/2014/main" id="{5AE02F6F-FAC9-D841-8B85-024C9240A6FA}"/>
                </a:ext>
              </a:extLst>
            </p:cNvPr>
            <p:cNvSpPr>
              <a:spLocks noChangeArrowheads="1"/>
            </p:cNvSpPr>
            <p:nvPr/>
          </p:nvSpPr>
          <p:spPr bwMode="auto">
            <a:xfrm>
              <a:off x="4464" y="1420"/>
              <a:ext cx="6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N</a:t>
              </a:r>
              <a:endParaRPr lang="en-US" altLang="en-US" sz="1200"/>
            </a:p>
          </p:txBody>
        </p:sp>
        <p:sp>
          <p:nvSpPr>
            <p:cNvPr id="147" name="Rectangle 145">
              <a:extLst>
                <a:ext uri="{FF2B5EF4-FFF2-40B4-BE49-F238E27FC236}">
                  <a16:creationId xmlns:a16="http://schemas.microsoft.com/office/drawing/2014/main" id="{18F10AD7-56F5-DF4F-8431-F6386552D7AB}"/>
                </a:ext>
              </a:extLst>
            </p:cNvPr>
            <p:cNvSpPr>
              <a:spLocks noChangeArrowheads="1"/>
            </p:cNvSpPr>
            <p:nvPr/>
          </p:nvSpPr>
          <p:spPr bwMode="auto">
            <a:xfrm>
              <a:off x="4684" y="1760"/>
              <a:ext cx="296" cy="192"/>
            </a:xfrm>
            <a:prstGeom prst="rect">
              <a:avLst/>
            </a:prstGeom>
            <a:solidFill>
              <a:srgbClr val="00EE00"/>
            </a:solidFill>
            <a:ln w="12700">
              <a:solidFill>
                <a:srgbClr val="00EE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48" name="Rectangle 146">
              <a:extLst>
                <a:ext uri="{FF2B5EF4-FFF2-40B4-BE49-F238E27FC236}">
                  <a16:creationId xmlns:a16="http://schemas.microsoft.com/office/drawing/2014/main" id="{391EC73A-C553-DB4A-B163-2DD6BAE09310}"/>
                </a:ext>
              </a:extLst>
            </p:cNvPr>
            <p:cNvSpPr>
              <a:spLocks noChangeArrowheads="1"/>
            </p:cNvSpPr>
            <p:nvPr/>
          </p:nvSpPr>
          <p:spPr bwMode="auto">
            <a:xfrm>
              <a:off x="4684" y="1576"/>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49" name="Line 147">
              <a:extLst>
                <a:ext uri="{FF2B5EF4-FFF2-40B4-BE49-F238E27FC236}">
                  <a16:creationId xmlns:a16="http://schemas.microsoft.com/office/drawing/2014/main" id="{CEEECDD8-7EF9-5944-AFBF-B272872B4BC3}"/>
                </a:ext>
              </a:extLst>
            </p:cNvPr>
            <p:cNvSpPr>
              <a:spLocks noChangeShapeType="1"/>
            </p:cNvSpPr>
            <p:nvPr/>
          </p:nvSpPr>
          <p:spPr bwMode="auto">
            <a:xfrm>
              <a:off x="3288" y="2284"/>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 name="Rectangle 148">
              <a:extLst>
                <a:ext uri="{FF2B5EF4-FFF2-40B4-BE49-F238E27FC236}">
                  <a16:creationId xmlns:a16="http://schemas.microsoft.com/office/drawing/2014/main" id="{75911398-B3B3-B047-8628-65110B20F7F8}"/>
                </a:ext>
              </a:extLst>
            </p:cNvPr>
            <p:cNvSpPr>
              <a:spLocks noChangeArrowheads="1"/>
            </p:cNvSpPr>
            <p:nvPr/>
          </p:nvSpPr>
          <p:spPr bwMode="auto">
            <a:xfrm>
              <a:off x="1980" y="2704"/>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51" name="Rectangle 149">
              <a:extLst>
                <a:ext uri="{FF2B5EF4-FFF2-40B4-BE49-F238E27FC236}">
                  <a16:creationId xmlns:a16="http://schemas.microsoft.com/office/drawing/2014/main" id="{9AC0D993-AAF8-E14D-A2F8-8FF8D57E3DB4}"/>
                </a:ext>
              </a:extLst>
            </p:cNvPr>
            <p:cNvSpPr>
              <a:spLocks noChangeArrowheads="1"/>
            </p:cNvSpPr>
            <p:nvPr/>
          </p:nvSpPr>
          <p:spPr bwMode="auto">
            <a:xfrm>
              <a:off x="20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75</a:t>
              </a:r>
              <a:endParaRPr lang="en-US" altLang="en-US" sz="1200" dirty="0"/>
            </a:p>
          </p:txBody>
        </p:sp>
        <p:sp>
          <p:nvSpPr>
            <p:cNvPr id="152" name="Rectangle 150">
              <a:extLst>
                <a:ext uri="{FF2B5EF4-FFF2-40B4-BE49-F238E27FC236}">
                  <a16:creationId xmlns:a16="http://schemas.microsoft.com/office/drawing/2014/main" id="{8E13485C-6BF7-D44E-BAB9-8AB73334590D}"/>
                </a:ext>
              </a:extLst>
            </p:cNvPr>
            <p:cNvSpPr>
              <a:spLocks noChangeArrowheads="1"/>
            </p:cNvSpPr>
            <p:nvPr/>
          </p:nvSpPr>
          <p:spPr bwMode="auto">
            <a:xfrm>
              <a:off x="2064" y="2924"/>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Re</a:t>
              </a:r>
              <a:endParaRPr lang="en-US" altLang="en-US" sz="1200" dirty="0"/>
            </a:p>
          </p:txBody>
        </p:sp>
        <p:sp>
          <p:nvSpPr>
            <p:cNvPr id="153" name="Rectangle 151">
              <a:extLst>
                <a:ext uri="{FF2B5EF4-FFF2-40B4-BE49-F238E27FC236}">
                  <a16:creationId xmlns:a16="http://schemas.microsoft.com/office/drawing/2014/main" id="{D8A1E803-A6A1-2E48-8E06-83006851024D}"/>
                </a:ext>
              </a:extLst>
            </p:cNvPr>
            <p:cNvSpPr>
              <a:spLocks noChangeArrowheads="1"/>
            </p:cNvSpPr>
            <p:nvPr/>
          </p:nvSpPr>
          <p:spPr bwMode="auto">
            <a:xfrm>
              <a:off x="2284" y="2888"/>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54" name="Rectangle 152">
              <a:extLst>
                <a:ext uri="{FF2B5EF4-FFF2-40B4-BE49-F238E27FC236}">
                  <a16:creationId xmlns:a16="http://schemas.microsoft.com/office/drawing/2014/main" id="{135C148F-1F50-FF41-8740-1361A02C9E86}"/>
                </a:ext>
              </a:extLst>
            </p:cNvPr>
            <p:cNvSpPr>
              <a:spLocks noChangeArrowheads="1"/>
            </p:cNvSpPr>
            <p:nvPr/>
          </p:nvSpPr>
          <p:spPr bwMode="auto">
            <a:xfrm>
              <a:off x="2284" y="2704"/>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55" name="Rectangle 153">
              <a:extLst>
                <a:ext uri="{FF2B5EF4-FFF2-40B4-BE49-F238E27FC236}">
                  <a16:creationId xmlns:a16="http://schemas.microsoft.com/office/drawing/2014/main" id="{102B05D7-32CA-4A42-AB60-379065CFC938}"/>
                </a:ext>
              </a:extLst>
            </p:cNvPr>
            <p:cNvSpPr>
              <a:spLocks noChangeArrowheads="1"/>
            </p:cNvSpPr>
            <p:nvPr/>
          </p:nvSpPr>
          <p:spPr bwMode="auto">
            <a:xfrm>
              <a:off x="2328"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76</a:t>
              </a:r>
              <a:endParaRPr lang="en-US" altLang="en-US" sz="1200"/>
            </a:p>
          </p:txBody>
        </p:sp>
        <p:sp>
          <p:nvSpPr>
            <p:cNvPr id="156" name="Rectangle 154">
              <a:extLst>
                <a:ext uri="{FF2B5EF4-FFF2-40B4-BE49-F238E27FC236}">
                  <a16:creationId xmlns:a16="http://schemas.microsoft.com/office/drawing/2014/main" id="{FF090848-FE55-CD4E-80FE-49E01BFF8763}"/>
                </a:ext>
              </a:extLst>
            </p:cNvPr>
            <p:cNvSpPr>
              <a:spLocks noChangeArrowheads="1"/>
            </p:cNvSpPr>
            <p:nvPr/>
          </p:nvSpPr>
          <p:spPr bwMode="auto">
            <a:xfrm>
              <a:off x="2328" y="2924"/>
              <a:ext cx="12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err="1">
                  <a:solidFill>
                    <a:srgbClr val="000000"/>
                  </a:solidFill>
                </a:rPr>
                <a:t>Os</a:t>
              </a:r>
              <a:endParaRPr lang="en-US" altLang="en-US" sz="1200" dirty="0"/>
            </a:p>
          </p:txBody>
        </p:sp>
        <p:sp>
          <p:nvSpPr>
            <p:cNvPr id="157" name="Rectangle 155">
              <a:extLst>
                <a:ext uri="{FF2B5EF4-FFF2-40B4-BE49-F238E27FC236}">
                  <a16:creationId xmlns:a16="http://schemas.microsoft.com/office/drawing/2014/main" id="{F128FF4D-39DD-2C40-84B7-97BF640C1F36}"/>
                </a:ext>
              </a:extLst>
            </p:cNvPr>
            <p:cNvSpPr>
              <a:spLocks noChangeArrowheads="1"/>
            </p:cNvSpPr>
            <p:nvPr/>
          </p:nvSpPr>
          <p:spPr bwMode="auto">
            <a:xfrm>
              <a:off x="2884" y="2704"/>
              <a:ext cx="296" cy="184"/>
            </a:xfrm>
            <a:prstGeom prst="rect">
              <a:avLst/>
            </a:prstGeom>
            <a:solidFill>
              <a:srgbClr val="00EE00"/>
            </a:solidFill>
            <a:ln w="12700">
              <a:solidFill>
                <a:srgbClr val="00EE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58" name="Rectangle 156">
              <a:extLst>
                <a:ext uri="{FF2B5EF4-FFF2-40B4-BE49-F238E27FC236}">
                  <a16:creationId xmlns:a16="http://schemas.microsoft.com/office/drawing/2014/main" id="{07759F0B-473A-884F-A0CD-EEEBD3DB86B6}"/>
                </a:ext>
              </a:extLst>
            </p:cNvPr>
            <p:cNvSpPr>
              <a:spLocks noChangeArrowheads="1"/>
            </p:cNvSpPr>
            <p:nvPr/>
          </p:nvSpPr>
          <p:spPr bwMode="auto">
            <a:xfrm>
              <a:off x="3560"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80</a:t>
              </a:r>
              <a:endParaRPr lang="en-US" altLang="en-US" sz="1200"/>
            </a:p>
          </p:txBody>
        </p:sp>
        <p:sp>
          <p:nvSpPr>
            <p:cNvPr id="159" name="Rectangle 157">
              <a:extLst>
                <a:ext uri="{FF2B5EF4-FFF2-40B4-BE49-F238E27FC236}">
                  <a16:creationId xmlns:a16="http://schemas.microsoft.com/office/drawing/2014/main" id="{CA6212DA-C6ED-3D4F-8F32-AEBEF38414E7}"/>
                </a:ext>
              </a:extLst>
            </p:cNvPr>
            <p:cNvSpPr>
              <a:spLocks noChangeArrowheads="1"/>
            </p:cNvSpPr>
            <p:nvPr/>
          </p:nvSpPr>
          <p:spPr bwMode="auto">
            <a:xfrm>
              <a:off x="3560" y="2924"/>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Hg</a:t>
              </a:r>
              <a:endParaRPr lang="en-US" altLang="en-US" sz="1200"/>
            </a:p>
          </p:txBody>
        </p:sp>
        <p:sp>
          <p:nvSpPr>
            <p:cNvPr id="160" name="Rectangle 158">
              <a:extLst>
                <a:ext uri="{FF2B5EF4-FFF2-40B4-BE49-F238E27FC236}">
                  <a16:creationId xmlns:a16="http://schemas.microsoft.com/office/drawing/2014/main" id="{D663B7F2-C13C-4B43-BF5B-71921675BC9D}"/>
                </a:ext>
              </a:extLst>
            </p:cNvPr>
            <p:cNvSpPr>
              <a:spLocks noChangeArrowheads="1"/>
            </p:cNvSpPr>
            <p:nvPr/>
          </p:nvSpPr>
          <p:spPr bwMode="auto">
            <a:xfrm>
              <a:off x="1084" y="31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61" name="Rectangle 159">
              <a:extLst>
                <a:ext uri="{FF2B5EF4-FFF2-40B4-BE49-F238E27FC236}">
                  <a16:creationId xmlns:a16="http://schemas.microsoft.com/office/drawing/2014/main" id="{0B374644-802E-4D4C-B6F0-9402BCABED5D}"/>
                </a:ext>
              </a:extLst>
            </p:cNvPr>
            <p:cNvSpPr>
              <a:spLocks noChangeArrowheads="1"/>
            </p:cNvSpPr>
            <p:nvPr/>
          </p:nvSpPr>
          <p:spPr bwMode="auto">
            <a:xfrm>
              <a:off x="1084" y="3336"/>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62" name="Rectangle 160">
              <a:extLst>
                <a:ext uri="{FF2B5EF4-FFF2-40B4-BE49-F238E27FC236}">
                  <a16:creationId xmlns:a16="http://schemas.microsoft.com/office/drawing/2014/main" id="{112581FE-BA73-0F48-B797-2F6FBDE9A3AD}"/>
                </a:ext>
              </a:extLst>
            </p:cNvPr>
            <p:cNvSpPr>
              <a:spLocks noChangeArrowheads="1"/>
            </p:cNvSpPr>
            <p:nvPr/>
          </p:nvSpPr>
          <p:spPr bwMode="auto">
            <a:xfrm>
              <a:off x="11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58</a:t>
              </a:r>
              <a:endParaRPr lang="en-US" altLang="en-US" sz="1200"/>
            </a:p>
          </p:txBody>
        </p:sp>
        <p:sp>
          <p:nvSpPr>
            <p:cNvPr id="163" name="Rectangle 161">
              <a:extLst>
                <a:ext uri="{FF2B5EF4-FFF2-40B4-BE49-F238E27FC236}">
                  <a16:creationId xmlns:a16="http://schemas.microsoft.com/office/drawing/2014/main" id="{48BE188E-35F8-A447-A7F1-C1295D07DD22}"/>
                </a:ext>
              </a:extLst>
            </p:cNvPr>
            <p:cNvSpPr>
              <a:spLocks noChangeArrowheads="1"/>
            </p:cNvSpPr>
            <p:nvPr/>
          </p:nvSpPr>
          <p:spPr bwMode="auto">
            <a:xfrm>
              <a:off x="1160" y="3372"/>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Ce</a:t>
              </a:r>
              <a:endParaRPr lang="en-US" altLang="en-US" sz="1200"/>
            </a:p>
          </p:txBody>
        </p:sp>
        <p:sp>
          <p:nvSpPr>
            <p:cNvPr id="164" name="Rectangle 162">
              <a:extLst>
                <a:ext uri="{FF2B5EF4-FFF2-40B4-BE49-F238E27FC236}">
                  <a16:creationId xmlns:a16="http://schemas.microsoft.com/office/drawing/2014/main" id="{7FFB047C-6143-0B4B-A945-9E0F37048BDA}"/>
                </a:ext>
              </a:extLst>
            </p:cNvPr>
            <p:cNvSpPr>
              <a:spLocks noChangeArrowheads="1"/>
            </p:cNvSpPr>
            <p:nvPr/>
          </p:nvSpPr>
          <p:spPr bwMode="auto">
            <a:xfrm>
              <a:off x="4980" y="19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65" name="Rectangle 163">
              <a:extLst>
                <a:ext uri="{FF2B5EF4-FFF2-40B4-BE49-F238E27FC236}">
                  <a16:creationId xmlns:a16="http://schemas.microsoft.com/office/drawing/2014/main" id="{040BD05F-1C23-C446-A547-6F2A514EF5FA}"/>
                </a:ext>
              </a:extLst>
            </p:cNvPr>
            <p:cNvSpPr>
              <a:spLocks noChangeArrowheads="1"/>
            </p:cNvSpPr>
            <p:nvPr/>
          </p:nvSpPr>
          <p:spPr bwMode="auto">
            <a:xfrm>
              <a:off x="4980" y="2136"/>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66" name="Rectangle 164">
              <a:extLst>
                <a:ext uri="{FF2B5EF4-FFF2-40B4-BE49-F238E27FC236}">
                  <a16:creationId xmlns:a16="http://schemas.microsoft.com/office/drawing/2014/main" id="{5579EEF0-5E6E-EA4C-93FC-A420E22A5243}"/>
                </a:ext>
              </a:extLst>
            </p:cNvPr>
            <p:cNvSpPr>
              <a:spLocks noChangeArrowheads="1"/>
            </p:cNvSpPr>
            <p:nvPr/>
          </p:nvSpPr>
          <p:spPr bwMode="auto">
            <a:xfrm>
              <a:off x="3780" y="3152"/>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67" name="Rectangle 165">
              <a:extLst>
                <a:ext uri="{FF2B5EF4-FFF2-40B4-BE49-F238E27FC236}">
                  <a16:creationId xmlns:a16="http://schemas.microsoft.com/office/drawing/2014/main" id="{AA6B69A9-F643-CF4E-8F19-FC976516E75D}"/>
                </a:ext>
              </a:extLst>
            </p:cNvPr>
            <p:cNvSpPr>
              <a:spLocks noChangeArrowheads="1"/>
            </p:cNvSpPr>
            <p:nvPr/>
          </p:nvSpPr>
          <p:spPr bwMode="auto">
            <a:xfrm>
              <a:off x="3780" y="3336"/>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68" name="Rectangle 166">
              <a:extLst>
                <a:ext uri="{FF2B5EF4-FFF2-40B4-BE49-F238E27FC236}">
                  <a16:creationId xmlns:a16="http://schemas.microsoft.com/office/drawing/2014/main" id="{8C396791-39B7-104D-9847-1080E04136AF}"/>
                </a:ext>
              </a:extLst>
            </p:cNvPr>
            <p:cNvSpPr>
              <a:spLocks noChangeArrowheads="1"/>
            </p:cNvSpPr>
            <p:nvPr/>
          </p:nvSpPr>
          <p:spPr bwMode="auto">
            <a:xfrm>
              <a:off x="3864"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67</a:t>
              </a:r>
              <a:endParaRPr lang="en-US" altLang="en-US" sz="1200"/>
            </a:p>
          </p:txBody>
        </p:sp>
        <p:sp>
          <p:nvSpPr>
            <p:cNvPr id="169" name="Rectangle 167">
              <a:extLst>
                <a:ext uri="{FF2B5EF4-FFF2-40B4-BE49-F238E27FC236}">
                  <a16:creationId xmlns:a16="http://schemas.microsoft.com/office/drawing/2014/main" id="{4A62D6F2-8ADA-DB4A-B0C7-153FD9B327AE}"/>
                </a:ext>
              </a:extLst>
            </p:cNvPr>
            <p:cNvSpPr>
              <a:spLocks noChangeArrowheads="1"/>
            </p:cNvSpPr>
            <p:nvPr/>
          </p:nvSpPr>
          <p:spPr bwMode="auto">
            <a:xfrm>
              <a:off x="3864" y="3372"/>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Ho</a:t>
              </a:r>
              <a:endParaRPr lang="en-US" altLang="en-US" sz="1200"/>
            </a:p>
          </p:txBody>
        </p:sp>
        <p:sp>
          <p:nvSpPr>
            <p:cNvPr id="170" name="Rectangle 168">
              <a:extLst>
                <a:ext uri="{FF2B5EF4-FFF2-40B4-BE49-F238E27FC236}">
                  <a16:creationId xmlns:a16="http://schemas.microsoft.com/office/drawing/2014/main" id="{67C587ED-04E2-9644-B3C5-5EEF2677284C}"/>
                </a:ext>
              </a:extLst>
            </p:cNvPr>
            <p:cNvSpPr>
              <a:spLocks noChangeArrowheads="1"/>
            </p:cNvSpPr>
            <p:nvPr/>
          </p:nvSpPr>
          <p:spPr bwMode="auto">
            <a:xfrm>
              <a:off x="4980" y="3336"/>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71" name="Rectangle 169">
              <a:extLst>
                <a:ext uri="{FF2B5EF4-FFF2-40B4-BE49-F238E27FC236}">
                  <a16:creationId xmlns:a16="http://schemas.microsoft.com/office/drawing/2014/main" id="{5FF9B223-DFED-BC40-9516-FDD6E524F9B8}"/>
                </a:ext>
              </a:extLst>
            </p:cNvPr>
            <p:cNvSpPr>
              <a:spLocks noChangeArrowheads="1"/>
            </p:cNvSpPr>
            <p:nvPr/>
          </p:nvSpPr>
          <p:spPr bwMode="auto">
            <a:xfrm>
              <a:off x="5064"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71</a:t>
              </a:r>
              <a:endParaRPr lang="en-US" altLang="en-US" sz="1200"/>
            </a:p>
          </p:txBody>
        </p:sp>
        <p:sp>
          <p:nvSpPr>
            <p:cNvPr id="172" name="Rectangle 170">
              <a:extLst>
                <a:ext uri="{FF2B5EF4-FFF2-40B4-BE49-F238E27FC236}">
                  <a16:creationId xmlns:a16="http://schemas.microsoft.com/office/drawing/2014/main" id="{4A925483-F3FF-F545-9491-0AE2D0559D88}"/>
                </a:ext>
              </a:extLst>
            </p:cNvPr>
            <p:cNvSpPr>
              <a:spLocks noChangeArrowheads="1"/>
            </p:cNvSpPr>
            <p:nvPr/>
          </p:nvSpPr>
          <p:spPr bwMode="auto">
            <a:xfrm>
              <a:off x="5064" y="337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Lu</a:t>
              </a:r>
              <a:endParaRPr lang="en-US" altLang="en-US" sz="1200"/>
            </a:p>
          </p:txBody>
        </p:sp>
        <p:sp>
          <p:nvSpPr>
            <p:cNvPr id="173" name="Line 171">
              <a:extLst>
                <a:ext uri="{FF2B5EF4-FFF2-40B4-BE49-F238E27FC236}">
                  <a16:creationId xmlns:a16="http://schemas.microsoft.com/office/drawing/2014/main" id="{4F8BD6D6-394F-344D-8FE8-0E9B5E17C9F9}"/>
                </a:ext>
              </a:extLst>
            </p:cNvPr>
            <p:cNvSpPr>
              <a:spLocks noChangeShapeType="1"/>
            </p:cNvSpPr>
            <p:nvPr/>
          </p:nvSpPr>
          <p:spPr bwMode="auto">
            <a:xfrm>
              <a:off x="440" y="2324"/>
              <a:ext cx="487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 name="Line 172">
              <a:extLst>
                <a:ext uri="{FF2B5EF4-FFF2-40B4-BE49-F238E27FC236}">
                  <a16:creationId xmlns:a16="http://schemas.microsoft.com/office/drawing/2014/main" id="{CF7FD7D1-1AF5-DC49-8A3E-A27659A4DEE7}"/>
                </a:ext>
              </a:extLst>
            </p:cNvPr>
            <p:cNvSpPr>
              <a:spLocks noChangeShapeType="1"/>
            </p:cNvSpPr>
            <p:nvPr/>
          </p:nvSpPr>
          <p:spPr bwMode="auto">
            <a:xfrm>
              <a:off x="3136" y="1948"/>
              <a:ext cx="236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5" name="Line 173">
              <a:extLst>
                <a:ext uri="{FF2B5EF4-FFF2-40B4-BE49-F238E27FC236}">
                  <a16:creationId xmlns:a16="http://schemas.microsoft.com/office/drawing/2014/main" id="{7DFB6BD3-87BE-3E49-A2D0-E8ECD7EA440F}"/>
                </a:ext>
              </a:extLst>
            </p:cNvPr>
            <p:cNvSpPr>
              <a:spLocks noChangeShapeType="1"/>
            </p:cNvSpPr>
            <p:nvPr/>
          </p:nvSpPr>
          <p:spPr bwMode="auto">
            <a:xfrm>
              <a:off x="3776" y="1500"/>
              <a:ext cx="1" cy="1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6" name="Line 174">
              <a:extLst>
                <a:ext uri="{FF2B5EF4-FFF2-40B4-BE49-F238E27FC236}">
                  <a16:creationId xmlns:a16="http://schemas.microsoft.com/office/drawing/2014/main" id="{B2B1222B-AC5B-FB4A-90AE-73CF19719141}"/>
                </a:ext>
              </a:extLst>
            </p:cNvPr>
            <p:cNvSpPr>
              <a:spLocks noChangeShapeType="1"/>
            </p:cNvSpPr>
            <p:nvPr/>
          </p:nvSpPr>
          <p:spPr bwMode="auto">
            <a:xfrm>
              <a:off x="4080" y="1500"/>
              <a:ext cx="1" cy="52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7" name="Line 175">
              <a:extLst>
                <a:ext uri="{FF2B5EF4-FFF2-40B4-BE49-F238E27FC236}">
                  <a16:creationId xmlns:a16="http://schemas.microsoft.com/office/drawing/2014/main" id="{995BF343-A012-3545-BFF2-C8E43416BE6E}"/>
                </a:ext>
              </a:extLst>
            </p:cNvPr>
            <p:cNvSpPr>
              <a:spLocks noChangeShapeType="1"/>
            </p:cNvSpPr>
            <p:nvPr/>
          </p:nvSpPr>
          <p:spPr bwMode="auto">
            <a:xfrm>
              <a:off x="4376" y="1196"/>
              <a:ext cx="1" cy="15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8" name="Line 176">
              <a:extLst>
                <a:ext uri="{FF2B5EF4-FFF2-40B4-BE49-F238E27FC236}">
                  <a16:creationId xmlns:a16="http://schemas.microsoft.com/office/drawing/2014/main" id="{E5B36F05-9B7C-B448-B42E-96F17C90A803}"/>
                </a:ext>
              </a:extLst>
            </p:cNvPr>
            <p:cNvSpPr>
              <a:spLocks noChangeShapeType="1"/>
            </p:cNvSpPr>
            <p:nvPr/>
          </p:nvSpPr>
          <p:spPr bwMode="auto">
            <a:xfrm>
              <a:off x="4680" y="1196"/>
              <a:ext cx="1" cy="150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 name="Line 177">
              <a:extLst>
                <a:ext uri="{FF2B5EF4-FFF2-40B4-BE49-F238E27FC236}">
                  <a16:creationId xmlns:a16="http://schemas.microsoft.com/office/drawing/2014/main" id="{FFA3525F-7A9B-6542-B3CE-2A96B86B24BD}"/>
                </a:ext>
              </a:extLst>
            </p:cNvPr>
            <p:cNvSpPr>
              <a:spLocks noChangeShapeType="1"/>
            </p:cNvSpPr>
            <p:nvPr/>
          </p:nvSpPr>
          <p:spPr bwMode="auto">
            <a:xfrm>
              <a:off x="4976" y="1500"/>
              <a:ext cx="1" cy="89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0" name="Line 178">
              <a:extLst>
                <a:ext uri="{FF2B5EF4-FFF2-40B4-BE49-F238E27FC236}">
                  <a16:creationId xmlns:a16="http://schemas.microsoft.com/office/drawing/2014/main" id="{3B0D5AE0-77F6-C74A-AABC-2D141DFD35C9}"/>
                </a:ext>
              </a:extLst>
            </p:cNvPr>
            <p:cNvSpPr>
              <a:spLocks noChangeShapeType="1"/>
            </p:cNvSpPr>
            <p:nvPr/>
          </p:nvSpPr>
          <p:spPr bwMode="auto">
            <a:xfrm>
              <a:off x="5280" y="1500"/>
              <a:ext cx="1" cy="89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1" name="Line 179">
              <a:extLst>
                <a:ext uri="{FF2B5EF4-FFF2-40B4-BE49-F238E27FC236}">
                  <a16:creationId xmlns:a16="http://schemas.microsoft.com/office/drawing/2014/main" id="{13FE0616-7A70-DE45-819D-45929C910D08}"/>
                </a:ext>
              </a:extLst>
            </p:cNvPr>
            <p:cNvSpPr>
              <a:spLocks noChangeShapeType="1"/>
            </p:cNvSpPr>
            <p:nvPr/>
          </p:nvSpPr>
          <p:spPr bwMode="auto">
            <a:xfrm>
              <a:off x="3776" y="1572"/>
              <a:ext cx="153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2" name="Line 180">
              <a:extLst>
                <a:ext uri="{FF2B5EF4-FFF2-40B4-BE49-F238E27FC236}">
                  <a16:creationId xmlns:a16="http://schemas.microsoft.com/office/drawing/2014/main" id="{D5B64FC3-E0AC-0849-8EB4-513176C6ED19}"/>
                </a:ext>
              </a:extLst>
            </p:cNvPr>
            <p:cNvSpPr>
              <a:spLocks noChangeShapeType="1"/>
            </p:cNvSpPr>
            <p:nvPr/>
          </p:nvSpPr>
          <p:spPr bwMode="auto">
            <a:xfrm>
              <a:off x="4304" y="1196"/>
              <a:ext cx="44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3" name="Line 181">
              <a:extLst>
                <a:ext uri="{FF2B5EF4-FFF2-40B4-BE49-F238E27FC236}">
                  <a16:creationId xmlns:a16="http://schemas.microsoft.com/office/drawing/2014/main" id="{3E338346-27DC-9B48-9B43-6413906554A2}"/>
                </a:ext>
              </a:extLst>
            </p:cNvPr>
            <p:cNvSpPr>
              <a:spLocks noChangeShapeType="1"/>
            </p:cNvSpPr>
            <p:nvPr/>
          </p:nvSpPr>
          <p:spPr bwMode="auto">
            <a:xfrm>
              <a:off x="440" y="2700"/>
              <a:ext cx="431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 name="Line 182">
              <a:extLst>
                <a:ext uri="{FF2B5EF4-FFF2-40B4-BE49-F238E27FC236}">
                  <a16:creationId xmlns:a16="http://schemas.microsoft.com/office/drawing/2014/main" id="{980CFFC2-DD3D-E84C-993B-EF0B6CD8B35C}"/>
                </a:ext>
              </a:extLst>
            </p:cNvPr>
            <p:cNvSpPr>
              <a:spLocks noChangeShapeType="1"/>
            </p:cNvSpPr>
            <p:nvPr/>
          </p:nvSpPr>
          <p:spPr bwMode="auto">
            <a:xfrm>
              <a:off x="1864" y="3076"/>
              <a:ext cx="206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 name="Line 183">
              <a:extLst>
                <a:ext uri="{FF2B5EF4-FFF2-40B4-BE49-F238E27FC236}">
                  <a16:creationId xmlns:a16="http://schemas.microsoft.com/office/drawing/2014/main" id="{187E6F02-302B-FA41-8179-0210F79E3C59}"/>
                </a:ext>
              </a:extLst>
            </p:cNvPr>
            <p:cNvSpPr>
              <a:spLocks noChangeShapeType="1"/>
            </p:cNvSpPr>
            <p:nvPr/>
          </p:nvSpPr>
          <p:spPr bwMode="auto">
            <a:xfrm>
              <a:off x="480" y="2284"/>
              <a:ext cx="1" cy="4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 name="Line 184">
              <a:extLst>
                <a:ext uri="{FF2B5EF4-FFF2-40B4-BE49-F238E27FC236}">
                  <a16:creationId xmlns:a16="http://schemas.microsoft.com/office/drawing/2014/main" id="{22B8BA03-74D8-0046-98B0-E45CDB9EF5BB}"/>
                </a:ext>
              </a:extLst>
            </p:cNvPr>
            <p:cNvSpPr>
              <a:spLocks noChangeShapeType="1"/>
            </p:cNvSpPr>
            <p:nvPr/>
          </p:nvSpPr>
          <p:spPr bwMode="auto">
            <a:xfrm>
              <a:off x="776" y="2284"/>
              <a:ext cx="1" cy="4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 name="Line 185">
              <a:extLst>
                <a:ext uri="{FF2B5EF4-FFF2-40B4-BE49-F238E27FC236}">
                  <a16:creationId xmlns:a16="http://schemas.microsoft.com/office/drawing/2014/main" id="{DE6972A2-8843-1D48-A1B8-6DB984ACC768}"/>
                </a:ext>
              </a:extLst>
            </p:cNvPr>
            <p:cNvSpPr>
              <a:spLocks noChangeShapeType="1"/>
            </p:cNvSpPr>
            <p:nvPr/>
          </p:nvSpPr>
          <p:spPr bwMode="auto">
            <a:xfrm>
              <a:off x="1976" y="2244"/>
              <a:ext cx="1" cy="8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8" name="Line 186">
              <a:extLst>
                <a:ext uri="{FF2B5EF4-FFF2-40B4-BE49-F238E27FC236}">
                  <a16:creationId xmlns:a16="http://schemas.microsoft.com/office/drawing/2014/main" id="{024B78D5-8357-6F4C-964D-5726E6E72310}"/>
                </a:ext>
              </a:extLst>
            </p:cNvPr>
            <p:cNvSpPr>
              <a:spLocks noChangeShapeType="1"/>
            </p:cNvSpPr>
            <p:nvPr/>
          </p:nvSpPr>
          <p:spPr bwMode="auto">
            <a:xfrm>
              <a:off x="2280" y="2244"/>
              <a:ext cx="1" cy="8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9" name="Line 187">
              <a:extLst>
                <a:ext uri="{FF2B5EF4-FFF2-40B4-BE49-F238E27FC236}">
                  <a16:creationId xmlns:a16="http://schemas.microsoft.com/office/drawing/2014/main" id="{03FDC322-FF52-0342-B478-9A6B3CE18FAC}"/>
                </a:ext>
              </a:extLst>
            </p:cNvPr>
            <p:cNvSpPr>
              <a:spLocks noChangeShapeType="1"/>
            </p:cNvSpPr>
            <p:nvPr/>
          </p:nvSpPr>
          <p:spPr bwMode="auto">
            <a:xfrm>
              <a:off x="2576" y="2284"/>
              <a:ext cx="1" cy="7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0" name="Line 188">
              <a:extLst>
                <a:ext uri="{FF2B5EF4-FFF2-40B4-BE49-F238E27FC236}">
                  <a16:creationId xmlns:a16="http://schemas.microsoft.com/office/drawing/2014/main" id="{BF1AAD9C-9D29-8C4E-8493-C5F1C4B318C8}"/>
                </a:ext>
              </a:extLst>
            </p:cNvPr>
            <p:cNvSpPr>
              <a:spLocks noChangeShapeType="1"/>
            </p:cNvSpPr>
            <p:nvPr/>
          </p:nvSpPr>
          <p:spPr bwMode="auto">
            <a:xfrm>
              <a:off x="3480" y="1948"/>
              <a:ext cx="1" cy="1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1" name="Line 189">
              <a:extLst>
                <a:ext uri="{FF2B5EF4-FFF2-40B4-BE49-F238E27FC236}">
                  <a16:creationId xmlns:a16="http://schemas.microsoft.com/office/drawing/2014/main" id="{B2CB42BB-8998-224B-825C-E80F28F1EF77}"/>
                </a:ext>
              </a:extLst>
            </p:cNvPr>
            <p:cNvSpPr>
              <a:spLocks noChangeShapeType="1"/>
            </p:cNvSpPr>
            <p:nvPr/>
          </p:nvSpPr>
          <p:spPr bwMode="auto">
            <a:xfrm>
              <a:off x="10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2" name="Line 190">
              <a:extLst>
                <a:ext uri="{FF2B5EF4-FFF2-40B4-BE49-F238E27FC236}">
                  <a16:creationId xmlns:a16="http://schemas.microsoft.com/office/drawing/2014/main" id="{0D5196D5-7BF7-FE41-B6A9-DF977D61B6A5}"/>
                </a:ext>
              </a:extLst>
            </p:cNvPr>
            <p:cNvSpPr>
              <a:spLocks noChangeShapeType="1"/>
            </p:cNvSpPr>
            <p:nvPr/>
          </p:nvSpPr>
          <p:spPr bwMode="auto">
            <a:xfrm>
              <a:off x="13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3" name="Line 191">
              <a:extLst>
                <a:ext uri="{FF2B5EF4-FFF2-40B4-BE49-F238E27FC236}">
                  <a16:creationId xmlns:a16="http://schemas.microsoft.com/office/drawing/2014/main" id="{10C12DAE-FA5B-E840-9B5C-85586FFBD413}"/>
                </a:ext>
              </a:extLst>
            </p:cNvPr>
            <p:cNvSpPr>
              <a:spLocks noChangeShapeType="1"/>
            </p:cNvSpPr>
            <p:nvPr/>
          </p:nvSpPr>
          <p:spPr bwMode="auto">
            <a:xfrm>
              <a:off x="1080" y="3524"/>
              <a:ext cx="420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 name="Line 192">
              <a:extLst>
                <a:ext uri="{FF2B5EF4-FFF2-40B4-BE49-F238E27FC236}">
                  <a16:creationId xmlns:a16="http://schemas.microsoft.com/office/drawing/2014/main" id="{778F60EA-ABBB-D147-A4D7-93F60B03F412}"/>
                </a:ext>
              </a:extLst>
            </p:cNvPr>
            <p:cNvSpPr>
              <a:spLocks noChangeShapeType="1"/>
            </p:cNvSpPr>
            <p:nvPr/>
          </p:nvSpPr>
          <p:spPr bwMode="auto">
            <a:xfrm>
              <a:off x="28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 name="Line 193">
              <a:extLst>
                <a:ext uri="{FF2B5EF4-FFF2-40B4-BE49-F238E27FC236}">
                  <a16:creationId xmlns:a16="http://schemas.microsoft.com/office/drawing/2014/main" id="{FD1C5940-9486-144C-9285-8AEDAC68AB50}"/>
                </a:ext>
              </a:extLst>
            </p:cNvPr>
            <p:cNvSpPr>
              <a:spLocks noChangeShapeType="1"/>
            </p:cNvSpPr>
            <p:nvPr/>
          </p:nvSpPr>
          <p:spPr bwMode="auto">
            <a:xfrm>
              <a:off x="37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 name="Line 194">
              <a:extLst>
                <a:ext uri="{FF2B5EF4-FFF2-40B4-BE49-F238E27FC236}">
                  <a16:creationId xmlns:a16="http://schemas.microsoft.com/office/drawing/2014/main" id="{A23DB905-CACB-1244-90D3-7A1E2545C443}"/>
                </a:ext>
              </a:extLst>
            </p:cNvPr>
            <p:cNvSpPr>
              <a:spLocks noChangeShapeType="1"/>
            </p:cNvSpPr>
            <p:nvPr/>
          </p:nvSpPr>
          <p:spPr bwMode="auto">
            <a:xfrm>
              <a:off x="40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 name="Line 195">
              <a:extLst>
                <a:ext uri="{FF2B5EF4-FFF2-40B4-BE49-F238E27FC236}">
                  <a16:creationId xmlns:a16="http://schemas.microsoft.com/office/drawing/2014/main" id="{F5C5D248-08A3-994C-926E-0F22C7A919F1}"/>
                </a:ext>
              </a:extLst>
            </p:cNvPr>
            <p:cNvSpPr>
              <a:spLocks noChangeShapeType="1"/>
            </p:cNvSpPr>
            <p:nvPr/>
          </p:nvSpPr>
          <p:spPr bwMode="auto">
            <a:xfrm>
              <a:off x="4680" y="3188"/>
              <a:ext cx="1" cy="3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 name="Line 196">
              <a:extLst>
                <a:ext uri="{FF2B5EF4-FFF2-40B4-BE49-F238E27FC236}">
                  <a16:creationId xmlns:a16="http://schemas.microsoft.com/office/drawing/2014/main" id="{13D558E2-9CDE-CA4C-8D61-A3557F4328A3}"/>
                </a:ext>
              </a:extLst>
            </p:cNvPr>
            <p:cNvSpPr>
              <a:spLocks noChangeShapeType="1"/>
            </p:cNvSpPr>
            <p:nvPr/>
          </p:nvSpPr>
          <p:spPr bwMode="auto">
            <a:xfrm>
              <a:off x="49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 name="Line 197">
              <a:extLst>
                <a:ext uri="{FF2B5EF4-FFF2-40B4-BE49-F238E27FC236}">
                  <a16:creationId xmlns:a16="http://schemas.microsoft.com/office/drawing/2014/main" id="{269977D0-79E3-7044-95F2-9C0BA1A140EF}"/>
                </a:ext>
              </a:extLst>
            </p:cNvPr>
            <p:cNvSpPr>
              <a:spLocks noChangeShapeType="1"/>
            </p:cNvSpPr>
            <p:nvPr/>
          </p:nvSpPr>
          <p:spPr bwMode="auto">
            <a:xfrm>
              <a:off x="52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0" name="Rectangle 198">
              <a:extLst>
                <a:ext uri="{FF2B5EF4-FFF2-40B4-BE49-F238E27FC236}">
                  <a16:creationId xmlns:a16="http://schemas.microsoft.com/office/drawing/2014/main" id="{4B68F1C2-10A6-2B44-94D7-46A976D7418B}"/>
                </a:ext>
              </a:extLst>
            </p:cNvPr>
            <p:cNvSpPr>
              <a:spLocks noChangeArrowheads="1"/>
            </p:cNvSpPr>
            <p:nvPr/>
          </p:nvSpPr>
          <p:spPr bwMode="auto">
            <a:xfrm>
              <a:off x="5064" y="126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9</a:t>
              </a:r>
              <a:endParaRPr lang="en-US" altLang="en-US" sz="1200"/>
            </a:p>
          </p:txBody>
        </p:sp>
        <p:sp>
          <p:nvSpPr>
            <p:cNvPr id="201" name="Rectangle 199">
              <a:extLst>
                <a:ext uri="{FF2B5EF4-FFF2-40B4-BE49-F238E27FC236}">
                  <a16:creationId xmlns:a16="http://schemas.microsoft.com/office/drawing/2014/main" id="{9A784C6A-CE32-314A-B1D9-028C6217A61B}"/>
                </a:ext>
              </a:extLst>
            </p:cNvPr>
            <p:cNvSpPr>
              <a:spLocks noChangeArrowheads="1"/>
            </p:cNvSpPr>
            <p:nvPr/>
          </p:nvSpPr>
          <p:spPr bwMode="auto">
            <a:xfrm>
              <a:off x="5064" y="1420"/>
              <a:ext cx="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F</a:t>
              </a:r>
              <a:endParaRPr lang="en-US" altLang="en-US" sz="1200"/>
            </a:p>
          </p:txBody>
        </p:sp>
        <p:sp>
          <p:nvSpPr>
            <p:cNvPr id="202" name="Rectangle 200">
              <a:extLst>
                <a:ext uri="{FF2B5EF4-FFF2-40B4-BE49-F238E27FC236}">
                  <a16:creationId xmlns:a16="http://schemas.microsoft.com/office/drawing/2014/main" id="{1F140EFA-7879-6248-9E46-DFAE6D80FEE4}"/>
                </a:ext>
              </a:extLst>
            </p:cNvPr>
            <p:cNvSpPr>
              <a:spLocks noChangeArrowheads="1"/>
            </p:cNvSpPr>
            <p:nvPr/>
          </p:nvSpPr>
          <p:spPr bwMode="auto">
            <a:xfrm>
              <a:off x="180" y="1576"/>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03" name="Rectangle 201">
              <a:extLst>
                <a:ext uri="{FF2B5EF4-FFF2-40B4-BE49-F238E27FC236}">
                  <a16:creationId xmlns:a16="http://schemas.microsoft.com/office/drawing/2014/main" id="{C61A7BD1-B9A1-634B-A263-6BF144550AA2}"/>
                </a:ext>
              </a:extLst>
            </p:cNvPr>
            <p:cNvSpPr>
              <a:spLocks noChangeArrowheads="1"/>
            </p:cNvSpPr>
            <p:nvPr/>
          </p:nvSpPr>
          <p:spPr bwMode="auto">
            <a:xfrm>
              <a:off x="180" y="1760"/>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04" name="Rectangle 202">
              <a:extLst>
                <a:ext uri="{FF2B5EF4-FFF2-40B4-BE49-F238E27FC236}">
                  <a16:creationId xmlns:a16="http://schemas.microsoft.com/office/drawing/2014/main" id="{086DF522-300A-474E-9325-8152BFD50C0F}"/>
                </a:ext>
              </a:extLst>
            </p:cNvPr>
            <p:cNvSpPr>
              <a:spLocks noChangeArrowheads="1"/>
            </p:cNvSpPr>
            <p:nvPr/>
          </p:nvSpPr>
          <p:spPr bwMode="auto">
            <a:xfrm>
              <a:off x="264"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11</a:t>
              </a:r>
              <a:endParaRPr lang="en-US" altLang="en-US" sz="1200"/>
            </a:p>
          </p:txBody>
        </p:sp>
        <p:sp>
          <p:nvSpPr>
            <p:cNvPr id="205" name="Rectangle 203">
              <a:extLst>
                <a:ext uri="{FF2B5EF4-FFF2-40B4-BE49-F238E27FC236}">
                  <a16:creationId xmlns:a16="http://schemas.microsoft.com/office/drawing/2014/main" id="{5E71FC7A-F17B-544E-AC5A-E864D6B935D6}"/>
                </a:ext>
              </a:extLst>
            </p:cNvPr>
            <p:cNvSpPr>
              <a:spLocks noChangeArrowheads="1"/>
            </p:cNvSpPr>
            <p:nvPr/>
          </p:nvSpPr>
          <p:spPr bwMode="auto">
            <a:xfrm>
              <a:off x="264" y="1796"/>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Na</a:t>
              </a:r>
              <a:endParaRPr lang="en-US" altLang="en-US" sz="1200"/>
            </a:p>
          </p:txBody>
        </p:sp>
        <p:sp>
          <p:nvSpPr>
            <p:cNvPr id="206" name="Rectangle 204">
              <a:extLst>
                <a:ext uri="{FF2B5EF4-FFF2-40B4-BE49-F238E27FC236}">
                  <a16:creationId xmlns:a16="http://schemas.microsoft.com/office/drawing/2014/main" id="{22841D0F-8267-4C45-87A9-0CE358E79B6F}"/>
                </a:ext>
              </a:extLst>
            </p:cNvPr>
            <p:cNvSpPr>
              <a:spLocks noChangeArrowheads="1"/>
            </p:cNvSpPr>
            <p:nvPr/>
          </p:nvSpPr>
          <p:spPr bwMode="auto">
            <a:xfrm>
              <a:off x="484" y="1576"/>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07" name="Rectangle 205">
              <a:extLst>
                <a:ext uri="{FF2B5EF4-FFF2-40B4-BE49-F238E27FC236}">
                  <a16:creationId xmlns:a16="http://schemas.microsoft.com/office/drawing/2014/main" id="{F9D81DED-E868-4F4D-A4C5-B83275BF0A22}"/>
                </a:ext>
              </a:extLst>
            </p:cNvPr>
            <p:cNvSpPr>
              <a:spLocks noChangeArrowheads="1"/>
            </p:cNvSpPr>
            <p:nvPr/>
          </p:nvSpPr>
          <p:spPr bwMode="auto">
            <a:xfrm>
              <a:off x="484" y="1760"/>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08" name="Rectangle 206">
              <a:extLst>
                <a:ext uri="{FF2B5EF4-FFF2-40B4-BE49-F238E27FC236}">
                  <a16:creationId xmlns:a16="http://schemas.microsoft.com/office/drawing/2014/main" id="{7A7FAB91-825F-844D-9DE4-0303323EDF21}"/>
                </a:ext>
              </a:extLst>
            </p:cNvPr>
            <p:cNvSpPr>
              <a:spLocks noChangeArrowheads="1"/>
            </p:cNvSpPr>
            <p:nvPr/>
          </p:nvSpPr>
          <p:spPr bwMode="auto">
            <a:xfrm>
              <a:off x="560"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12</a:t>
              </a:r>
              <a:endParaRPr lang="en-US" altLang="en-US" sz="1200"/>
            </a:p>
          </p:txBody>
        </p:sp>
        <p:sp>
          <p:nvSpPr>
            <p:cNvPr id="209" name="Rectangle 207">
              <a:extLst>
                <a:ext uri="{FF2B5EF4-FFF2-40B4-BE49-F238E27FC236}">
                  <a16:creationId xmlns:a16="http://schemas.microsoft.com/office/drawing/2014/main" id="{A90D605A-B785-0144-B00F-029B97D72067}"/>
                </a:ext>
              </a:extLst>
            </p:cNvPr>
            <p:cNvSpPr>
              <a:spLocks noChangeArrowheads="1"/>
            </p:cNvSpPr>
            <p:nvPr/>
          </p:nvSpPr>
          <p:spPr bwMode="auto">
            <a:xfrm>
              <a:off x="560" y="1796"/>
              <a:ext cx="13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Mg</a:t>
              </a:r>
              <a:endParaRPr lang="en-US" altLang="en-US" sz="1200"/>
            </a:p>
          </p:txBody>
        </p:sp>
        <p:sp>
          <p:nvSpPr>
            <p:cNvPr id="210" name="Rectangle 208">
              <a:extLst>
                <a:ext uri="{FF2B5EF4-FFF2-40B4-BE49-F238E27FC236}">
                  <a16:creationId xmlns:a16="http://schemas.microsoft.com/office/drawing/2014/main" id="{1836A81B-BBB6-5C41-BE1C-616DBDCF05A7}"/>
                </a:ext>
              </a:extLst>
            </p:cNvPr>
            <p:cNvSpPr>
              <a:spLocks noChangeArrowheads="1"/>
            </p:cNvSpPr>
            <p:nvPr/>
          </p:nvSpPr>
          <p:spPr bwMode="auto">
            <a:xfrm>
              <a:off x="3780" y="1576"/>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11" name="Rectangle 209">
              <a:extLst>
                <a:ext uri="{FF2B5EF4-FFF2-40B4-BE49-F238E27FC236}">
                  <a16:creationId xmlns:a16="http://schemas.microsoft.com/office/drawing/2014/main" id="{2AB750EB-3A6F-D841-80F9-9E2A720E8C2E}"/>
                </a:ext>
              </a:extLst>
            </p:cNvPr>
            <p:cNvSpPr>
              <a:spLocks noChangeArrowheads="1"/>
            </p:cNvSpPr>
            <p:nvPr/>
          </p:nvSpPr>
          <p:spPr bwMode="auto">
            <a:xfrm>
              <a:off x="3780" y="1760"/>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12" name="Rectangle 210">
              <a:extLst>
                <a:ext uri="{FF2B5EF4-FFF2-40B4-BE49-F238E27FC236}">
                  <a16:creationId xmlns:a16="http://schemas.microsoft.com/office/drawing/2014/main" id="{1A725336-E2AE-FE41-9437-CC831D1046DD}"/>
                </a:ext>
              </a:extLst>
            </p:cNvPr>
            <p:cNvSpPr>
              <a:spLocks noChangeArrowheads="1"/>
            </p:cNvSpPr>
            <p:nvPr/>
          </p:nvSpPr>
          <p:spPr bwMode="auto">
            <a:xfrm>
              <a:off x="3864"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13</a:t>
              </a:r>
              <a:endParaRPr lang="en-US" altLang="en-US" sz="1200"/>
            </a:p>
          </p:txBody>
        </p:sp>
        <p:sp>
          <p:nvSpPr>
            <p:cNvPr id="213" name="Rectangle 211">
              <a:extLst>
                <a:ext uri="{FF2B5EF4-FFF2-40B4-BE49-F238E27FC236}">
                  <a16:creationId xmlns:a16="http://schemas.microsoft.com/office/drawing/2014/main" id="{89B648B0-2910-064A-AACE-B737CEBDC0CB}"/>
                </a:ext>
              </a:extLst>
            </p:cNvPr>
            <p:cNvSpPr>
              <a:spLocks noChangeArrowheads="1"/>
            </p:cNvSpPr>
            <p:nvPr/>
          </p:nvSpPr>
          <p:spPr bwMode="auto">
            <a:xfrm>
              <a:off x="3864" y="1796"/>
              <a:ext cx="8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Al</a:t>
              </a:r>
              <a:endParaRPr lang="en-US" altLang="en-US" sz="1200"/>
            </a:p>
          </p:txBody>
        </p:sp>
        <p:sp>
          <p:nvSpPr>
            <p:cNvPr id="214" name="Rectangle 212">
              <a:extLst>
                <a:ext uri="{FF2B5EF4-FFF2-40B4-BE49-F238E27FC236}">
                  <a16:creationId xmlns:a16="http://schemas.microsoft.com/office/drawing/2014/main" id="{A5687D7F-6CC9-ED4A-A890-BA805B293E8A}"/>
                </a:ext>
              </a:extLst>
            </p:cNvPr>
            <p:cNvSpPr>
              <a:spLocks noChangeArrowheads="1"/>
            </p:cNvSpPr>
            <p:nvPr/>
          </p:nvSpPr>
          <p:spPr bwMode="auto">
            <a:xfrm>
              <a:off x="4084" y="1576"/>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15" name="Rectangle 213">
              <a:extLst>
                <a:ext uri="{FF2B5EF4-FFF2-40B4-BE49-F238E27FC236}">
                  <a16:creationId xmlns:a16="http://schemas.microsoft.com/office/drawing/2014/main" id="{5AD4A5D2-6BBE-0D43-B0A3-92D4C849E626}"/>
                </a:ext>
              </a:extLst>
            </p:cNvPr>
            <p:cNvSpPr>
              <a:spLocks noChangeArrowheads="1"/>
            </p:cNvSpPr>
            <p:nvPr/>
          </p:nvSpPr>
          <p:spPr bwMode="auto">
            <a:xfrm>
              <a:off x="4084" y="1760"/>
              <a:ext cx="296" cy="192"/>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dirty="0"/>
            </a:p>
          </p:txBody>
        </p:sp>
        <p:sp>
          <p:nvSpPr>
            <p:cNvPr id="216" name="Rectangle 214">
              <a:extLst>
                <a:ext uri="{FF2B5EF4-FFF2-40B4-BE49-F238E27FC236}">
                  <a16:creationId xmlns:a16="http://schemas.microsoft.com/office/drawing/2014/main" id="{0E1437A5-7F57-6F4E-BEA2-B05B9527EE87}"/>
                </a:ext>
              </a:extLst>
            </p:cNvPr>
            <p:cNvSpPr>
              <a:spLocks noChangeArrowheads="1"/>
            </p:cNvSpPr>
            <p:nvPr/>
          </p:nvSpPr>
          <p:spPr bwMode="auto">
            <a:xfrm>
              <a:off x="4160"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14</a:t>
              </a:r>
              <a:endParaRPr lang="en-US" altLang="en-US" sz="1200"/>
            </a:p>
          </p:txBody>
        </p:sp>
        <p:sp>
          <p:nvSpPr>
            <p:cNvPr id="217" name="Rectangle 215">
              <a:extLst>
                <a:ext uri="{FF2B5EF4-FFF2-40B4-BE49-F238E27FC236}">
                  <a16:creationId xmlns:a16="http://schemas.microsoft.com/office/drawing/2014/main" id="{49AAF1E3-77B5-1547-BF53-C383B0B3D218}"/>
                </a:ext>
              </a:extLst>
            </p:cNvPr>
            <p:cNvSpPr>
              <a:spLocks noChangeArrowheads="1"/>
            </p:cNvSpPr>
            <p:nvPr/>
          </p:nvSpPr>
          <p:spPr bwMode="auto">
            <a:xfrm>
              <a:off x="4160" y="1796"/>
              <a:ext cx="8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Si</a:t>
              </a:r>
              <a:endParaRPr lang="en-US" altLang="en-US" sz="1200"/>
            </a:p>
          </p:txBody>
        </p:sp>
        <p:sp>
          <p:nvSpPr>
            <p:cNvPr id="218" name="Rectangle 216">
              <a:extLst>
                <a:ext uri="{FF2B5EF4-FFF2-40B4-BE49-F238E27FC236}">
                  <a16:creationId xmlns:a16="http://schemas.microsoft.com/office/drawing/2014/main" id="{B54A0B30-4509-7748-9824-2798D429E151}"/>
                </a:ext>
              </a:extLst>
            </p:cNvPr>
            <p:cNvSpPr>
              <a:spLocks noChangeArrowheads="1"/>
            </p:cNvSpPr>
            <p:nvPr/>
          </p:nvSpPr>
          <p:spPr bwMode="auto">
            <a:xfrm>
              <a:off x="4380" y="1576"/>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19" name="Rectangle 217">
              <a:extLst>
                <a:ext uri="{FF2B5EF4-FFF2-40B4-BE49-F238E27FC236}">
                  <a16:creationId xmlns:a16="http://schemas.microsoft.com/office/drawing/2014/main" id="{1F8F1DB4-5CD8-3B41-ACB3-B400DD86E2B4}"/>
                </a:ext>
              </a:extLst>
            </p:cNvPr>
            <p:cNvSpPr>
              <a:spLocks noChangeArrowheads="1"/>
            </p:cNvSpPr>
            <p:nvPr/>
          </p:nvSpPr>
          <p:spPr bwMode="auto">
            <a:xfrm>
              <a:off x="4380" y="1760"/>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20" name="Rectangle 218">
              <a:extLst>
                <a:ext uri="{FF2B5EF4-FFF2-40B4-BE49-F238E27FC236}">
                  <a16:creationId xmlns:a16="http://schemas.microsoft.com/office/drawing/2014/main" id="{8ADCA2FE-F483-BB4C-B75D-3C65F59AD34A}"/>
                </a:ext>
              </a:extLst>
            </p:cNvPr>
            <p:cNvSpPr>
              <a:spLocks noChangeArrowheads="1"/>
            </p:cNvSpPr>
            <p:nvPr/>
          </p:nvSpPr>
          <p:spPr bwMode="auto">
            <a:xfrm>
              <a:off x="4464"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15</a:t>
              </a:r>
              <a:endParaRPr lang="en-US" altLang="en-US" sz="1200"/>
            </a:p>
          </p:txBody>
        </p:sp>
        <p:sp>
          <p:nvSpPr>
            <p:cNvPr id="221" name="Rectangle 219">
              <a:extLst>
                <a:ext uri="{FF2B5EF4-FFF2-40B4-BE49-F238E27FC236}">
                  <a16:creationId xmlns:a16="http://schemas.microsoft.com/office/drawing/2014/main" id="{41FA2995-DCB1-004B-A78B-4C8652626E0E}"/>
                </a:ext>
              </a:extLst>
            </p:cNvPr>
            <p:cNvSpPr>
              <a:spLocks noChangeArrowheads="1"/>
            </p:cNvSpPr>
            <p:nvPr/>
          </p:nvSpPr>
          <p:spPr bwMode="auto">
            <a:xfrm>
              <a:off x="4464" y="1796"/>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P</a:t>
              </a:r>
              <a:endParaRPr lang="en-US" altLang="en-US" sz="1200"/>
            </a:p>
          </p:txBody>
        </p:sp>
        <p:sp>
          <p:nvSpPr>
            <p:cNvPr id="222" name="Rectangle 220">
              <a:extLst>
                <a:ext uri="{FF2B5EF4-FFF2-40B4-BE49-F238E27FC236}">
                  <a16:creationId xmlns:a16="http://schemas.microsoft.com/office/drawing/2014/main" id="{9E310F6C-6E3F-3F4A-8A05-C795ABE52AA3}"/>
                </a:ext>
              </a:extLst>
            </p:cNvPr>
            <p:cNvSpPr>
              <a:spLocks noChangeArrowheads="1"/>
            </p:cNvSpPr>
            <p:nvPr/>
          </p:nvSpPr>
          <p:spPr bwMode="auto">
            <a:xfrm>
              <a:off x="4684" y="1576"/>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23" name="Rectangle 221">
              <a:extLst>
                <a:ext uri="{FF2B5EF4-FFF2-40B4-BE49-F238E27FC236}">
                  <a16:creationId xmlns:a16="http://schemas.microsoft.com/office/drawing/2014/main" id="{89845D70-346B-8643-A6E3-59AD8CD375AB}"/>
                </a:ext>
              </a:extLst>
            </p:cNvPr>
            <p:cNvSpPr>
              <a:spLocks noChangeArrowheads="1"/>
            </p:cNvSpPr>
            <p:nvPr/>
          </p:nvSpPr>
          <p:spPr bwMode="auto">
            <a:xfrm>
              <a:off x="4684" y="1760"/>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24" name="Rectangle 222">
              <a:extLst>
                <a:ext uri="{FF2B5EF4-FFF2-40B4-BE49-F238E27FC236}">
                  <a16:creationId xmlns:a16="http://schemas.microsoft.com/office/drawing/2014/main" id="{593FA638-C7D9-EC40-90ED-39A90C5A1077}"/>
                </a:ext>
              </a:extLst>
            </p:cNvPr>
            <p:cNvSpPr>
              <a:spLocks noChangeArrowheads="1"/>
            </p:cNvSpPr>
            <p:nvPr/>
          </p:nvSpPr>
          <p:spPr bwMode="auto">
            <a:xfrm>
              <a:off x="4760"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16</a:t>
              </a:r>
              <a:endParaRPr lang="en-US" altLang="en-US" sz="1200"/>
            </a:p>
          </p:txBody>
        </p:sp>
        <p:sp>
          <p:nvSpPr>
            <p:cNvPr id="225" name="Rectangle 223">
              <a:extLst>
                <a:ext uri="{FF2B5EF4-FFF2-40B4-BE49-F238E27FC236}">
                  <a16:creationId xmlns:a16="http://schemas.microsoft.com/office/drawing/2014/main" id="{584B07F3-D5AE-F54D-9CE6-75197B74790E}"/>
                </a:ext>
              </a:extLst>
            </p:cNvPr>
            <p:cNvSpPr>
              <a:spLocks noChangeArrowheads="1"/>
            </p:cNvSpPr>
            <p:nvPr/>
          </p:nvSpPr>
          <p:spPr bwMode="auto">
            <a:xfrm>
              <a:off x="4760" y="1796"/>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S</a:t>
              </a:r>
              <a:endParaRPr lang="en-US" altLang="en-US" sz="1200" dirty="0"/>
            </a:p>
          </p:txBody>
        </p:sp>
        <p:sp>
          <p:nvSpPr>
            <p:cNvPr id="226" name="Rectangle 224">
              <a:extLst>
                <a:ext uri="{FF2B5EF4-FFF2-40B4-BE49-F238E27FC236}">
                  <a16:creationId xmlns:a16="http://schemas.microsoft.com/office/drawing/2014/main" id="{8B85EA38-CF87-BA4C-92A2-8E0F7D75DDBA}"/>
                </a:ext>
              </a:extLst>
            </p:cNvPr>
            <p:cNvSpPr>
              <a:spLocks noChangeArrowheads="1"/>
            </p:cNvSpPr>
            <p:nvPr/>
          </p:nvSpPr>
          <p:spPr bwMode="auto">
            <a:xfrm>
              <a:off x="5064"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17</a:t>
              </a:r>
              <a:endParaRPr lang="en-US" altLang="en-US" sz="1200"/>
            </a:p>
          </p:txBody>
        </p:sp>
        <p:sp>
          <p:nvSpPr>
            <p:cNvPr id="227" name="Rectangle 225">
              <a:extLst>
                <a:ext uri="{FF2B5EF4-FFF2-40B4-BE49-F238E27FC236}">
                  <a16:creationId xmlns:a16="http://schemas.microsoft.com/office/drawing/2014/main" id="{8C34B189-F661-674F-9659-F250334D0505}"/>
                </a:ext>
              </a:extLst>
            </p:cNvPr>
            <p:cNvSpPr>
              <a:spLocks noChangeArrowheads="1"/>
            </p:cNvSpPr>
            <p:nvPr/>
          </p:nvSpPr>
          <p:spPr bwMode="auto">
            <a:xfrm>
              <a:off x="5064" y="1796"/>
              <a:ext cx="9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Cl</a:t>
              </a:r>
              <a:endParaRPr lang="en-US" altLang="en-US" sz="1200"/>
            </a:p>
          </p:txBody>
        </p:sp>
        <p:sp>
          <p:nvSpPr>
            <p:cNvPr id="228" name="Rectangle 226">
              <a:extLst>
                <a:ext uri="{FF2B5EF4-FFF2-40B4-BE49-F238E27FC236}">
                  <a16:creationId xmlns:a16="http://schemas.microsoft.com/office/drawing/2014/main" id="{3E40A999-6134-EF4E-8130-653813213B24}"/>
                </a:ext>
              </a:extLst>
            </p:cNvPr>
            <p:cNvSpPr>
              <a:spLocks noChangeArrowheads="1"/>
            </p:cNvSpPr>
            <p:nvPr/>
          </p:nvSpPr>
          <p:spPr bwMode="auto">
            <a:xfrm>
              <a:off x="5360"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18</a:t>
              </a:r>
              <a:endParaRPr lang="en-US" altLang="en-US" sz="1200" dirty="0"/>
            </a:p>
          </p:txBody>
        </p:sp>
        <p:sp>
          <p:nvSpPr>
            <p:cNvPr id="229" name="Rectangle 227">
              <a:extLst>
                <a:ext uri="{FF2B5EF4-FFF2-40B4-BE49-F238E27FC236}">
                  <a16:creationId xmlns:a16="http://schemas.microsoft.com/office/drawing/2014/main" id="{5A7FA912-CFD3-EA47-BFFB-0ED39363B13D}"/>
                </a:ext>
              </a:extLst>
            </p:cNvPr>
            <p:cNvSpPr>
              <a:spLocks noChangeArrowheads="1"/>
            </p:cNvSpPr>
            <p:nvPr/>
          </p:nvSpPr>
          <p:spPr bwMode="auto">
            <a:xfrm>
              <a:off x="5360" y="1796"/>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Ar</a:t>
              </a:r>
              <a:endParaRPr lang="en-US" altLang="en-US" sz="1200"/>
            </a:p>
          </p:txBody>
        </p:sp>
        <p:sp>
          <p:nvSpPr>
            <p:cNvPr id="230" name="Rectangle 228">
              <a:extLst>
                <a:ext uri="{FF2B5EF4-FFF2-40B4-BE49-F238E27FC236}">
                  <a16:creationId xmlns:a16="http://schemas.microsoft.com/office/drawing/2014/main" id="{ABA00DFD-B915-E04D-BA80-75528C572984}"/>
                </a:ext>
              </a:extLst>
            </p:cNvPr>
            <p:cNvSpPr>
              <a:spLocks noChangeArrowheads="1"/>
            </p:cNvSpPr>
            <p:nvPr/>
          </p:nvSpPr>
          <p:spPr bwMode="auto">
            <a:xfrm>
              <a:off x="180" y="1952"/>
              <a:ext cx="304"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31" name="Rectangle 229">
              <a:extLst>
                <a:ext uri="{FF2B5EF4-FFF2-40B4-BE49-F238E27FC236}">
                  <a16:creationId xmlns:a16="http://schemas.microsoft.com/office/drawing/2014/main" id="{6C17FCA8-AE01-254D-8815-ADBA944D639B}"/>
                </a:ext>
              </a:extLst>
            </p:cNvPr>
            <p:cNvSpPr>
              <a:spLocks noChangeArrowheads="1"/>
            </p:cNvSpPr>
            <p:nvPr/>
          </p:nvSpPr>
          <p:spPr bwMode="auto">
            <a:xfrm>
              <a:off x="180" y="2136"/>
              <a:ext cx="304" cy="192"/>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32" name="Rectangle 230">
              <a:extLst>
                <a:ext uri="{FF2B5EF4-FFF2-40B4-BE49-F238E27FC236}">
                  <a16:creationId xmlns:a16="http://schemas.microsoft.com/office/drawing/2014/main" id="{1972C5B1-8A9B-C14E-AE61-EE224B9C98A8}"/>
                </a:ext>
              </a:extLst>
            </p:cNvPr>
            <p:cNvSpPr>
              <a:spLocks noChangeArrowheads="1"/>
            </p:cNvSpPr>
            <p:nvPr/>
          </p:nvSpPr>
          <p:spPr bwMode="auto">
            <a:xfrm>
              <a:off x="2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19</a:t>
              </a:r>
              <a:endParaRPr lang="en-US" altLang="en-US" sz="1200"/>
            </a:p>
          </p:txBody>
        </p:sp>
        <p:sp>
          <p:nvSpPr>
            <p:cNvPr id="233" name="Rectangle 231">
              <a:extLst>
                <a:ext uri="{FF2B5EF4-FFF2-40B4-BE49-F238E27FC236}">
                  <a16:creationId xmlns:a16="http://schemas.microsoft.com/office/drawing/2014/main" id="{3C0C4A00-B953-5745-88ED-20A9AA28FC01}"/>
                </a:ext>
              </a:extLst>
            </p:cNvPr>
            <p:cNvSpPr>
              <a:spLocks noChangeArrowheads="1"/>
            </p:cNvSpPr>
            <p:nvPr/>
          </p:nvSpPr>
          <p:spPr bwMode="auto">
            <a:xfrm>
              <a:off x="264" y="2172"/>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K</a:t>
              </a:r>
              <a:endParaRPr lang="en-US" altLang="en-US" sz="1200"/>
            </a:p>
          </p:txBody>
        </p:sp>
        <p:sp>
          <p:nvSpPr>
            <p:cNvPr id="234" name="Rectangle 232">
              <a:extLst>
                <a:ext uri="{FF2B5EF4-FFF2-40B4-BE49-F238E27FC236}">
                  <a16:creationId xmlns:a16="http://schemas.microsoft.com/office/drawing/2014/main" id="{37FC9B3B-F46A-2F41-ABA9-97B3D51F3CB8}"/>
                </a:ext>
              </a:extLst>
            </p:cNvPr>
            <p:cNvSpPr>
              <a:spLocks noChangeArrowheads="1"/>
            </p:cNvSpPr>
            <p:nvPr/>
          </p:nvSpPr>
          <p:spPr bwMode="auto">
            <a:xfrm>
              <a:off x="484" y="1952"/>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35" name="Rectangle 233">
              <a:extLst>
                <a:ext uri="{FF2B5EF4-FFF2-40B4-BE49-F238E27FC236}">
                  <a16:creationId xmlns:a16="http://schemas.microsoft.com/office/drawing/2014/main" id="{9E28A69A-6366-B847-B1E1-A6633EC6781E}"/>
                </a:ext>
              </a:extLst>
            </p:cNvPr>
            <p:cNvSpPr>
              <a:spLocks noChangeArrowheads="1"/>
            </p:cNvSpPr>
            <p:nvPr/>
          </p:nvSpPr>
          <p:spPr bwMode="auto">
            <a:xfrm>
              <a:off x="484" y="2136"/>
              <a:ext cx="296" cy="192"/>
            </a:xfrm>
            <a:prstGeom prst="rect">
              <a:avLst/>
            </a:prstGeom>
            <a:solidFill>
              <a:srgbClr val="FF3399"/>
            </a:solidFill>
            <a:ln w="12700">
              <a:solidFill>
                <a:srgbClr val="FF3399"/>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36" name="Rectangle 234">
              <a:extLst>
                <a:ext uri="{FF2B5EF4-FFF2-40B4-BE49-F238E27FC236}">
                  <a16:creationId xmlns:a16="http://schemas.microsoft.com/office/drawing/2014/main" id="{D2480735-E1E6-8E40-9C8F-7ACAAD42A912}"/>
                </a:ext>
              </a:extLst>
            </p:cNvPr>
            <p:cNvSpPr>
              <a:spLocks noChangeArrowheads="1"/>
            </p:cNvSpPr>
            <p:nvPr/>
          </p:nvSpPr>
          <p:spPr bwMode="auto">
            <a:xfrm>
              <a:off x="5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20</a:t>
              </a:r>
              <a:endParaRPr lang="en-US" altLang="en-US" sz="1200"/>
            </a:p>
          </p:txBody>
        </p:sp>
        <p:sp>
          <p:nvSpPr>
            <p:cNvPr id="237" name="Rectangle 235">
              <a:extLst>
                <a:ext uri="{FF2B5EF4-FFF2-40B4-BE49-F238E27FC236}">
                  <a16:creationId xmlns:a16="http://schemas.microsoft.com/office/drawing/2014/main" id="{30D70539-1227-5F41-B6AD-13915AF19530}"/>
                </a:ext>
              </a:extLst>
            </p:cNvPr>
            <p:cNvSpPr>
              <a:spLocks noChangeArrowheads="1"/>
            </p:cNvSpPr>
            <p:nvPr/>
          </p:nvSpPr>
          <p:spPr bwMode="auto">
            <a:xfrm>
              <a:off x="560" y="2172"/>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Ca</a:t>
              </a:r>
              <a:endParaRPr lang="en-US" altLang="en-US" sz="1200"/>
            </a:p>
          </p:txBody>
        </p:sp>
        <p:sp>
          <p:nvSpPr>
            <p:cNvPr id="238" name="Rectangle 236">
              <a:extLst>
                <a:ext uri="{FF2B5EF4-FFF2-40B4-BE49-F238E27FC236}">
                  <a16:creationId xmlns:a16="http://schemas.microsoft.com/office/drawing/2014/main" id="{A4A0161F-44DC-944F-A191-40B440F6E075}"/>
                </a:ext>
              </a:extLst>
            </p:cNvPr>
            <p:cNvSpPr>
              <a:spLocks noChangeArrowheads="1"/>
            </p:cNvSpPr>
            <p:nvPr/>
          </p:nvSpPr>
          <p:spPr bwMode="auto">
            <a:xfrm>
              <a:off x="8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21</a:t>
              </a:r>
              <a:endParaRPr lang="en-US" altLang="en-US" sz="1200" dirty="0"/>
            </a:p>
          </p:txBody>
        </p:sp>
        <p:sp>
          <p:nvSpPr>
            <p:cNvPr id="239" name="Rectangle 237">
              <a:extLst>
                <a:ext uri="{FF2B5EF4-FFF2-40B4-BE49-F238E27FC236}">
                  <a16:creationId xmlns:a16="http://schemas.microsoft.com/office/drawing/2014/main" id="{F7CD5939-3A9A-7A46-832D-E8593A5C2FED}"/>
                </a:ext>
              </a:extLst>
            </p:cNvPr>
            <p:cNvSpPr>
              <a:spLocks noChangeArrowheads="1"/>
            </p:cNvSpPr>
            <p:nvPr/>
          </p:nvSpPr>
          <p:spPr bwMode="auto">
            <a:xfrm>
              <a:off x="864" y="2172"/>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Sc</a:t>
              </a:r>
              <a:endParaRPr lang="en-US" altLang="en-US" sz="1200"/>
            </a:p>
          </p:txBody>
        </p:sp>
        <p:sp>
          <p:nvSpPr>
            <p:cNvPr id="240" name="Rectangle 238">
              <a:extLst>
                <a:ext uri="{FF2B5EF4-FFF2-40B4-BE49-F238E27FC236}">
                  <a16:creationId xmlns:a16="http://schemas.microsoft.com/office/drawing/2014/main" id="{3872CB09-E779-424A-9976-AE2E62D6115A}"/>
                </a:ext>
              </a:extLst>
            </p:cNvPr>
            <p:cNvSpPr>
              <a:spLocks noChangeArrowheads="1"/>
            </p:cNvSpPr>
            <p:nvPr/>
          </p:nvSpPr>
          <p:spPr bwMode="auto">
            <a:xfrm>
              <a:off x="1084" y="19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41" name="Rectangle 239">
              <a:extLst>
                <a:ext uri="{FF2B5EF4-FFF2-40B4-BE49-F238E27FC236}">
                  <a16:creationId xmlns:a16="http://schemas.microsoft.com/office/drawing/2014/main" id="{F9504E1B-19C2-2548-95BD-3AC7B98170C7}"/>
                </a:ext>
              </a:extLst>
            </p:cNvPr>
            <p:cNvSpPr>
              <a:spLocks noChangeArrowheads="1"/>
            </p:cNvSpPr>
            <p:nvPr/>
          </p:nvSpPr>
          <p:spPr bwMode="auto">
            <a:xfrm>
              <a:off x="1084" y="2136"/>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42" name="Rectangle 240">
              <a:extLst>
                <a:ext uri="{FF2B5EF4-FFF2-40B4-BE49-F238E27FC236}">
                  <a16:creationId xmlns:a16="http://schemas.microsoft.com/office/drawing/2014/main" id="{7ACF27E4-8FBD-CE4D-9B01-7769A37C753C}"/>
                </a:ext>
              </a:extLst>
            </p:cNvPr>
            <p:cNvSpPr>
              <a:spLocks noChangeArrowheads="1"/>
            </p:cNvSpPr>
            <p:nvPr/>
          </p:nvSpPr>
          <p:spPr bwMode="auto">
            <a:xfrm>
              <a:off x="11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22</a:t>
              </a:r>
              <a:endParaRPr lang="en-US" altLang="en-US" sz="1200"/>
            </a:p>
          </p:txBody>
        </p:sp>
        <p:sp>
          <p:nvSpPr>
            <p:cNvPr id="243" name="Rectangle 241">
              <a:extLst>
                <a:ext uri="{FF2B5EF4-FFF2-40B4-BE49-F238E27FC236}">
                  <a16:creationId xmlns:a16="http://schemas.microsoft.com/office/drawing/2014/main" id="{C691543D-1373-6348-B83D-E7A7A0F05A5D}"/>
                </a:ext>
              </a:extLst>
            </p:cNvPr>
            <p:cNvSpPr>
              <a:spLocks noChangeArrowheads="1"/>
            </p:cNvSpPr>
            <p:nvPr/>
          </p:nvSpPr>
          <p:spPr bwMode="auto">
            <a:xfrm>
              <a:off x="1160" y="2172"/>
              <a:ext cx="8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Ti</a:t>
              </a:r>
              <a:endParaRPr lang="en-US" altLang="en-US" sz="1200"/>
            </a:p>
          </p:txBody>
        </p:sp>
        <p:sp>
          <p:nvSpPr>
            <p:cNvPr id="244" name="Rectangle 242">
              <a:extLst>
                <a:ext uri="{FF2B5EF4-FFF2-40B4-BE49-F238E27FC236}">
                  <a16:creationId xmlns:a16="http://schemas.microsoft.com/office/drawing/2014/main" id="{B7F46D16-65B1-F643-BF40-F9410AE368E6}"/>
                </a:ext>
              </a:extLst>
            </p:cNvPr>
            <p:cNvSpPr>
              <a:spLocks noChangeArrowheads="1"/>
            </p:cNvSpPr>
            <p:nvPr/>
          </p:nvSpPr>
          <p:spPr bwMode="auto">
            <a:xfrm>
              <a:off x="1380" y="1952"/>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45" name="Rectangle 243">
              <a:extLst>
                <a:ext uri="{FF2B5EF4-FFF2-40B4-BE49-F238E27FC236}">
                  <a16:creationId xmlns:a16="http://schemas.microsoft.com/office/drawing/2014/main" id="{92DEE1C7-F1A4-B640-ACC3-325F31905983}"/>
                </a:ext>
              </a:extLst>
            </p:cNvPr>
            <p:cNvSpPr>
              <a:spLocks noChangeArrowheads="1"/>
            </p:cNvSpPr>
            <p:nvPr/>
          </p:nvSpPr>
          <p:spPr bwMode="auto">
            <a:xfrm>
              <a:off x="1380" y="2136"/>
              <a:ext cx="304" cy="192"/>
            </a:xfrm>
            <a:prstGeom prst="rect">
              <a:avLst/>
            </a:prstGeom>
            <a:solidFill>
              <a:srgbClr val="FF3399"/>
            </a:solidFill>
            <a:ln w="12700">
              <a:solidFill>
                <a:srgbClr val="FF3399"/>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46" name="Rectangle 244">
              <a:extLst>
                <a:ext uri="{FF2B5EF4-FFF2-40B4-BE49-F238E27FC236}">
                  <a16:creationId xmlns:a16="http://schemas.microsoft.com/office/drawing/2014/main" id="{62CEBA42-AE5D-E143-AD9A-762A366A7B39}"/>
                </a:ext>
              </a:extLst>
            </p:cNvPr>
            <p:cNvSpPr>
              <a:spLocks noChangeArrowheads="1"/>
            </p:cNvSpPr>
            <p:nvPr/>
          </p:nvSpPr>
          <p:spPr bwMode="auto">
            <a:xfrm>
              <a:off x="14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23</a:t>
              </a:r>
              <a:endParaRPr lang="en-US" altLang="en-US" sz="1200"/>
            </a:p>
          </p:txBody>
        </p:sp>
        <p:sp>
          <p:nvSpPr>
            <p:cNvPr id="247" name="Rectangle 245">
              <a:extLst>
                <a:ext uri="{FF2B5EF4-FFF2-40B4-BE49-F238E27FC236}">
                  <a16:creationId xmlns:a16="http://schemas.microsoft.com/office/drawing/2014/main" id="{B03B05C2-71E3-6149-96A0-3262561C8C43}"/>
                </a:ext>
              </a:extLst>
            </p:cNvPr>
            <p:cNvSpPr>
              <a:spLocks noChangeArrowheads="1"/>
            </p:cNvSpPr>
            <p:nvPr/>
          </p:nvSpPr>
          <p:spPr bwMode="auto">
            <a:xfrm>
              <a:off x="1464" y="2172"/>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V</a:t>
              </a:r>
              <a:endParaRPr lang="en-US" altLang="en-US" sz="1200"/>
            </a:p>
          </p:txBody>
        </p:sp>
        <p:sp>
          <p:nvSpPr>
            <p:cNvPr id="248" name="Rectangle 246">
              <a:extLst>
                <a:ext uri="{FF2B5EF4-FFF2-40B4-BE49-F238E27FC236}">
                  <a16:creationId xmlns:a16="http://schemas.microsoft.com/office/drawing/2014/main" id="{2DEE4516-A104-B747-8554-50F7656B1139}"/>
                </a:ext>
              </a:extLst>
            </p:cNvPr>
            <p:cNvSpPr>
              <a:spLocks noChangeArrowheads="1"/>
            </p:cNvSpPr>
            <p:nvPr/>
          </p:nvSpPr>
          <p:spPr bwMode="auto">
            <a:xfrm>
              <a:off x="17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24</a:t>
              </a:r>
              <a:endParaRPr lang="en-US" altLang="en-US" sz="1200"/>
            </a:p>
          </p:txBody>
        </p:sp>
        <p:sp>
          <p:nvSpPr>
            <p:cNvPr id="249" name="Rectangle 247">
              <a:extLst>
                <a:ext uri="{FF2B5EF4-FFF2-40B4-BE49-F238E27FC236}">
                  <a16:creationId xmlns:a16="http://schemas.microsoft.com/office/drawing/2014/main" id="{12152299-E8B3-D748-A3F5-A79854732B00}"/>
                </a:ext>
              </a:extLst>
            </p:cNvPr>
            <p:cNvSpPr>
              <a:spLocks noChangeArrowheads="1"/>
            </p:cNvSpPr>
            <p:nvPr/>
          </p:nvSpPr>
          <p:spPr bwMode="auto">
            <a:xfrm>
              <a:off x="1760" y="2172"/>
              <a:ext cx="10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Cr</a:t>
              </a:r>
              <a:endParaRPr lang="en-US" altLang="en-US" sz="1200" dirty="0"/>
            </a:p>
          </p:txBody>
        </p:sp>
        <p:sp>
          <p:nvSpPr>
            <p:cNvPr id="250" name="Rectangle 248">
              <a:extLst>
                <a:ext uri="{FF2B5EF4-FFF2-40B4-BE49-F238E27FC236}">
                  <a16:creationId xmlns:a16="http://schemas.microsoft.com/office/drawing/2014/main" id="{8A96FBE4-DA02-BA43-9274-A448E4BE6FB2}"/>
                </a:ext>
              </a:extLst>
            </p:cNvPr>
            <p:cNvSpPr>
              <a:spLocks noChangeArrowheads="1"/>
            </p:cNvSpPr>
            <p:nvPr/>
          </p:nvSpPr>
          <p:spPr bwMode="auto">
            <a:xfrm>
              <a:off x="3780" y="19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51" name="Rectangle 249">
              <a:extLst>
                <a:ext uri="{FF2B5EF4-FFF2-40B4-BE49-F238E27FC236}">
                  <a16:creationId xmlns:a16="http://schemas.microsoft.com/office/drawing/2014/main" id="{90A7BDB9-406A-E247-A7B7-9BD958044A22}"/>
                </a:ext>
              </a:extLst>
            </p:cNvPr>
            <p:cNvSpPr>
              <a:spLocks noChangeArrowheads="1"/>
            </p:cNvSpPr>
            <p:nvPr/>
          </p:nvSpPr>
          <p:spPr bwMode="auto">
            <a:xfrm>
              <a:off x="3780" y="2136"/>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52" name="Rectangle 250">
              <a:extLst>
                <a:ext uri="{FF2B5EF4-FFF2-40B4-BE49-F238E27FC236}">
                  <a16:creationId xmlns:a16="http://schemas.microsoft.com/office/drawing/2014/main" id="{B988AFA5-2AFD-8C47-A3C2-8206E01493F4}"/>
                </a:ext>
              </a:extLst>
            </p:cNvPr>
            <p:cNvSpPr>
              <a:spLocks noChangeArrowheads="1"/>
            </p:cNvSpPr>
            <p:nvPr/>
          </p:nvSpPr>
          <p:spPr bwMode="auto">
            <a:xfrm>
              <a:off x="38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31</a:t>
              </a:r>
              <a:endParaRPr lang="en-US" altLang="en-US" sz="1200"/>
            </a:p>
          </p:txBody>
        </p:sp>
        <p:sp>
          <p:nvSpPr>
            <p:cNvPr id="253" name="Rectangle 251">
              <a:extLst>
                <a:ext uri="{FF2B5EF4-FFF2-40B4-BE49-F238E27FC236}">
                  <a16:creationId xmlns:a16="http://schemas.microsoft.com/office/drawing/2014/main" id="{C3DCE292-8D99-614C-9275-4AF962B11244}"/>
                </a:ext>
              </a:extLst>
            </p:cNvPr>
            <p:cNvSpPr>
              <a:spLocks noChangeArrowheads="1"/>
            </p:cNvSpPr>
            <p:nvPr/>
          </p:nvSpPr>
          <p:spPr bwMode="auto">
            <a:xfrm>
              <a:off x="3864" y="2172"/>
              <a:ext cx="12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Ga</a:t>
              </a:r>
              <a:endParaRPr lang="en-US" altLang="en-US" sz="1200"/>
            </a:p>
          </p:txBody>
        </p:sp>
        <p:sp>
          <p:nvSpPr>
            <p:cNvPr id="254" name="Rectangle 252">
              <a:extLst>
                <a:ext uri="{FF2B5EF4-FFF2-40B4-BE49-F238E27FC236}">
                  <a16:creationId xmlns:a16="http://schemas.microsoft.com/office/drawing/2014/main" id="{56826017-1417-8448-B6F5-BD6C52ACEA09}"/>
                </a:ext>
              </a:extLst>
            </p:cNvPr>
            <p:cNvSpPr>
              <a:spLocks noChangeArrowheads="1"/>
            </p:cNvSpPr>
            <p:nvPr/>
          </p:nvSpPr>
          <p:spPr bwMode="auto">
            <a:xfrm>
              <a:off x="4084" y="1952"/>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55" name="Rectangle 253">
              <a:extLst>
                <a:ext uri="{FF2B5EF4-FFF2-40B4-BE49-F238E27FC236}">
                  <a16:creationId xmlns:a16="http://schemas.microsoft.com/office/drawing/2014/main" id="{E3128F5E-7B1D-8549-B9E7-F2059EAA5091}"/>
                </a:ext>
              </a:extLst>
            </p:cNvPr>
            <p:cNvSpPr>
              <a:spLocks noChangeArrowheads="1"/>
            </p:cNvSpPr>
            <p:nvPr/>
          </p:nvSpPr>
          <p:spPr bwMode="auto">
            <a:xfrm>
              <a:off x="4084" y="2136"/>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56" name="Rectangle 254">
              <a:extLst>
                <a:ext uri="{FF2B5EF4-FFF2-40B4-BE49-F238E27FC236}">
                  <a16:creationId xmlns:a16="http://schemas.microsoft.com/office/drawing/2014/main" id="{61A5D848-226C-1D43-A99B-7F6157D2BCE2}"/>
                </a:ext>
              </a:extLst>
            </p:cNvPr>
            <p:cNvSpPr>
              <a:spLocks noChangeArrowheads="1"/>
            </p:cNvSpPr>
            <p:nvPr/>
          </p:nvSpPr>
          <p:spPr bwMode="auto">
            <a:xfrm>
              <a:off x="41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32</a:t>
              </a:r>
              <a:endParaRPr lang="en-US" altLang="en-US" sz="1200"/>
            </a:p>
          </p:txBody>
        </p:sp>
        <p:sp>
          <p:nvSpPr>
            <p:cNvPr id="257" name="Rectangle 255">
              <a:extLst>
                <a:ext uri="{FF2B5EF4-FFF2-40B4-BE49-F238E27FC236}">
                  <a16:creationId xmlns:a16="http://schemas.microsoft.com/office/drawing/2014/main" id="{A5670145-52D8-8148-A18E-8499735B7EDE}"/>
                </a:ext>
              </a:extLst>
            </p:cNvPr>
            <p:cNvSpPr>
              <a:spLocks noChangeArrowheads="1"/>
            </p:cNvSpPr>
            <p:nvPr/>
          </p:nvSpPr>
          <p:spPr bwMode="auto">
            <a:xfrm>
              <a:off x="4160" y="2172"/>
              <a:ext cx="12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Ge</a:t>
              </a:r>
              <a:endParaRPr lang="en-US" altLang="en-US" sz="1200"/>
            </a:p>
          </p:txBody>
        </p:sp>
        <p:sp>
          <p:nvSpPr>
            <p:cNvPr id="258" name="Rectangle 256">
              <a:extLst>
                <a:ext uri="{FF2B5EF4-FFF2-40B4-BE49-F238E27FC236}">
                  <a16:creationId xmlns:a16="http://schemas.microsoft.com/office/drawing/2014/main" id="{8B5EC552-CAA9-F945-A70D-4F4434EE2817}"/>
                </a:ext>
              </a:extLst>
            </p:cNvPr>
            <p:cNvSpPr>
              <a:spLocks noChangeArrowheads="1"/>
            </p:cNvSpPr>
            <p:nvPr/>
          </p:nvSpPr>
          <p:spPr bwMode="auto">
            <a:xfrm>
              <a:off x="4380" y="19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59" name="Rectangle 257">
              <a:extLst>
                <a:ext uri="{FF2B5EF4-FFF2-40B4-BE49-F238E27FC236}">
                  <a16:creationId xmlns:a16="http://schemas.microsoft.com/office/drawing/2014/main" id="{EC63436B-3662-1D4C-BCBB-1C6647F50053}"/>
                </a:ext>
              </a:extLst>
            </p:cNvPr>
            <p:cNvSpPr>
              <a:spLocks noChangeArrowheads="1"/>
            </p:cNvSpPr>
            <p:nvPr/>
          </p:nvSpPr>
          <p:spPr bwMode="auto">
            <a:xfrm>
              <a:off x="4380" y="2136"/>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60" name="Rectangle 258">
              <a:extLst>
                <a:ext uri="{FF2B5EF4-FFF2-40B4-BE49-F238E27FC236}">
                  <a16:creationId xmlns:a16="http://schemas.microsoft.com/office/drawing/2014/main" id="{84B16405-9596-004F-B9A5-8437D579C208}"/>
                </a:ext>
              </a:extLst>
            </p:cNvPr>
            <p:cNvSpPr>
              <a:spLocks noChangeArrowheads="1"/>
            </p:cNvSpPr>
            <p:nvPr/>
          </p:nvSpPr>
          <p:spPr bwMode="auto">
            <a:xfrm>
              <a:off x="44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33</a:t>
              </a:r>
              <a:endParaRPr lang="en-US" altLang="en-US" sz="1200"/>
            </a:p>
          </p:txBody>
        </p:sp>
        <p:sp>
          <p:nvSpPr>
            <p:cNvPr id="261" name="Rectangle 259">
              <a:extLst>
                <a:ext uri="{FF2B5EF4-FFF2-40B4-BE49-F238E27FC236}">
                  <a16:creationId xmlns:a16="http://schemas.microsoft.com/office/drawing/2014/main" id="{3A8F1AAA-70B0-9542-A0E2-801F8FE9DDE4}"/>
                </a:ext>
              </a:extLst>
            </p:cNvPr>
            <p:cNvSpPr>
              <a:spLocks noChangeArrowheads="1"/>
            </p:cNvSpPr>
            <p:nvPr/>
          </p:nvSpPr>
          <p:spPr bwMode="auto">
            <a:xfrm>
              <a:off x="4464" y="2172"/>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As</a:t>
              </a:r>
              <a:endParaRPr lang="en-US" altLang="en-US" sz="1200"/>
            </a:p>
          </p:txBody>
        </p:sp>
        <p:sp>
          <p:nvSpPr>
            <p:cNvPr id="262" name="Rectangle 260">
              <a:extLst>
                <a:ext uri="{FF2B5EF4-FFF2-40B4-BE49-F238E27FC236}">
                  <a16:creationId xmlns:a16="http://schemas.microsoft.com/office/drawing/2014/main" id="{14395C1C-BFF0-E545-94DC-0AEAAB72F035}"/>
                </a:ext>
              </a:extLst>
            </p:cNvPr>
            <p:cNvSpPr>
              <a:spLocks noChangeArrowheads="1"/>
            </p:cNvSpPr>
            <p:nvPr/>
          </p:nvSpPr>
          <p:spPr bwMode="auto">
            <a:xfrm>
              <a:off x="50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35</a:t>
              </a:r>
              <a:endParaRPr lang="en-US" altLang="en-US" sz="1200"/>
            </a:p>
          </p:txBody>
        </p:sp>
        <p:sp>
          <p:nvSpPr>
            <p:cNvPr id="263" name="Rectangle 261">
              <a:extLst>
                <a:ext uri="{FF2B5EF4-FFF2-40B4-BE49-F238E27FC236}">
                  <a16:creationId xmlns:a16="http://schemas.microsoft.com/office/drawing/2014/main" id="{16E803F6-4664-1A4D-8103-58B269F4F1A5}"/>
                </a:ext>
              </a:extLst>
            </p:cNvPr>
            <p:cNvSpPr>
              <a:spLocks noChangeArrowheads="1"/>
            </p:cNvSpPr>
            <p:nvPr/>
          </p:nvSpPr>
          <p:spPr bwMode="auto">
            <a:xfrm>
              <a:off x="5064" y="2172"/>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Br</a:t>
              </a:r>
              <a:endParaRPr lang="en-US" altLang="en-US" sz="1200"/>
            </a:p>
          </p:txBody>
        </p:sp>
        <p:sp>
          <p:nvSpPr>
            <p:cNvPr id="264" name="Rectangle 262">
              <a:extLst>
                <a:ext uri="{FF2B5EF4-FFF2-40B4-BE49-F238E27FC236}">
                  <a16:creationId xmlns:a16="http://schemas.microsoft.com/office/drawing/2014/main" id="{A3B3DB9F-CF2E-894F-8125-E2AB179F45C6}"/>
                </a:ext>
              </a:extLst>
            </p:cNvPr>
            <p:cNvSpPr>
              <a:spLocks noChangeArrowheads="1"/>
            </p:cNvSpPr>
            <p:nvPr/>
          </p:nvSpPr>
          <p:spPr bwMode="auto">
            <a:xfrm>
              <a:off x="8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39</a:t>
              </a:r>
              <a:endParaRPr lang="en-US" altLang="en-US" sz="1200"/>
            </a:p>
          </p:txBody>
        </p:sp>
        <p:sp>
          <p:nvSpPr>
            <p:cNvPr id="265" name="Rectangle 263">
              <a:extLst>
                <a:ext uri="{FF2B5EF4-FFF2-40B4-BE49-F238E27FC236}">
                  <a16:creationId xmlns:a16="http://schemas.microsoft.com/office/drawing/2014/main" id="{620BE309-9E69-A741-A857-F0AE59136AA5}"/>
                </a:ext>
              </a:extLst>
            </p:cNvPr>
            <p:cNvSpPr>
              <a:spLocks noChangeArrowheads="1"/>
            </p:cNvSpPr>
            <p:nvPr/>
          </p:nvSpPr>
          <p:spPr bwMode="auto">
            <a:xfrm>
              <a:off x="864" y="2548"/>
              <a:ext cx="6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Y</a:t>
              </a:r>
              <a:endParaRPr lang="en-US" altLang="en-US" sz="1200"/>
            </a:p>
          </p:txBody>
        </p:sp>
        <p:sp>
          <p:nvSpPr>
            <p:cNvPr id="266" name="Rectangle 264">
              <a:extLst>
                <a:ext uri="{FF2B5EF4-FFF2-40B4-BE49-F238E27FC236}">
                  <a16:creationId xmlns:a16="http://schemas.microsoft.com/office/drawing/2014/main" id="{F363C1F6-835F-7743-89F6-DBAFA0911D3F}"/>
                </a:ext>
              </a:extLst>
            </p:cNvPr>
            <p:cNvSpPr>
              <a:spLocks noChangeArrowheads="1"/>
            </p:cNvSpPr>
            <p:nvPr/>
          </p:nvSpPr>
          <p:spPr bwMode="auto">
            <a:xfrm>
              <a:off x="10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67" name="Rectangle 265">
              <a:extLst>
                <a:ext uri="{FF2B5EF4-FFF2-40B4-BE49-F238E27FC236}">
                  <a16:creationId xmlns:a16="http://schemas.microsoft.com/office/drawing/2014/main" id="{BF51C7DE-F466-A24C-A88E-EA2805477761}"/>
                </a:ext>
              </a:extLst>
            </p:cNvPr>
            <p:cNvSpPr>
              <a:spLocks noChangeArrowheads="1"/>
            </p:cNvSpPr>
            <p:nvPr/>
          </p:nvSpPr>
          <p:spPr bwMode="auto">
            <a:xfrm>
              <a:off x="1084" y="2512"/>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68" name="Rectangle 266">
              <a:extLst>
                <a:ext uri="{FF2B5EF4-FFF2-40B4-BE49-F238E27FC236}">
                  <a16:creationId xmlns:a16="http://schemas.microsoft.com/office/drawing/2014/main" id="{B5817BC1-F739-2444-B913-E885F5086EB9}"/>
                </a:ext>
              </a:extLst>
            </p:cNvPr>
            <p:cNvSpPr>
              <a:spLocks noChangeArrowheads="1"/>
            </p:cNvSpPr>
            <p:nvPr/>
          </p:nvSpPr>
          <p:spPr bwMode="auto">
            <a:xfrm>
              <a:off x="11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40</a:t>
              </a:r>
              <a:endParaRPr lang="en-US" altLang="en-US" sz="1200"/>
            </a:p>
          </p:txBody>
        </p:sp>
        <p:sp>
          <p:nvSpPr>
            <p:cNvPr id="269" name="Rectangle 267">
              <a:extLst>
                <a:ext uri="{FF2B5EF4-FFF2-40B4-BE49-F238E27FC236}">
                  <a16:creationId xmlns:a16="http://schemas.microsoft.com/office/drawing/2014/main" id="{93EF4E9C-2EF3-414B-B63F-DC13701A2DB9}"/>
                </a:ext>
              </a:extLst>
            </p:cNvPr>
            <p:cNvSpPr>
              <a:spLocks noChangeArrowheads="1"/>
            </p:cNvSpPr>
            <p:nvPr/>
          </p:nvSpPr>
          <p:spPr bwMode="auto">
            <a:xfrm>
              <a:off x="1160" y="2548"/>
              <a:ext cx="9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Zr</a:t>
              </a:r>
              <a:endParaRPr lang="en-US" altLang="en-US" sz="1200"/>
            </a:p>
          </p:txBody>
        </p:sp>
        <p:sp>
          <p:nvSpPr>
            <p:cNvPr id="270" name="Rectangle 268">
              <a:extLst>
                <a:ext uri="{FF2B5EF4-FFF2-40B4-BE49-F238E27FC236}">
                  <a16:creationId xmlns:a16="http://schemas.microsoft.com/office/drawing/2014/main" id="{FAF1BFF5-5EAD-5E4E-84C2-F6D7DC3EEE87}"/>
                </a:ext>
              </a:extLst>
            </p:cNvPr>
            <p:cNvSpPr>
              <a:spLocks noChangeArrowheads="1"/>
            </p:cNvSpPr>
            <p:nvPr/>
          </p:nvSpPr>
          <p:spPr bwMode="auto">
            <a:xfrm>
              <a:off x="16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71" name="Rectangle 269">
              <a:extLst>
                <a:ext uri="{FF2B5EF4-FFF2-40B4-BE49-F238E27FC236}">
                  <a16:creationId xmlns:a16="http://schemas.microsoft.com/office/drawing/2014/main" id="{EEEDEA8F-8956-E341-9273-29F80DBB2A88}"/>
                </a:ext>
              </a:extLst>
            </p:cNvPr>
            <p:cNvSpPr>
              <a:spLocks noChangeArrowheads="1"/>
            </p:cNvSpPr>
            <p:nvPr/>
          </p:nvSpPr>
          <p:spPr bwMode="auto">
            <a:xfrm>
              <a:off x="1684" y="2512"/>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72" name="Rectangle 270">
              <a:extLst>
                <a:ext uri="{FF2B5EF4-FFF2-40B4-BE49-F238E27FC236}">
                  <a16:creationId xmlns:a16="http://schemas.microsoft.com/office/drawing/2014/main" id="{A501DF82-3864-544D-9812-9B9E52EAA1F5}"/>
                </a:ext>
              </a:extLst>
            </p:cNvPr>
            <p:cNvSpPr>
              <a:spLocks noChangeArrowheads="1"/>
            </p:cNvSpPr>
            <p:nvPr/>
          </p:nvSpPr>
          <p:spPr bwMode="auto">
            <a:xfrm>
              <a:off x="17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42</a:t>
              </a:r>
              <a:endParaRPr lang="en-US" altLang="en-US" sz="1200"/>
            </a:p>
          </p:txBody>
        </p:sp>
        <p:sp>
          <p:nvSpPr>
            <p:cNvPr id="273" name="Rectangle 271">
              <a:extLst>
                <a:ext uri="{FF2B5EF4-FFF2-40B4-BE49-F238E27FC236}">
                  <a16:creationId xmlns:a16="http://schemas.microsoft.com/office/drawing/2014/main" id="{8B0FF5C5-A87B-DC41-B29F-5D703FF681AF}"/>
                </a:ext>
              </a:extLst>
            </p:cNvPr>
            <p:cNvSpPr>
              <a:spLocks noChangeArrowheads="1"/>
            </p:cNvSpPr>
            <p:nvPr/>
          </p:nvSpPr>
          <p:spPr bwMode="auto">
            <a:xfrm>
              <a:off x="1760" y="2548"/>
              <a:ext cx="13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Mo</a:t>
              </a:r>
              <a:endParaRPr lang="en-US" altLang="en-US" sz="1200"/>
            </a:p>
          </p:txBody>
        </p:sp>
        <p:sp>
          <p:nvSpPr>
            <p:cNvPr id="274" name="Rectangle 272">
              <a:extLst>
                <a:ext uri="{FF2B5EF4-FFF2-40B4-BE49-F238E27FC236}">
                  <a16:creationId xmlns:a16="http://schemas.microsoft.com/office/drawing/2014/main" id="{4871FAF9-4621-9D45-9C68-9B495AB0D0F4}"/>
                </a:ext>
              </a:extLst>
            </p:cNvPr>
            <p:cNvSpPr>
              <a:spLocks noChangeArrowheads="1"/>
            </p:cNvSpPr>
            <p:nvPr/>
          </p:nvSpPr>
          <p:spPr bwMode="auto">
            <a:xfrm>
              <a:off x="3180" y="2328"/>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75" name="Rectangle 273">
              <a:extLst>
                <a:ext uri="{FF2B5EF4-FFF2-40B4-BE49-F238E27FC236}">
                  <a16:creationId xmlns:a16="http://schemas.microsoft.com/office/drawing/2014/main" id="{DC1BBB45-A183-AD4F-804F-58FD4A1210D3}"/>
                </a:ext>
              </a:extLst>
            </p:cNvPr>
            <p:cNvSpPr>
              <a:spLocks noChangeArrowheads="1"/>
            </p:cNvSpPr>
            <p:nvPr/>
          </p:nvSpPr>
          <p:spPr bwMode="auto">
            <a:xfrm>
              <a:off x="3180" y="2512"/>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76" name="Rectangle 274">
              <a:extLst>
                <a:ext uri="{FF2B5EF4-FFF2-40B4-BE49-F238E27FC236}">
                  <a16:creationId xmlns:a16="http://schemas.microsoft.com/office/drawing/2014/main" id="{7C6AAF5D-A5B8-8449-9797-C0D6B381C80F}"/>
                </a:ext>
              </a:extLst>
            </p:cNvPr>
            <p:cNvSpPr>
              <a:spLocks noChangeArrowheads="1"/>
            </p:cNvSpPr>
            <p:nvPr/>
          </p:nvSpPr>
          <p:spPr bwMode="auto">
            <a:xfrm>
              <a:off x="3272" y="239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47</a:t>
              </a:r>
              <a:endParaRPr lang="en-US" altLang="en-US" sz="1200"/>
            </a:p>
          </p:txBody>
        </p:sp>
        <p:sp>
          <p:nvSpPr>
            <p:cNvPr id="277" name="Rectangle 275">
              <a:extLst>
                <a:ext uri="{FF2B5EF4-FFF2-40B4-BE49-F238E27FC236}">
                  <a16:creationId xmlns:a16="http://schemas.microsoft.com/office/drawing/2014/main" id="{487C2991-4A48-6242-9426-746D7DF759D2}"/>
                </a:ext>
              </a:extLst>
            </p:cNvPr>
            <p:cNvSpPr>
              <a:spLocks noChangeArrowheads="1"/>
            </p:cNvSpPr>
            <p:nvPr/>
          </p:nvSpPr>
          <p:spPr bwMode="auto">
            <a:xfrm>
              <a:off x="3272" y="2556"/>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Ag</a:t>
              </a:r>
              <a:endParaRPr lang="en-US" altLang="en-US" sz="1200" dirty="0"/>
            </a:p>
          </p:txBody>
        </p:sp>
        <p:sp>
          <p:nvSpPr>
            <p:cNvPr id="278" name="Rectangle 276">
              <a:extLst>
                <a:ext uri="{FF2B5EF4-FFF2-40B4-BE49-F238E27FC236}">
                  <a16:creationId xmlns:a16="http://schemas.microsoft.com/office/drawing/2014/main" id="{29A7A201-2D01-B94F-B60D-E1634CDC5CA3}"/>
                </a:ext>
              </a:extLst>
            </p:cNvPr>
            <p:cNvSpPr>
              <a:spLocks noChangeArrowheads="1"/>
            </p:cNvSpPr>
            <p:nvPr/>
          </p:nvSpPr>
          <p:spPr bwMode="auto">
            <a:xfrm>
              <a:off x="34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79" name="Rectangle 277">
              <a:extLst>
                <a:ext uri="{FF2B5EF4-FFF2-40B4-BE49-F238E27FC236}">
                  <a16:creationId xmlns:a16="http://schemas.microsoft.com/office/drawing/2014/main" id="{A9DFB29A-FF46-F640-A516-E768DC580C89}"/>
                </a:ext>
              </a:extLst>
            </p:cNvPr>
            <p:cNvSpPr>
              <a:spLocks noChangeArrowheads="1"/>
            </p:cNvSpPr>
            <p:nvPr/>
          </p:nvSpPr>
          <p:spPr bwMode="auto">
            <a:xfrm>
              <a:off x="3484" y="2512"/>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80" name="Rectangle 278">
              <a:extLst>
                <a:ext uri="{FF2B5EF4-FFF2-40B4-BE49-F238E27FC236}">
                  <a16:creationId xmlns:a16="http://schemas.microsoft.com/office/drawing/2014/main" id="{B9A3E585-A6E1-3243-87E6-9F59FFB696B1}"/>
                </a:ext>
              </a:extLst>
            </p:cNvPr>
            <p:cNvSpPr>
              <a:spLocks noChangeArrowheads="1"/>
            </p:cNvSpPr>
            <p:nvPr/>
          </p:nvSpPr>
          <p:spPr bwMode="auto">
            <a:xfrm>
              <a:off x="35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48</a:t>
              </a:r>
              <a:endParaRPr lang="en-US" altLang="en-US" sz="1200"/>
            </a:p>
          </p:txBody>
        </p:sp>
        <p:sp>
          <p:nvSpPr>
            <p:cNvPr id="281" name="Rectangle 279">
              <a:extLst>
                <a:ext uri="{FF2B5EF4-FFF2-40B4-BE49-F238E27FC236}">
                  <a16:creationId xmlns:a16="http://schemas.microsoft.com/office/drawing/2014/main" id="{6A234B6F-C387-844E-A02B-79239C002A30}"/>
                </a:ext>
              </a:extLst>
            </p:cNvPr>
            <p:cNvSpPr>
              <a:spLocks noChangeArrowheads="1"/>
            </p:cNvSpPr>
            <p:nvPr/>
          </p:nvSpPr>
          <p:spPr bwMode="auto">
            <a:xfrm>
              <a:off x="3560" y="2548"/>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Cd</a:t>
              </a:r>
              <a:endParaRPr lang="en-US" altLang="en-US" sz="1200" dirty="0"/>
            </a:p>
          </p:txBody>
        </p:sp>
        <p:sp>
          <p:nvSpPr>
            <p:cNvPr id="282" name="Rectangle 280">
              <a:extLst>
                <a:ext uri="{FF2B5EF4-FFF2-40B4-BE49-F238E27FC236}">
                  <a16:creationId xmlns:a16="http://schemas.microsoft.com/office/drawing/2014/main" id="{29EBD873-85B2-9C47-9EAA-A6261785381C}"/>
                </a:ext>
              </a:extLst>
            </p:cNvPr>
            <p:cNvSpPr>
              <a:spLocks noChangeArrowheads="1"/>
            </p:cNvSpPr>
            <p:nvPr/>
          </p:nvSpPr>
          <p:spPr bwMode="auto">
            <a:xfrm>
              <a:off x="3780" y="2328"/>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83" name="Rectangle 281">
              <a:extLst>
                <a:ext uri="{FF2B5EF4-FFF2-40B4-BE49-F238E27FC236}">
                  <a16:creationId xmlns:a16="http://schemas.microsoft.com/office/drawing/2014/main" id="{72C9C183-C9C1-C34E-8857-08453B1A7C59}"/>
                </a:ext>
              </a:extLst>
            </p:cNvPr>
            <p:cNvSpPr>
              <a:spLocks noChangeArrowheads="1"/>
            </p:cNvSpPr>
            <p:nvPr/>
          </p:nvSpPr>
          <p:spPr bwMode="auto">
            <a:xfrm>
              <a:off x="3780" y="2512"/>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84" name="Rectangle 282">
              <a:extLst>
                <a:ext uri="{FF2B5EF4-FFF2-40B4-BE49-F238E27FC236}">
                  <a16:creationId xmlns:a16="http://schemas.microsoft.com/office/drawing/2014/main" id="{DC40D040-9386-5549-9629-225A20F24949}"/>
                </a:ext>
              </a:extLst>
            </p:cNvPr>
            <p:cNvSpPr>
              <a:spLocks noChangeArrowheads="1"/>
            </p:cNvSpPr>
            <p:nvPr/>
          </p:nvSpPr>
          <p:spPr bwMode="auto">
            <a:xfrm>
              <a:off x="38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49</a:t>
              </a:r>
              <a:endParaRPr lang="en-US" altLang="en-US" sz="1200"/>
            </a:p>
          </p:txBody>
        </p:sp>
        <p:sp>
          <p:nvSpPr>
            <p:cNvPr id="285" name="Rectangle 283">
              <a:extLst>
                <a:ext uri="{FF2B5EF4-FFF2-40B4-BE49-F238E27FC236}">
                  <a16:creationId xmlns:a16="http://schemas.microsoft.com/office/drawing/2014/main" id="{12F347E3-4271-5244-801B-9A783818CDF3}"/>
                </a:ext>
              </a:extLst>
            </p:cNvPr>
            <p:cNvSpPr>
              <a:spLocks noChangeArrowheads="1"/>
            </p:cNvSpPr>
            <p:nvPr/>
          </p:nvSpPr>
          <p:spPr bwMode="auto">
            <a:xfrm>
              <a:off x="3864" y="2548"/>
              <a:ext cx="8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In</a:t>
              </a:r>
              <a:endParaRPr lang="en-US" altLang="en-US" sz="1200"/>
            </a:p>
          </p:txBody>
        </p:sp>
        <p:sp>
          <p:nvSpPr>
            <p:cNvPr id="286" name="Rectangle 284">
              <a:extLst>
                <a:ext uri="{FF2B5EF4-FFF2-40B4-BE49-F238E27FC236}">
                  <a16:creationId xmlns:a16="http://schemas.microsoft.com/office/drawing/2014/main" id="{E32AB48C-5BFB-124F-B100-91483C15A2EC}"/>
                </a:ext>
              </a:extLst>
            </p:cNvPr>
            <p:cNvSpPr>
              <a:spLocks noChangeArrowheads="1"/>
            </p:cNvSpPr>
            <p:nvPr/>
          </p:nvSpPr>
          <p:spPr bwMode="auto">
            <a:xfrm>
              <a:off x="46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87" name="Rectangle 285">
              <a:extLst>
                <a:ext uri="{FF2B5EF4-FFF2-40B4-BE49-F238E27FC236}">
                  <a16:creationId xmlns:a16="http://schemas.microsoft.com/office/drawing/2014/main" id="{0D917F06-A78F-F94C-A2B7-74160F9C8FC2}"/>
                </a:ext>
              </a:extLst>
            </p:cNvPr>
            <p:cNvSpPr>
              <a:spLocks noChangeArrowheads="1"/>
            </p:cNvSpPr>
            <p:nvPr/>
          </p:nvSpPr>
          <p:spPr bwMode="auto">
            <a:xfrm>
              <a:off x="4684" y="2512"/>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88" name="Rectangle 286">
              <a:extLst>
                <a:ext uri="{FF2B5EF4-FFF2-40B4-BE49-F238E27FC236}">
                  <a16:creationId xmlns:a16="http://schemas.microsoft.com/office/drawing/2014/main" id="{9551DC68-EA09-4741-97E2-FD2789D24AA3}"/>
                </a:ext>
              </a:extLst>
            </p:cNvPr>
            <p:cNvSpPr>
              <a:spLocks noChangeArrowheads="1"/>
            </p:cNvSpPr>
            <p:nvPr/>
          </p:nvSpPr>
          <p:spPr bwMode="auto">
            <a:xfrm>
              <a:off x="47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52</a:t>
              </a:r>
              <a:endParaRPr lang="en-US" altLang="en-US" sz="1200"/>
            </a:p>
          </p:txBody>
        </p:sp>
        <p:sp>
          <p:nvSpPr>
            <p:cNvPr id="289" name="Rectangle 287">
              <a:extLst>
                <a:ext uri="{FF2B5EF4-FFF2-40B4-BE49-F238E27FC236}">
                  <a16:creationId xmlns:a16="http://schemas.microsoft.com/office/drawing/2014/main" id="{3B9D4B1B-DF22-7641-A28A-26C3F3DE6661}"/>
                </a:ext>
              </a:extLst>
            </p:cNvPr>
            <p:cNvSpPr>
              <a:spLocks noChangeArrowheads="1"/>
            </p:cNvSpPr>
            <p:nvPr/>
          </p:nvSpPr>
          <p:spPr bwMode="auto">
            <a:xfrm>
              <a:off x="4760" y="2548"/>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Te</a:t>
              </a:r>
              <a:endParaRPr lang="en-US" altLang="en-US" sz="1200"/>
            </a:p>
          </p:txBody>
        </p:sp>
        <p:sp>
          <p:nvSpPr>
            <p:cNvPr id="290" name="Rectangle 288">
              <a:extLst>
                <a:ext uri="{FF2B5EF4-FFF2-40B4-BE49-F238E27FC236}">
                  <a16:creationId xmlns:a16="http://schemas.microsoft.com/office/drawing/2014/main" id="{CCAD35BD-35CB-7849-8B47-D156CC01380B}"/>
                </a:ext>
              </a:extLst>
            </p:cNvPr>
            <p:cNvSpPr>
              <a:spLocks noChangeArrowheads="1"/>
            </p:cNvSpPr>
            <p:nvPr/>
          </p:nvSpPr>
          <p:spPr bwMode="auto">
            <a:xfrm>
              <a:off x="4980" y="2328"/>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91" name="Rectangle 289">
              <a:extLst>
                <a:ext uri="{FF2B5EF4-FFF2-40B4-BE49-F238E27FC236}">
                  <a16:creationId xmlns:a16="http://schemas.microsoft.com/office/drawing/2014/main" id="{6CE82C86-C9E0-CF49-AF3E-BDF39127B287}"/>
                </a:ext>
              </a:extLst>
            </p:cNvPr>
            <p:cNvSpPr>
              <a:spLocks noChangeArrowheads="1"/>
            </p:cNvSpPr>
            <p:nvPr/>
          </p:nvSpPr>
          <p:spPr bwMode="auto">
            <a:xfrm>
              <a:off x="4980" y="2512"/>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92" name="Rectangle 290">
              <a:extLst>
                <a:ext uri="{FF2B5EF4-FFF2-40B4-BE49-F238E27FC236}">
                  <a16:creationId xmlns:a16="http://schemas.microsoft.com/office/drawing/2014/main" id="{13214337-B045-6548-BBAA-4FDD278D158F}"/>
                </a:ext>
              </a:extLst>
            </p:cNvPr>
            <p:cNvSpPr>
              <a:spLocks noChangeArrowheads="1"/>
            </p:cNvSpPr>
            <p:nvPr/>
          </p:nvSpPr>
          <p:spPr bwMode="auto">
            <a:xfrm>
              <a:off x="50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53</a:t>
              </a:r>
              <a:endParaRPr lang="en-US" altLang="en-US" sz="1200"/>
            </a:p>
          </p:txBody>
        </p:sp>
        <p:sp>
          <p:nvSpPr>
            <p:cNvPr id="293" name="Rectangle 291">
              <a:extLst>
                <a:ext uri="{FF2B5EF4-FFF2-40B4-BE49-F238E27FC236}">
                  <a16:creationId xmlns:a16="http://schemas.microsoft.com/office/drawing/2014/main" id="{7455E6FF-6587-B04C-BE4D-660533246A7B}"/>
                </a:ext>
              </a:extLst>
            </p:cNvPr>
            <p:cNvSpPr>
              <a:spLocks noChangeArrowheads="1"/>
            </p:cNvSpPr>
            <p:nvPr/>
          </p:nvSpPr>
          <p:spPr bwMode="auto">
            <a:xfrm>
              <a:off x="5064" y="2548"/>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I</a:t>
              </a:r>
              <a:endParaRPr lang="en-US" altLang="en-US" sz="1200"/>
            </a:p>
          </p:txBody>
        </p:sp>
        <p:sp>
          <p:nvSpPr>
            <p:cNvPr id="294" name="Rectangle 292">
              <a:extLst>
                <a:ext uri="{FF2B5EF4-FFF2-40B4-BE49-F238E27FC236}">
                  <a16:creationId xmlns:a16="http://schemas.microsoft.com/office/drawing/2014/main" id="{74863ADE-C5B6-A14F-8FA7-0A4B065A919F}"/>
                </a:ext>
              </a:extLst>
            </p:cNvPr>
            <p:cNvSpPr>
              <a:spLocks noChangeArrowheads="1"/>
            </p:cNvSpPr>
            <p:nvPr/>
          </p:nvSpPr>
          <p:spPr bwMode="auto">
            <a:xfrm>
              <a:off x="780" y="2704"/>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95" name="Rectangle 293">
              <a:extLst>
                <a:ext uri="{FF2B5EF4-FFF2-40B4-BE49-F238E27FC236}">
                  <a16:creationId xmlns:a16="http://schemas.microsoft.com/office/drawing/2014/main" id="{05FA8AAB-C564-BF42-9CCF-367464CBBA35}"/>
                </a:ext>
              </a:extLst>
            </p:cNvPr>
            <p:cNvSpPr>
              <a:spLocks noChangeArrowheads="1"/>
            </p:cNvSpPr>
            <p:nvPr/>
          </p:nvSpPr>
          <p:spPr bwMode="auto">
            <a:xfrm>
              <a:off x="780" y="2888"/>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96" name="Rectangle 294">
              <a:extLst>
                <a:ext uri="{FF2B5EF4-FFF2-40B4-BE49-F238E27FC236}">
                  <a16:creationId xmlns:a16="http://schemas.microsoft.com/office/drawing/2014/main" id="{A75C922C-0E19-2C4E-B13B-611410E7D676}"/>
                </a:ext>
              </a:extLst>
            </p:cNvPr>
            <p:cNvSpPr>
              <a:spLocks noChangeArrowheads="1"/>
            </p:cNvSpPr>
            <p:nvPr/>
          </p:nvSpPr>
          <p:spPr bwMode="auto">
            <a:xfrm>
              <a:off x="8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57</a:t>
              </a:r>
              <a:endParaRPr lang="en-US" altLang="en-US" sz="1200"/>
            </a:p>
          </p:txBody>
        </p:sp>
        <p:sp>
          <p:nvSpPr>
            <p:cNvPr id="297" name="Rectangle 295">
              <a:extLst>
                <a:ext uri="{FF2B5EF4-FFF2-40B4-BE49-F238E27FC236}">
                  <a16:creationId xmlns:a16="http://schemas.microsoft.com/office/drawing/2014/main" id="{00BCC817-A289-3440-9E6F-095B2DB20140}"/>
                </a:ext>
              </a:extLst>
            </p:cNvPr>
            <p:cNvSpPr>
              <a:spLocks noChangeArrowheads="1"/>
            </p:cNvSpPr>
            <p:nvPr/>
          </p:nvSpPr>
          <p:spPr bwMode="auto">
            <a:xfrm>
              <a:off x="864" y="292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La</a:t>
              </a:r>
              <a:endParaRPr lang="en-US" altLang="en-US" sz="1200"/>
            </a:p>
          </p:txBody>
        </p:sp>
        <p:sp>
          <p:nvSpPr>
            <p:cNvPr id="298" name="Rectangle 296">
              <a:extLst>
                <a:ext uri="{FF2B5EF4-FFF2-40B4-BE49-F238E27FC236}">
                  <a16:creationId xmlns:a16="http://schemas.microsoft.com/office/drawing/2014/main" id="{C1CD2904-8388-304F-A66C-894B36445120}"/>
                </a:ext>
              </a:extLst>
            </p:cNvPr>
            <p:cNvSpPr>
              <a:spLocks noChangeArrowheads="1"/>
            </p:cNvSpPr>
            <p:nvPr/>
          </p:nvSpPr>
          <p:spPr bwMode="auto">
            <a:xfrm>
              <a:off x="1380" y="3152"/>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299" name="Rectangle 297">
              <a:extLst>
                <a:ext uri="{FF2B5EF4-FFF2-40B4-BE49-F238E27FC236}">
                  <a16:creationId xmlns:a16="http://schemas.microsoft.com/office/drawing/2014/main" id="{8DDBFDDA-A83F-CA41-A611-5146BFADFF6C}"/>
                </a:ext>
              </a:extLst>
            </p:cNvPr>
            <p:cNvSpPr>
              <a:spLocks noChangeArrowheads="1"/>
            </p:cNvSpPr>
            <p:nvPr/>
          </p:nvSpPr>
          <p:spPr bwMode="auto">
            <a:xfrm>
              <a:off x="1380" y="3336"/>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00" name="Rectangle 298">
              <a:extLst>
                <a:ext uri="{FF2B5EF4-FFF2-40B4-BE49-F238E27FC236}">
                  <a16:creationId xmlns:a16="http://schemas.microsoft.com/office/drawing/2014/main" id="{3B48EE57-66D1-C34E-86CB-B8BE0FE54444}"/>
                </a:ext>
              </a:extLst>
            </p:cNvPr>
            <p:cNvSpPr>
              <a:spLocks noChangeArrowheads="1"/>
            </p:cNvSpPr>
            <p:nvPr/>
          </p:nvSpPr>
          <p:spPr bwMode="auto">
            <a:xfrm>
              <a:off x="1472" y="3220"/>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59</a:t>
              </a:r>
              <a:endParaRPr lang="en-US" altLang="en-US" sz="1200"/>
            </a:p>
          </p:txBody>
        </p:sp>
        <p:sp>
          <p:nvSpPr>
            <p:cNvPr id="301" name="Rectangle 299">
              <a:extLst>
                <a:ext uri="{FF2B5EF4-FFF2-40B4-BE49-F238E27FC236}">
                  <a16:creationId xmlns:a16="http://schemas.microsoft.com/office/drawing/2014/main" id="{12133B09-A788-3F41-9E09-59883694CD52}"/>
                </a:ext>
              </a:extLst>
            </p:cNvPr>
            <p:cNvSpPr>
              <a:spLocks noChangeArrowheads="1"/>
            </p:cNvSpPr>
            <p:nvPr/>
          </p:nvSpPr>
          <p:spPr bwMode="auto">
            <a:xfrm>
              <a:off x="1472" y="3380"/>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Pr</a:t>
              </a:r>
              <a:endParaRPr lang="en-US" altLang="en-US" sz="1200"/>
            </a:p>
          </p:txBody>
        </p:sp>
        <p:sp>
          <p:nvSpPr>
            <p:cNvPr id="302" name="Rectangle 300">
              <a:extLst>
                <a:ext uri="{FF2B5EF4-FFF2-40B4-BE49-F238E27FC236}">
                  <a16:creationId xmlns:a16="http://schemas.microsoft.com/office/drawing/2014/main" id="{28A2E7AB-4624-6C4F-B9A7-B99A45DC48CD}"/>
                </a:ext>
              </a:extLst>
            </p:cNvPr>
            <p:cNvSpPr>
              <a:spLocks noChangeArrowheads="1"/>
            </p:cNvSpPr>
            <p:nvPr/>
          </p:nvSpPr>
          <p:spPr bwMode="auto">
            <a:xfrm>
              <a:off x="1684" y="31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03" name="Rectangle 301">
              <a:extLst>
                <a:ext uri="{FF2B5EF4-FFF2-40B4-BE49-F238E27FC236}">
                  <a16:creationId xmlns:a16="http://schemas.microsoft.com/office/drawing/2014/main" id="{192C5E68-EF95-F841-9AD4-583C6961591E}"/>
                </a:ext>
              </a:extLst>
            </p:cNvPr>
            <p:cNvSpPr>
              <a:spLocks noChangeArrowheads="1"/>
            </p:cNvSpPr>
            <p:nvPr/>
          </p:nvSpPr>
          <p:spPr bwMode="auto">
            <a:xfrm>
              <a:off x="1684" y="3336"/>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04" name="Rectangle 302">
              <a:extLst>
                <a:ext uri="{FF2B5EF4-FFF2-40B4-BE49-F238E27FC236}">
                  <a16:creationId xmlns:a16="http://schemas.microsoft.com/office/drawing/2014/main" id="{5C677B53-A465-5B4F-AE1E-202E5F4B7D91}"/>
                </a:ext>
              </a:extLst>
            </p:cNvPr>
            <p:cNvSpPr>
              <a:spLocks noChangeArrowheads="1"/>
            </p:cNvSpPr>
            <p:nvPr/>
          </p:nvSpPr>
          <p:spPr bwMode="auto">
            <a:xfrm>
              <a:off x="17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60</a:t>
              </a:r>
              <a:endParaRPr lang="en-US" altLang="en-US" sz="1200"/>
            </a:p>
          </p:txBody>
        </p:sp>
        <p:sp>
          <p:nvSpPr>
            <p:cNvPr id="305" name="Rectangle 303">
              <a:extLst>
                <a:ext uri="{FF2B5EF4-FFF2-40B4-BE49-F238E27FC236}">
                  <a16:creationId xmlns:a16="http://schemas.microsoft.com/office/drawing/2014/main" id="{0F51B2AF-F536-AE4C-B2EA-6AD4F1854A81}"/>
                </a:ext>
              </a:extLst>
            </p:cNvPr>
            <p:cNvSpPr>
              <a:spLocks noChangeArrowheads="1"/>
            </p:cNvSpPr>
            <p:nvPr/>
          </p:nvSpPr>
          <p:spPr bwMode="auto">
            <a:xfrm>
              <a:off x="1760" y="3372"/>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Nd</a:t>
              </a:r>
              <a:endParaRPr lang="en-US" altLang="en-US" sz="1200"/>
            </a:p>
          </p:txBody>
        </p:sp>
        <p:sp>
          <p:nvSpPr>
            <p:cNvPr id="306" name="Rectangle 304">
              <a:extLst>
                <a:ext uri="{FF2B5EF4-FFF2-40B4-BE49-F238E27FC236}">
                  <a16:creationId xmlns:a16="http://schemas.microsoft.com/office/drawing/2014/main" id="{13C5F05B-6645-5A4C-916B-0A282F88B696}"/>
                </a:ext>
              </a:extLst>
            </p:cNvPr>
            <p:cNvSpPr>
              <a:spLocks noChangeArrowheads="1"/>
            </p:cNvSpPr>
            <p:nvPr/>
          </p:nvSpPr>
          <p:spPr bwMode="auto">
            <a:xfrm>
              <a:off x="4084" y="3336"/>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07" name="Rectangle 305">
              <a:extLst>
                <a:ext uri="{FF2B5EF4-FFF2-40B4-BE49-F238E27FC236}">
                  <a16:creationId xmlns:a16="http://schemas.microsoft.com/office/drawing/2014/main" id="{4C3AACE3-84A1-1D41-B725-471D9F89A0CE}"/>
                </a:ext>
              </a:extLst>
            </p:cNvPr>
            <p:cNvSpPr>
              <a:spLocks noChangeArrowheads="1"/>
            </p:cNvSpPr>
            <p:nvPr/>
          </p:nvSpPr>
          <p:spPr bwMode="auto">
            <a:xfrm>
              <a:off x="41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68</a:t>
              </a:r>
              <a:endParaRPr lang="en-US" altLang="en-US" sz="1200"/>
            </a:p>
          </p:txBody>
        </p:sp>
        <p:sp>
          <p:nvSpPr>
            <p:cNvPr id="308" name="Rectangle 306">
              <a:extLst>
                <a:ext uri="{FF2B5EF4-FFF2-40B4-BE49-F238E27FC236}">
                  <a16:creationId xmlns:a16="http://schemas.microsoft.com/office/drawing/2014/main" id="{6BC421B6-E06E-0F42-9C4D-1BAEC084AE48}"/>
                </a:ext>
              </a:extLst>
            </p:cNvPr>
            <p:cNvSpPr>
              <a:spLocks noChangeArrowheads="1"/>
            </p:cNvSpPr>
            <p:nvPr/>
          </p:nvSpPr>
          <p:spPr bwMode="auto">
            <a:xfrm>
              <a:off x="4160" y="3372"/>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Er</a:t>
              </a:r>
              <a:endParaRPr lang="en-US" altLang="en-US" sz="1200"/>
            </a:p>
          </p:txBody>
        </p:sp>
        <p:sp>
          <p:nvSpPr>
            <p:cNvPr id="309" name="Rectangle 307">
              <a:extLst>
                <a:ext uri="{FF2B5EF4-FFF2-40B4-BE49-F238E27FC236}">
                  <a16:creationId xmlns:a16="http://schemas.microsoft.com/office/drawing/2014/main" id="{3FC6EB1C-955C-584D-BE0E-98CED59CCF61}"/>
                </a:ext>
              </a:extLst>
            </p:cNvPr>
            <p:cNvSpPr>
              <a:spLocks noChangeArrowheads="1"/>
            </p:cNvSpPr>
            <p:nvPr/>
          </p:nvSpPr>
          <p:spPr bwMode="auto">
            <a:xfrm>
              <a:off x="4380" y="31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10" name="Rectangle 308">
              <a:extLst>
                <a:ext uri="{FF2B5EF4-FFF2-40B4-BE49-F238E27FC236}">
                  <a16:creationId xmlns:a16="http://schemas.microsoft.com/office/drawing/2014/main" id="{5A2CACB3-9F0E-3044-860B-D53115E3C6E5}"/>
                </a:ext>
              </a:extLst>
            </p:cNvPr>
            <p:cNvSpPr>
              <a:spLocks noChangeArrowheads="1"/>
            </p:cNvSpPr>
            <p:nvPr/>
          </p:nvSpPr>
          <p:spPr bwMode="auto">
            <a:xfrm>
              <a:off x="4380" y="3336"/>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11" name="Rectangle 309">
              <a:extLst>
                <a:ext uri="{FF2B5EF4-FFF2-40B4-BE49-F238E27FC236}">
                  <a16:creationId xmlns:a16="http://schemas.microsoft.com/office/drawing/2014/main" id="{7AF5B62B-1F88-3F43-8185-06CEFF898656}"/>
                </a:ext>
              </a:extLst>
            </p:cNvPr>
            <p:cNvSpPr>
              <a:spLocks noChangeArrowheads="1"/>
            </p:cNvSpPr>
            <p:nvPr/>
          </p:nvSpPr>
          <p:spPr bwMode="auto">
            <a:xfrm>
              <a:off x="4440" y="320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69</a:t>
              </a:r>
              <a:endParaRPr lang="en-US" altLang="en-US" sz="1200"/>
            </a:p>
          </p:txBody>
        </p:sp>
        <p:sp>
          <p:nvSpPr>
            <p:cNvPr id="312" name="Rectangle 310">
              <a:extLst>
                <a:ext uri="{FF2B5EF4-FFF2-40B4-BE49-F238E27FC236}">
                  <a16:creationId xmlns:a16="http://schemas.microsoft.com/office/drawing/2014/main" id="{39E20FDC-32A2-424B-AE3B-F7893EABC853}"/>
                </a:ext>
              </a:extLst>
            </p:cNvPr>
            <p:cNvSpPr>
              <a:spLocks noChangeArrowheads="1"/>
            </p:cNvSpPr>
            <p:nvPr/>
          </p:nvSpPr>
          <p:spPr bwMode="auto">
            <a:xfrm>
              <a:off x="4440" y="3364"/>
              <a:ext cx="14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Tm</a:t>
              </a:r>
              <a:endParaRPr lang="en-US" altLang="en-US" sz="1200"/>
            </a:p>
          </p:txBody>
        </p:sp>
        <p:sp>
          <p:nvSpPr>
            <p:cNvPr id="313" name="Rectangle 311">
              <a:extLst>
                <a:ext uri="{FF2B5EF4-FFF2-40B4-BE49-F238E27FC236}">
                  <a16:creationId xmlns:a16="http://schemas.microsoft.com/office/drawing/2014/main" id="{F931F4BC-8D26-9E4B-8958-CA3C18B3912E}"/>
                </a:ext>
              </a:extLst>
            </p:cNvPr>
            <p:cNvSpPr>
              <a:spLocks noChangeArrowheads="1"/>
            </p:cNvSpPr>
            <p:nvPr/>
          </p:nvSpPr>
          <p:spPr bwMode="auto">
            <a:xfrm>
              <a:off x="4684" y="31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14" name="Rectangle 312">
              <a:extLst>
                <a:ext uri="{FF2B5EF4-FFF2-40B4-BE49-F238E27FC236}">
                  <a16:creationId xmlns:a16="http://schemas.microsoft.com/office/drawing/2014/main" id="{E435BF50-B3D3-2A4B-861F-BA42FF3342D3}"/>
                </a:ext>
              </a:extLst>
            </p:cNvPr>
            <p:cNvSpPr>
              <a:spLocks noChangeArrowheads="1"/>
            </p:cNvSpPr>
            <p:nvPr/>
          </p:nvSpPr>
          <p:spPr bwMode="auto">
            <a:xfrm>
              <a:off x="4684" y="3336"/>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15" name="Rectangle 313">
              <a:extLst>
                <a:ext uri="{FF2B5EF4-FFF2-40B4-BE49-F238E27FC236}">
                  <a16:creationId xmlns:a16="http://schemas.microsoft.com/office/drawing/2014/main" id="{7C53FDB0-6396-C744-8248-E6D07C3B1DA8}"/>
                </a:ext>
              </a:extLst>
            </p:cNvPr>
            <p:cNvSpPr>
              <a:spLocks noChangeArrowheads="1"/>
            </p:cNvSpPr>
            <p:nvPr/>
          </p:nvSpPr>
          <p:spPr bwMode="auto">
            <a:xfrm>
              <a:off x="47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70</a:t>
              </a:r>
              <a:endParaRPr lang="en-US" altLang="en-US" sz="1200"/>
            </a:p>
          </p:txBody>
        </p:sp>
        <p:sp>
          <p:nvSpPr>
            <p:cNvPr id="316" name="Rectangle 314">
              <a:extLst>
                <a:ext uri="{FF2B5EF4-FFF2-40B4-BE49-F238E27FC236}">
                  <a16:creationId xmlns:a16="http://schemas.microsoft.com/office/drawing/2014/main" id="{6CEA4030-48DA-374E-9E42-61DE7D95A4F3}"/>
                </a:ext>
              </a:extLst>
            </p:cNvPr>
            <p:cNvSpPr>
              <a:spLocks noChangeArrowheads="1"/>
            </p:cNvSpPr>
            <p:nvPr/>
          </p:nvSpPr>
          <p:spPr bwMode="auto">
            <a:xfrm>
              <a:off x="4760" y="3372"/>
              <a:ext cx="11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Yb</a:t>
              </a:r>
              <a:endParaRPr lang="en-US" altLang="en-US" sz="1200"/>
            </a:p>
          </p:txBody>
        </p:sp>
        <p:sp>
          <p:nvSpPr>
            <p:cNvPr id="317" name="Rectangle 315">
              <a:extLst>
                <a:ext uri="{FF2B5EF4-FFF2-40B4-BE49-F238E27FC236}">
                  <a16:creationId xmlns:a16="http://schemas.microsoft.com/office/drawing/2014/main" id="{2C0FD978-E041-B247-9C2E-F33D78C62BFC}"/>
                </a:ext>
              </a:extLst>
            </p:cNvPr>
            <p:cNvSpPr>
              <a:spLocks noChangeArrowheads="1"/>
            </p:cNvSpPr>
            <p:nvPr/>
          </p:nvSpPr>
          <p:spPr bwMode="auto">
            <a:xfrm>
              <a:off x="1684" y="2704"/>
              <a:ext cx="296"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18" name="Rectangle 316">
              <a:extLst>
                <a:ext uri="{FF2B5EF4-FFF2-40B4-BE49-F238E27FC236}">
                  <a16:creationId xmlns:a16="http://schemas.microsoft.com/office/drawing/2014/main" id="{9EF53F0C-6594-C545-ABA5-7D91C069C84F}"/>
                </a:ext>
              </a:extLst>
            </p:cNvPr>
            <p:cNvSpPr>
              <a:spLocks noChangeArrowheads="1"/>
            </p:cNvSpPr>
            <p:nvPr/>
          </p:nvSpPr>
          <p:spPr bwMode="auto">
            <a:xfrm>
              <a:off x="1684" y="2888"/>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19" name="Rectangle 317">
              <a:extLst>
                <a:ext uri="{FF2B5EF4-FFF2-40B4-BE49-F238E27FC236}">
                  <a16:creationId xmlns:a16="http://schemas.microsoft.com/office/drawing/2014/main" id="{48CA9401-58D7-B440-B384-3992FB4BC630}"/>
                </a:ext>
              </a:extLst>
            </p:cNvPr>
            <p:cNvSpPr>
              <a:spLocks noChangeArrowheads="1"/>
            </p:cNvSpPr>
            <p:nvPr/>
          </p:nvSpPr>
          <p:spPr bwMode="auto">
            <a:xfrm>
              <a:off x="1760"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74</a:t>
              </a:r>
              <a:endParaRPr lang="en-US" altLang="en-US" sz="1200"/>
            </a:p>
          </p:txBody>
        </p:sp>
        <p:sp>
          <p:nvSpPr>
            <p:cNvPr id="320" name="Rectangle 318">
              <a:extLst>
                <a:ext uri="{FF2B5EF4-FFF2-40B4-BE49-F238E27FC236}">
                  <a16:creationId xmlns:a16="http://schemas.microsoft.com/office/drawing/2014/main" id="{14DCCFD7-A2E2-D04A-914E-C6475E5FA4A3}"/>
                </a:ext>
              </a:extLst>
            </p:cNvPr>
            <p:cNvSpPr>
              <a:spLocks noChangeArrowheads="1"/>
            </p:cNvSpPr>
            <p:nvPr/>
          </p:nvSpPr>
          <p:spPr bwMode="auto">
            <a:xfrm>
              <a:off x="1760" y="2924"/>
              <a:ext cx="9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W</a:t>
              </a:r>
              <a:endParaRPr lang="en-US" altLang="en-US" sz="1200"/>
            </a:p>
          </p:txBody>
        </p:sp>
        <p:sp>
          <p:nvSpPr>
            <p:cNvPr id="321" name="Rectangle 319">
              <a:extLst>
                <a:ext uri="{FF2B5EF4-FFF2-40B4-BE49-F238E27FC236}">
                  <a16:creationId xmlns:a16="http://schemas.microsoft.com/office/drawing/2014/main" id="{6A0236A3-80E9-304B-8F37-B4266DC3CDD5}"/>
                </a:ext>
              </a:extLst>
            </p:cNvPr>
            <p:cNvSpPr>
              <a:spLocks noChangeArrowheads="1"/>
            </p:cNvSpPr>
            <p:nvPr/>
          </p:nvSpPr>
          <p:spPr bwMode="auto">
            <a:xfrm>
              <a:off x="3180" y="2704"/>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22" name="Rectangle 320">
              <a:extLst>
                <a:ext uri="{FF2B5EF4-FFF2-40B4-BE49-F238E27FC236}">
                  <a16:creationId xmlns:a16="http://schemas.microsoft.com/office/drawing/2014/main" id="{37FA55EA-38EA-8F44-AD20-19202740BD94}"/>
                </a:ext>
              </a:extLst>
            </p:cNvPr>
            <p:cNvSpPr>
              <a:spLocks noChangeArrowheads="1"/>
            </p:cNvSpPr>
            <p:nvPr/>
          </p:nvSpPr>
          <p:spPr bwMode="auto">
            <a:xfrm>
              <a:off x="3180" y="2888"/>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23" name="Rectangle 321">
              <a:extLst>
                <a:ext uri="{FF2B5EF4-FFF2-40B4-BE49-F238E27FC236}">
                  <a16:creationId xmlns:a16="http://schemas.microsoft.com/office/drawing/2014/main" id="{4F5C701A-9B29-7F4A-9850-1A5F24D4FC89}"/>
                </a:ext>
              </a:extLst>
            </p:cNvPr>
            <p:cNvSpPr>
              <a:spLocks noChangeArrowheads="1"/>
            </p:cNvSpPr>
            <p:nvPr/>
          </p:nvSpPr>
          <p:spPr bwMode="auto">
            <a:xfrm>
              <a:off x="32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79</a:t>
              </a:r>
              <a:endParaRPr lang="en-US" altLang="en-US" sz="1200"/>
            </a:p>
          </p:txBody>
        </p:sp>
        <p:sp>
          <p:nvSpPr>
            <p:cNvPr id="324" name="Rectangle 322">
              <a:extLst>
                <a:ext uri="{FF2B5EF4-FFF2-40B4-BE49-F238E27FC236}">
                  <a16:creationId xmlns:a16="http://schemas.microsoft.com/office/drawing/2014/main" id="{749B927A-2113-6542-971F-00689B507415}"/>
                </a:ext>
              </a:extLst>
            </p:cNvPr>
            <p:cNvSpPr>
              <a:spLocks noChangeArrowheads="1"/>
            </p:cNvSpPr>
            <p:nvPr/>
          </p:nvSpPr>
          <p:spPr bwMode="auto">
            <a:xfrm>
              <a:off x="3264" y="2924"/>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Au</a:t>
              </a:r>
              <a:endParaRPr lang="en-US" altLang="en-US" sz="1200"/>
            </a:p>
          </p:txBody>
        </p:sp>
        <p:sp>
          <p:nvSpPr>
            <p:cNvPr id="325" name="Rectangle 323">
              <a:extLst>
                <a:ext uri="{FF2B5EF4-FFF2-40B4-BE49-F238E27FC236}">
                  <a16:creationId xmlns:a16="http://schemas.microsoft.com/office/drawing/2014/main" id="{1942D35E-457C-0D4D-9D79-5C6D78CA3A06}"/>
                </a:ext>
              </a:extLst>
            </p:cNvPr>
            <p:cNvSpPr>
              <a:spLocks noChangeArrowheads="1"/>
            </p:cNvSpPr>
            <p:nvPr/>
          </p:nvSpPr>
          <p:spPr bwMode="auto">
            <a:xfrm>
              <a:off x="3780" y="2704"/>
              <a:ext cx="304"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26" name="Rectangle 324">
              <a:extLst>
                <a:ext uri="{FF2B5EF4-FFF2-40B4-BE49-F238E27FC236}">
                  <a16:creationId xmlns:a16="http://schemas.microsoft.com/office/drawing/2014/main" id="{E2A541CB-1E3C-DD4A-85FE-12E314318412}"/>
                </a:ext>
              </a:extLst>
            </p:cNvPr>
            <p:cNvSpPr>
              <a:spLocks noChangeArrowheads="1"/>
            </p:cNvSpPr>
            <p:nvPr/>
          </p:nvSpPr>
          <p:spPr bwMode="auto">
            <a:xfrm>
              <a:off x="3780" y="2888"/>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27" name="Rectangle 325">
              <a:extLst>
                <a:ext uri="{FF2B5EF4-FFF2-40B4-BE49-F238E27FC236}">
                  <a16:creationId xmlns:a16="http://schemas.microsoft.com/office/drawing/2014/main" id="{1E3486A3-6397-6C4B-8C19-8439D107F749}"/>
                </a:ext>
              </a:extLst>
            </p:cNvPr>
            <p:cNvSpPr>
              <a:spLocks noChangeArrowheads="1"/>
            </p:cNvSpPr>
            <p:nvPr/>
          </p:nvSpPr>
          <p:spPr bwMode="auto">
            <a:xfrm>
              <a:off x="38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81</a:t>
              </a:r>
              <a:endParaRPr lang="en-US" altLang="en-US" sz="1200"/>
            </a:p>
          </p:txBody>
        </p:sp>
        <p:sp>
          <p:nvSpPr>
            <p:cNvPr id="328" name="Rectangle 326">
              <a:extLst>
                <a:ext uri="{FF2B5EF4-FFF2-40B4-BE49-F238E27FC236}">
                  <a16:creationId xmlns:a16="http://schemas.microsoft.com/office/drawing/2014/main" id="{118235E6-5A00-0748-BED1-AA9D3906C127}"/>
                </a:ext>
              </a:extLst>
            </p:cNvPr>
            <p:cNvSpPr>
              <a:spLocks noChangeArrowheads="1"/>
            </p:cNvSpPr>
            <p:nvPr/>
          </p:nvSpPr>
          <p:spPr bwMode="auto">
            <a:xfrm>
              <a:off x="3864" y="2924"/>
              <a:ext cx="8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Tl</a:t>
              </a:r>
              <a:endParaRPr lang="en-US" altLang="en-US" sz="1200"/>
            </a:p>
          </p:txBody>
        </p:sp>
        <p:sp>
          <p:nvSpPr>
            <p:cNvPr id="329" name="Rectangle 327">
              <a:extLst>
                <a:ext uri="{FF2B5EF4-FFF2-40B4-BE49-F238E27FC236}">
                  <a16:creationId xmlns:a16="http://schemas.microsoft.com/office/drawing/2014/main" id="{1B6555D1-1E1C-5642-8CCC-96E71C6C7FB6}"/>
                </a:ext>
              </a:extLst>
            </p:cNvPr>
            <p:cNvSpPr>
              <a:spLocks noChangeArrowheads="1"/>
            </p:cNvSpPr>
            <p:nvPr/>
          </p:nvSpPr>
          <p:spPr bwMode="auto">
            <a:xfrm>
              <a:off x="4084" y="2704"/>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30" name="Rectangle 328">
              <a:extLst>
                <a:ext uri="{FF2B5EF4-FFF2-40B4-BE49-F238E27FC236}">
                  <a16:creationId xmlns:a16="http://schemas.microsoft.com/office/drawing/2014/main" id="{C139C89D-026F-F64E-BE1F-D760A1BE8292}"/>
                </a:ext>
              </a:extLst>
            </p:cNvPr>
            <p:cNvSpPr>
              <a:spLocks noChangeArrowheads="1"/>
            </p:cNvSpPr>
            <p:nvPr/>
          </p:nvSpPr>
          <p:spPr bwMode="auto">
            <a:xfrm>
              <a:off x="4084" y="2888"/>
              <a:ext cx="296" cy="192"/>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31" name="Rectangle 329">
              <a:extLst>
                <a:ext uri="{FF2B5EF4-FFF2-40B4-BE49-F238E27FC236}">
                  <a16:creationId xmlns:a16="http://schemas.microsoft.com/office/drawing/2014/main" id="{A08529D2-0037-5C42-81FC-C462C7A52AA5}"/>
                </a:ext>
              </a:extLst>
            </p:cNvPr>
            <p:cNvSpPr>
              <a:spLocks noChangeArrowheads="1"/>
            </p:cNvSpPr>
            <p:nvPr/>
          </p:nvSpPr>
          <p:spPr bwMode="auto">
            <a:xfrm>
              <a:off x="4160"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82</a:t>
              </a:r>
              <a:endParaRPr lang="en-US" altLang="en-US" sz="1200"/>
            </a:p>
          </p:txBody>
        </p:sp>
        <p:sp>
          <p:nvSpPr>
            <p:cNvPr id="332" name="Rectangle 330">
              <a:extLst>
                <a:ext uri="{FF2B5EF4-FFF2-40B4-BE49-F238E27FC236}">
                  <a16:creationId xmlns:a16="http://schemas.microsoft.com/office/drawing/2014/main" id="{27C9E290-54B6-7841-B141-871F42989041}"/>
                </a:ext>
              </a:extLst>
            </p:cNvPr>
            <p:cNvSpPr>
              <a:spLocks noChangeArrowheads="1"/>
            </p:cNvSpPr>
            <p:nvPr/>
          </p:nvSpPr>
          <p:spPr bwMode="auto">
            <a:xfrm>
              <a:off x="4160" y="2924"/>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Pb</a:t>
              </a:r>
              <a:endParaRPr lang="en-US" altLang="en-US" sz="1200"/>
            </a:p>
          </p:txBody>
        </p:sp>
        <p:sp>
          <p:nvSpPr>
            <p:cNvPr id="333" name="Rectangle 331">
              <a:extLst>
                <a:ext uri="{FF2B5EF4-FFF2-40B4-BE49-F238E27FC236}">
                  <a16:creationId xmlns:a16="http://schemas.microsoft.com/office/drawing/2014/main" id="{E0E983A1-7BF5-5D4B-8C46-83F3ABAB61F4}"/>
                </a:ext>
              </a:extLst>
            </p:cNvPr>
            <p:cNvSpPr>
              <a:spLocks noChangeArrowheads="1"/>
            </p:cNvSpPr>
            <p:nvPr/>
          </p:nvSpPr>
          <p:spPr bwMode="auto">
            <a:xfrm>
              <a:off x="4380" y="2704"/>
              <a:ext cx="304"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34" name="Rectangle 332">
              <a:extLst>
                <a:ext uri="{FF2B5EF4-FFF2-40B4-BE49-F238E27FC236}">
                  <a16:creationId xmlns:a16="http://schemas.microsoft.com/office/drawing/2014/main" id="{6879DD53-2CCA-E94B-A288-20A0A8CC8A3B}"/>
                </a:ext>
              </a:extLst>
            </p:cNvPr>
            <p:cNvSpPr>
              <a:spLocks noChangeArrowheads="1"/>
            </p:cNvSpPr>
            <p:nvPr/>
          </p:nvSpPr>
          <p:spPr bwMode="auto">
            <a:xfrm>
              <a:off x="4380" y="2888"/>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35" name="Rectangle 333">
              <a:extLst>
                <a:ext uri="{FF2B5EF4-FFF2-40B4-BE49-F238E27FC236}">
                  <a16:creationId xmlns:a16="http://schemas.microsoft.com/office/drawing/2014/main" id="{51E331DB-CE72-A543-9FFA-5F69E7F05A22}"/>
                </a:ext>
              </a:extLst>
            </p:cNvPr>
            <p:cNvSpPr>
              <a:spLocks noChangeArrowheads="1"/>
            </p:cNvSpPr>
            <p:nvPr/>
          </p:nvSpPr>
          <p:spPr bwMode="auto">
            <a:xfrm>
              <a:off x="44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83</a:t>
              </a:r>
              <a:endParaRPr lang="en-US" altLang="en-US" sz="1200"/>
            </a:p>
          </p:txBody>
        </p:sp>
        <p:sp>
          <p:nvSpPr>
            <p:cNvPr id="336" name="Rectangle 334">
              <a:extLst>
                <a:ext uri="{FF2B5EF4-FFF2-40B4-BE49-F238E27FC236}">
                  <a16:creationId xmlns:a16="http://schemas.microsoft.com/office/drawing/2014/main" id="{399A7FB0-0462-F445-BB6D-3D735CFC30D4}"/>
                </a:ext>
              </a:extLst>
            </p:cNvPr>
            <p:cNvSpPr>
              <a:spLocks noChangeArrowheads="1"/>
            </p:cNvSpPr>
            <p:nvPr/>
          </p:nvSpPr>
          <p:spPr bwMode="auto">
            <a:xfrm>
              <a:off x="4464" y="2924"/>
              <a:ext cx="8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Bi</a:t>
              </a:r>
              <a:endParaRPr lang="en-US" altLang="en-US" sz="1200"/>
            </a:p>
          </p:txBody>
        </p:sp>
        <p:sp>
          <p:nvSpPr>
            <p:cNvPr id="337" name="Line 335">
              <a:extLst>
                <a:ext uri="{FF2B5EF4-FFF2-40B4-BE49-F238E27FC236}">
                  <a16:creationId xmlns:a16="http://schemas.microsoft.com/office/drawing/2014/main" id="{98DC6C97-3BE5-1F44-A119-1062B6CCFE1E}"/>
                </a:ext>
              </a:extLst>
            </p:cNvPr>
            <p:cNvSpPr>
              <a:spLocks noChangeShapeType="1"/>
            </p:cNvSpPr>
            <p:nvPr/>
          </p:nvSpPr>
          <p:spPr bwMode="auto">
            <a:xfrm>
              <a:off x="1080" y="1948"/>
              <a:ext cx="1" cy="1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 name="Line 336">
              <a:extLst>
                <a:ext uri="{FF2B5EF4-FFF2-40B4-BE49-F238E27FC236}">
                  <a16:creationId xmlns:a16="http://schemas.microsoft.com/office/drawing/2014/main" id="{B7120CB8-0FF8-DA42-99B0-CB666BD9C309}"/>
                </a:ext>
              </a:extLst>
            </p:cNvPr>
            <p:cNvSpPr>
              <a:spLocks noChangeShapeType="1"/>
            </p:cNvSpPr>
            <p:nvPr/>
          </p:nvSpPr>
          <p:spPr bwMode="auto">
            <a:xfrm>
              <a:off x="2280" y="2100"/>
              <a:ext cx="1" cy="9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 name="Line 337">
              <a:extLst>
                <a:ext uri="{FF2B5EF4-FFF2-40B4-BE49-F238E27FC236}">
                  <a16:creationId xmlns:a16="http://schemas.microsoft.com/office/drawing/2014/main" id="{E2AA4CF2-4888-CB4D-9351-3FE572ACEAEE}"/>
                </a:ext>
              </a:extLst>
            </p:cNvPr>
            <p:cNvSpPr>
              <a:spLocks noChangeShapeType="1"/>
            </p:cNvSpPr>
            <p:nvPr/>
          </p:nvSpPr>
          <p:spPr bwMode="auto">
            <a:xfrm>
              <a:off x="4976" y="1500"/>
              <a:ext cx="1" cy="12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 name="Line 338">
              <a:extLst>
                <a:ext uri="{FF2B5EF4-FFF2-40B4-BE49-F238E27FC236}">
                  <a16:creationId xmlns:a16="http://schemas.microsoft.com/office/drawing/2014/main" id="{27D27E7F-BDF4-6B48-A468-CA721A622F75}"/>
                </a:ext>
              </a:extLst>
            </p:cNvPr>
            <p:cNvSpPr>
              <a:spLocks noChangeShapeType="1"/>
            </p:cNvSpPr>
            <p:nvPr/>
          </p:nvSpPr>
          <p:spPr bwMode="auto">
            <a:xfrm>
              <a:off x="176" y="1572"/>
              <a:ext cx="60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1" name="Line 339">
              <a:extLst>
                <a:ext uri="{FF2B5EF4-FFF2-40B4-BE49-F238E27FC236}">
                  <a16:creationId xmlns:a16="http://schemas.microsoft.com/office/drawing/2014/main" id="{7C592587-76DF-7A42-BDB6-874FE7D02FEB}"/>
                </a:ext>
              </a:extLst>
            </p:cNvPr>
            <p:cNvSpPr>
              <a:spLocks noChangeShapeType="1"/>
            </p:cNvSpPr>
            <p:nvPr/>
          </p:nvSpPr>
          <p:spPr bwMode="auto">
            <a:xfrm>
              <a:off x="1224" y="3148"/>
              <a:ext cx="405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2" name="Line 340">
              <a:extLst>
                <a:ext uri="{FF2B5EF4-FFF2-40B4-BE49-F238E27FC236}">
                  <a16:creationId xmlns:a16="http://schemas.microsoft.com/office/drawing/2014/main" id="{A1566634-FADC-8748-A07A-5FA58286D884}"/>
                </a:ext>
              </a:extLst>
            </p:cNvPr>
            <p:cNvSpPr>
              <a:spLocks noChangeShapeType="1"/>
            </p:cNvSpPr>
            <p:nvPr/>
          </p:nvSpPr>
          <p:spPr bwMode="auto">
            <a:xfrm>
              <a:off x="1304" y="3524"/>
              <a:ext cx="374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3" name="Line 341">
              <a:extLst>
                <a:ext uri="{FF2B5EF4-FFF2-40B4-BE49-F238E27FC236}">
                  <a16:creationId xmlns:a16="http://schemas.microsoft.com/office/drawing/2014/main" id="{7CD54DC8-6EF3-C848-834F-EBF4C826A0CA}"/>
                </a:ext>
              </a:extLst>
            </p:cNvPr>
            <p:cNvSpPr>
              <a:spLocks noChangeShapeType="1"/>
            </p:cNvSpPr>
            <p:nvPr/>
          </p:nvSpPr>
          <p:spPr bwMode="auto">
            <a:xfrm>
              <a:off x="13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4" name="Line 342">
              <a:extLst>
                <a:ext uri="{FF2B5EF4-FFF2-40B4-BE49-F238E27FC236}">
                  <a16:creationId xmlns:a16="http://schemas.microsoft.com/office/drawing/2014/main" id="{38AF76EA-5345-DA49-BAE2-3FA1B141B38D}"/>
                </a:ext>
              </a:extLst>
            </p:cNvPr>
            <p:cNvSpPr>
              <a:spLocks noChangeShapeType="1"/>
            </p:cNvSpPr>
            <p:nvPr/>
          </p:nvSpPr>
          <p:spPr bwMode="auto">
            <a:xfrm>
              <a:off x="16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5" name="Line 343">
              <a:extLst>
                <a:ext uri="{FF2B5EF4-FFF2-40B4-BE49-F238E27FC236}">
                  <a16:creationId xmlns:a16="http://schemas.microsoft.com/office/drawing/2014/main" id="{C219C08E-F4F2-AD49-A051-2EBBA1A42625}"/>
                </a:ext>
              </a:extLst>
            </p:cNvPr>
            <p:cNvSpPr>
              <a:spLocks noChangeShapeType="1"/>
            </p:cNvSpPr>
            <p:nvPr/>
          </p:nvSpPr>
          <p:spPr bwMode="auto">
            <a:xfrm>
              <a:off x="19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6" name="Line 344">
              <a:extLst>
                <a:ext uri="{FF2B5EF4-FFF2-40B4-BE49-F238E27FC236}">
                  <a16:creationId xmlns:a16="http://schemas.microsoft.com/office/drawing/2014/main" id="{A18B9536-02F5-DA4E-B4C8-F512BF809C11}"/>
                </a:ext>
              </a:extLst>
            </p:cNvPr>
            <p:cNvSpPr>
              <a:spLocks noChangeShapeType="1"/>
            </p:cNvSpPr>
            <p:nvPr/>
          </p:nvSpPr>
          <p:spPr bwMode="auto">
            <a:xfrm>
              <a:off x="34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7" name="Line 345">
              <a:extLst>
                <a:ext uri="{FF2B5EF4-FFF2-40B4-BE49-F238E27FC236}">
                  <a16:creationId xmlns:a16="http://schemas.microsoft.com/office/drawing/2014/main" id="{EAC3F977-1DBC-AF4C-8C88-574FCCB32484}"/>
                </a:ext>
              </a:extLst>
            </p:cNvPr>
            <p:cNvSpPr>
              <a:spLocks noChangeShapeType="1"/>
            </p:cNvSpPr>
            <p:nvPr/>
          </p:nvSpPr>
          <p:spPr bwMode="auto">
            <a:xfrm>
              <a:off x="3776" y="3220"/>
              <a:ext cx="1" cy="30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 name="Line 346">
              <a:extLst>
                <a:ext uri="{FF2B5EF4-FFF2-40B4-BE49-F238E27FC236}">
                  <a16:creationId xmlns:a16="http://schemas.microsoft.com/office/drawing/2014/main" id="{F9184212-C248-ED4E-A1E7-E6D07E5189FD}"/>
                </a:ext>
              </a:extLst>
            </p:cNvPr>
            <p:cNvSpPr>
              <a:spLocks noChangeShapeType="1"/>
            </p:cNvSpPr>
            <p:nvPr/>
          </p:nvSpPr>
          <p:spPr bwMode="auto">
            <a:xfrm>
              <a:off x="40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 name="Line 347">
              <a:extLst>
                <a:ext uri="{FF2B5EF4-FFF2-40B4-BE49-F238E27FC236}">
                  <a16:creationId xmlns:a16="http://schemas.microsoft.com/office/drawing/2014/main" id="{F106A8D1-3D34-9F48-98E2-214D6B59A23B}"/>
                </a:ext>
              </a:extLst>
            </p:cNvPr>
            <p:cNvSpPr>
              <a:spLocks noChangeShapeType="1"/>
            </p:cNvSpPr>
            <p:nvPr/>
          </p:nvSpPr>
          <p:spPr bwMode="auto">
            <a:xfrm>
              <a:off x="43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0" name="Line 348">
              <a:extLst>
                <a:ext uri="{FF2B5EF4-FFF2-40B4-BE49-F238E27FC236}">
                  <a16:creationId xmlns:a16="http://schemas.microsoft.com/office/drawing/2014/main" id="{1E9AAF80-9092-2846-A075-609EF5EFD16B}"/>
                </a:ext>
              </a:extLst>
            </p:cNvPr>
            <p:cNvSpPr>
              <a:spLocks noChangeShapeType="1"/>
            </p:cNvSpPr>
            <p:nvPr/>
          </p:nvSpPr>
          <p:spPr bwMode="auto">
            <a:xfrm>
              <a:off x="46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1" name="Line 349">
              <a:extLst>
                <a:ext uri="{FF2B5EF4-FFF2-40B4-BE49-F238E27FC236}">
                  <a16:creationId xmlns:a16="http://schemas.microsoft.com/office/drawing/2014/main" id="{36604187-DFB6-1A46-AAF0-A78447B1E6D4}"/>
                </a:ext>
              </a:extLst>
            </p:cNvPr>
            <p:cNvSpPr>
              <a:spLocks noChangeShapeType="1"/>
            </p:cNvSpPr>
            <p:nvPr/>
          </p:nvSpPr>
          <p:spPr bwMode="auto">
            <a:xfrm>
              <a:off x="49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2" name="Line 350">
              <a:extLst>
                <a:ext uri="{FF2B5EF4-FFF2-40B4-BE49-F238E27FC236}">
                  <a16:creationId xmlns:a16="http://schemas.microsoft.com/office/drawing/2014/main" id="{FF53E979-60A8-344D-A346-0E596421DFA6}"/>
                </a:ext>
              </a:extLst>
            </p:cNvPr>
            <p:cNvSpPr>
              <a:spLocks noChangeShapeType="1"/>
            </p:cNvSpPr>
            <p:nvPr/>
          </p:nvSpPr>
          <p:spPr bwMode="auto">
            <a:xfrm>
              <a:off x="52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3" name="Rectangle 351">
              <a:extLst>
                <a:ext uri="{FF2B5EF4-FFF2-40B4-BE49-F238E27FC236}">
                  <a16:creationId xmlns:a16="http://schemas.microsoft.com/office/drawing/2014/main" id="{02B453A2-6C80-FD4E-AB4E-899C68AC81C6}"/>
                </a:ext>
              </a:extLst>
            </p:cNvPr>
            <p:cNvSpPr>
              <a:spLocks noChangeArrowheads="1"/>
            </p:cNvSpPr>
            <p:nvPr/>
          </p:nvSpPr>
          <p:spPr bwMode="auto">
            <a:xfrm>
              <a:off x="2392" y="1268"/>
              <a:ext cx="31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400" dirty="0">
                  <a:solidFill>
                    <a:srgbClr val="000000"/>
                  </a:solidFill>
                </a:rPr>
                <a:t>kW/kg</a:t>
              </a:r>
              <a:endParaRPr lang="en-US" altLang="en-US" sz="1200" dirty="0"/>
            </a:p>
          </p:txBody>
        </p:sp>
        <p:sp>
          <p:nvSpPr>
            <p:cNvPr id="354" name="Rectangle 352">
              <a:extLst>
                <a:ext uri="{FF2B5EF4-FFF2-40B4-BE49-F238E27FC236}">
                  <a16:creationId xmlns:a16="http://schemas.microsoft.com/office/drawing/2014/main" id="{82A2E1FD-A3EC-1B43-A6A9-551C907931D7}"/>
                </a:ext>
              </a:extLst>
            </p:cNvPr>
            <p:cNvSpPr>
              <a:spLocks noChangeArrowheads="1"/>
            </p:cNvSpPr>
            <p:nvPr/>
          </p:nvSpPr>
          <p:spPr bwMode="auto">
            <a:xfrm>
              <a:off x="1184" y="1436"/>
              <a:ext cx="67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latin typeface="Geneva" panose="020B0503030404040204" pitchFamily="34" charset="0"/>
                </a:rPr>
                <a:t>Top half of box:  </a:t>
              </a:r>
              <a:endParaRPr lang="en-US" altLang="en-US" sz="1200"/>
            </a:p>
          </p:txBody>
        </p:sp>
        <p:sp>
          <p:nvSpPr>
            <p:cNvPr id="355" name="Rectangle 353">
              <a:extLst>
                <a:ext uri="{FF2B5EF4-FFF2-40B4-BE49-F238E27FC236}">
                  <a16:creationId xmlns:a16="http://schemas.microsoft.com/office/drawing/2014/main" id="{FFB4DC37-0335-0A42-AACB-DDB74D1E2A3C}"/>
                </a:ext>
              </a:extLst>
            </p:cNvPr>
            <p:cNvSpPr>
              <a:spLocks noChangeArrowheads="1"/>
            </p:cNvSpPr>
            <p:nvPr/>
          </p:nvSpPr>
          <p:spPr bwMode="auto">
            <a:xfrm>
              <a:off x="2008" y="1436"/>
              <a:ext cx="47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latin typeface="Geneva" panose="020B0503030404040204" pitchFamily="34" charset="0"/>
                </a:rPr>
                <a:t>at 10</a:t>
              </a:r>
              <a:r>
                <a:rPr lang="en-US" altLang="en-US" sz="1200" baseline="30000">
                  <a:solidFill>
                    <a:srgbClr val="000000"/>
                  </a:solidFill>
                  <a:latin typeface="Geneva" panose="020B0503030404040204" pitchFamily="34" charset="0"/>
                </a:rPr>
                <a:t>-5</a:t>
              </a:r>
              <a:r>
                <a:rPr lang="en-US" altLang="en-US" sz="1200">
                  <a:solidFill>
                    <a:srgbClr val="000000"/>
                  </a:solidFill>
                  <a:latin typeface="Geneva" panose="020B0503030404040204" pitchFamily="34" charset="0"/>
                </a:rPr>
                <a:t> years</a:t>
              </a:r>
              <a:endParaRPr lang="en-US" altLang="en-US" sz="1200"/>
            </a:p>
          </p:txBody>
        </p:sp>
        <p:sp>
          <p:nvSpPr>
            <p:cNvPr id="356" name="Rectangle 354">
              <a:extLst>
                <a:ext uri="{FF2B5EF4-FFF2-40B4-BE49-F238E27FC236}">
                  <a16:creationId xmlns:a16="http://schemas.microsoft.com/office/drawing/2014/main" id="{E7DDA30C-098C-1843-83F0-128C79DA3693}"/>
                </a:ext>
              </a:extLst>
            </p:cNvPr>
            <p:cNvSpPr>
              <a:spLocks noChangeArrowheads="1"/>
            </p:cNvSpPr>
            <p:nvPr/>
          </p:nvSpPr>
          <p:spPr bwMode="auto">
            <a:xfrm>
              <a:off x="1006" y="1566"/>
              <a:ext cx="8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latin typeface="Geneva" panose="020B0503030404040204" pitchFamily="34" charset="0"/>
                </a:rPr>
                <a:t>Bottom half of box:  </a:t>
              </a:r>
              <a:endParaRPr lang="en-US" altLang="en-US" sz="1200" dirty="0"/>
            </a:p>
          </p:txBody>
        </p:sp>
        <p:sp>
          <p:nvSpPr>
            <p:cNvPr id="357" name="Rectangle 355">
              <a:extLst>
                <a:ext uri="{FF2B5EF4-FFF2-40B4-BE49-F238E27FC236}">
                  <a16:creationId xmlns:a16="http://schemas.microsoft.com/office/drawing/2014/main" id="{E46772D8-2A56-B940-841F-816DBF65C42B}"/>
                </a:ext>
              </a:extLst>
            </p:cNvPr>
            <p:cNvSpPr>
              <a:spLocks noChangeArrowheads="1"/>
            </p:cNvSpPr>
            <p:nvPr/>
          </p:nvSpPr>
          <p:spPr bwMode="auto">
            <a:xfrm>
              <a:off x="2008" y="1566"/>
              <a:ext cx="47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latin typeface="Geneva" panose="020B0503030404040204" pitchFamily="34" charset="0"/>
                </a:rPr>
                <a:t>at 10</a:t>
              </a:r>
              <a:r>
                <a:rPr lang="en-US" altLang="en-US" sz="1200" baseline="30000" dirty="0">
                  <a:solidFill>
                    <a:srgbClr val="000000"/>
                  </a:solidFill>
                  <a:latin typeface="Geneva" panose="020B0503030404040204" pitchFamily="34" charset="0"/>
                </a:rPr>
                <a:t>-2</a:t>
              </a:r>
              <a:r>
                <a:rPr lang="en-US" altLang="en-US" sz="1200" dirty="0">
                  <a:solidFill>
                    <a:srgbClr val="000000"/>
                  </a:solidFill>
                  <a:latin typeface="Geneva" panose="020B0503030404040204" pitchFamily="34" charset="0"/>
                </a:rPr>
                <a:t> years</a:t>
              </a:r>
              <a:endParaRPr lang="en-US" altLang="en-US" sz="1200" dirty="0"/>
            </a:p>
          </p:txBody>
        </p:sp>
        <p:sp>
          <p:nvSpPr>
            <p:cNvPr id="358" name="Rectangle 356">
              <a:extLst>
                <a:ext uri="{FF2B5EF4-FFF2-40B4-BE49-F238E27FC236}">
                  <a16:creationId xmlns:a16="http://schemas.microsoft.com/office/drawing/2014/main" id="{14F26E80-69E4-D14E-A806-FB09C2467387}"/>
                </a:ext>
              </a:extLst>
            </p:cNvPr>
            <p:cNvSpPr>
              <a:spLocks noChangeArrowheads="1"/>
            </p:cNvSpPr>
            <p:nvPr/>
          </p:nvSpPr>
          <p:spPr bwMode="auto">
            <a:xfrm>
              <a:off x="4736" y="2020"/>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34</a:t>
              </a:r>
              <a:endParaRPr lang="en-US" altLang="en-US" sz="1200" dirty="0"/>
            </a:p>
          </p:txBody>
        </p:sp>
        <p:sp>
          <p:nvSpPr>
            <p:cNvPr id="359" name="Rectangle 357">
              <a:extLst>
                <a:ext uri="{FF2B5EF4-FFF2-40B4-BE49-F238E27FC236}">
                  <a16:creationId xmlns:a16="http://schemas.microsoft.com/office/drawing/2014/main" id="{D4DCFA94-5A5E-164E-98FB-4BE5D4F277F6}"/>
                </a:ext>
              </a:extLst>
            </p:cNvPr>
            <p:cNvSpPr>
              <a:spLocks noChangeArrowheads="1"/>
            </p:cNvSpPr>
            <p:nvPr/>
          </p:nvSpPr>
          <p:spPr bwMode="auto">
            <a:xfrm>
              <a:off x="4736" y="2180"/>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Se</a:t>
              </a:r>
              <a:endParaRPr lang="en-US" altLang="en-US" sz="1200"/>
            </a:p>
          </p:txBody>
        </p:sp>
        <p:sp>
          <p:nvSpPr>
            <p:cNvPr id="360" name="Rectangle 358">
              <a:extLst>
                <a:ext uri="{FF2B5EF4-FFF2-40B4-BE49-F238E27FC236}">
                  <a16:creationId xmlns:a16="http://schemas.microsoft.com/office/drawing/2014/main" id="{F26A25C5-E3B8-E747-8792-C84D7B6A54EB}"/>
                </a:ext>
              </a:extLst>
            </p:cNvPr>
            <p:cNvSpPr>
              <a:spLocks noChangeArrowheads="1"/>
            </p:cNvSpPr>
            <p:nvPr/>
          </p:nvSpPr>
          <p:spPr bwMode="auto">
            <a:xfrm>
              <a:off x="4380" y="2328"/>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61" name="Rectangle 359">
              <a:extLst>
                <a:ext uri="{FF2B5EF4-FFF2-40B4-BE49-F238E27FC236}">
                  <a16:creationId xmlns:a16="http://schemas.microsoft.com/office/drawing/2014/main" id="{6D7BFE04-E3B7-8C4D-B34B-187C2ACE2D13}"/>
                </a:ext>
              </a:extLst>
            </p:cNvPr>
            <p:cNvSpPr>
              <a:spLocks noChangeArrowheads="1"/>
            </p:cNvSpPr>
            <p:nvPr/>
          </p:nvSpPr>
          <p:spPr bwMode="auto">
            <a:xfrm>
              <a:off x="44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51</a:t>
              </a:r>
              <a:endParaRPr lang="en-US" altLang="en-US" sz="1200" dirty="0"/>
            </a:p>
          </p:txBody>
        </p:sp>
        <p:sp>
          <p:nvSpPr>
            <p:cNvPr id="362" name="Rectangle 360">
              <a:extLst>
                <a:ext uri="{FF2B5EF4-FFF2-40B4-BE49-F238E27FC236}">
                  <a16:creationId xmlns:a16="http://schemas.microsoft.com/office/drawing/2014/main" id="{DCBD6A11-DC0F-214E-9FFA-1F9E79469F10}"/>
                </a:ext>
              </a:extLst>
            </p:cNvPr>
            <p:cNvSpPr>
              <a:spLocks noChangeArrowheads="1"/>
            </p:cNvSpPr>
            <p:nvPr/>
          </p:nvSpPr>
          <p:spPr bwMode="auto">
            <a:xfrm>
              <a:off x="4464" y="2548"/>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Sb</a:t>
              </a:r>
              <a:endParaRPr lang="en-US" altLang="en-US" sz="1200"/>
            </a:p>
          </p:txBody>
        </p:sp>
        <p:sp>
          <p:nvSpPr>
            <p:cNvPr id="363" name="Line 361">
              <a:extLst>
                <a:ext uri="{FF2B5EF4-FFF2-40B4-BE49-F238E27FC236}">
                  <a16:creationId xmlns:a16="http://schemas.microsoft.com/office/drawing/2014/main" id="{8FE0D86C-B2CE-2045-8BDF-25B91817583A}"/>
                </a:ext>
              </a:extLst>
            </p:cNvPr>
            <p:cNvSpPr>
              <a:spLocks noChangeShapeType="1"/>
            </p:cNvSpPr>
            <p:nvPr/>
          </p:nvSpPr>
          <p:spPr bwMode="auto">
            <a:xfrm flipH="1">
              <a:off x="3776" y="1572"/>
              <a:ext cx="120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64" name="Rectangle 362">
              <a:extLst>
                <a:ext uri="{FF2B5EF4-FFF2-40B4-BE49-F238E27FC236}">
                  <a16:creationId xmlns:a16="http://schemas.microsoft.com/office/drawing/2014/main" id="{5C88A232-CFFE-2D46-BA87-CBF6B9799587}"/>
                </a:ext>
              </a:extLst>
            </p:cNvPr>
            <p:cNvSpPr>
              <a:spLocks noChangeArrowheads="1"/>
            </p:cNvSpPr>
            <p:nvPr/>
          </p:nvSpPr>
          <p:spPr bwMode="auto">
            <a:xfrm>
              <a:off x="1980" y="19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65" name="Rectangle 363">
              <a:extLst>
                <a:ext uri="{FF2B5EF4-FFF2-40B4-BE49-F238E27FC236}">
                  <a16:creationId xmlns:a16="http://schemas.microsoft.com/office/drawing/2014/main" id="{A435E806-E725-DA4D-9F94-62ED2E834270}"/>
                </a:ext>
              </a:extLst>
            </p:cNvPr>
            <p:cNvSpPr>
              <a:spLocks noChangeArrowheads="1"/>
            </p:cNvSpPr>
            <p:nvPr/>
          </p:nvSpPr>
          <p:spPr bwMode="auto">
            <a:xfrm>
              <a:off x="20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25</a:t>
              </a:r>
              <a:endParaRPr lang="en-US" altLang="en-US" sz="1200"/>
            </a:p>
          </p:txBody>
        </p:sp>
        <p:sp>
          <p:nvSpPr>
            <p:cNvPr id="366" name="Rectangle 364">
              <a:extLst>
                <a:ext uri="{FF2B5EF4-FFF2-40B4-BE49-F238E27FC236}">
                  <a16:creationId xmlns:a16="http://schemas.microsoft.com/office/drawing/2014/main" id="{BFEB844C-DD32-E341-A4FB-8A51BB3B045F}"/>
                </a:ext>
              </a:extLst>
            </p:cNvPr>
            <p:cNvSpPr>
              <a:spLocks noChangeArrowheads="1"/>
            </p:cNvSpPr>
            <p:nvPr/>
          </p:nvSpPr>
          <p:spPr bwMode="auto">
            <a:xfrm>
              <a:off x="2064" y="2172"/>
              <a:ext cx="13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Mn</a:t>
              </a:r>
              <a:endParaRPr lang="en-US" altLang="en-US" sz="1200"/>
            </a:p>
          </p:txBody>
        </p:sp>
        <p:sp>
          <p:nvSpPr>
            <p:cNvPr id="367" name="Line 365">
              <a:extLst>
                <a:ext uri="{FF2B5EF4-FFF2-40B4-BE49-F238E27FC236}">
                  <a16:creationId xmlns:a16="http://schemas.microsoft.com/office/drawing/2014/main" id="{DA475DF2-C831-D141-A140-62B22EEE83D5}"/>
                </a:ext>
              </a:extLst>
            </p:cNvPr>
            <p:cNvSpPr>
              <a:spLocks noChangeShapeType="1"/>
            </p:cNvSpPr>
            <p:nvPr/>
          </p:nvSpPr>
          <p:spPr bwMode="auto">
            <a:xfrm>
              <a:off x="2280" y="1948"/>
              <a:ext cx="1" cy="18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 name="Line 366">
              <a:extLst>
                <a:ext uri="{FF2B5EF4-FFF2-40B4-BE49-F238E27FC236}">
                  <a16:creationId xmlns:a16="http://schemas.microsoft.com/office/drawing/2014/main" id="{7DAFAC04-D822-9242-BF0A-CE8C46390126}"/>
                </a:ext>
              </a:extLst>
            </p:cNvPr>
            <p:cNvSpPr>
              <a:spLocks noChangeShapeType="1"/>
            </p:cNvSpPr>
            <p:nvPr/>
          </p:nvSpPr>
          <p:spPr bwMode="auto">
            <a:xfrm>
              <a:off x="1976" y="1948"/>
              <a:ext cx="30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 name="Rectangle 367">
              <a:extLst>
                <a:ext uri="{FF2B5EF4-FFF2-40B4-BE49-F238E27FC236}">
                  <a16:creationId xmlns:a16="http://schemas.microsoft.com/office/drawing/2014/main" id="{B77BB8D5-5C8E-4146-A33D-36C0E63185DB}"/>
                </a:ext>
              </a:extLst>
            </p:cNvPr>
            <p:cNvSpPr>
              <a:spLocks noChangeArrowheads="1"/>
            </p:cNvSpPr>
            <p:nvPr/>
          </p:nvSpPr>
          <p:spPr bwMode="auto">
            <a:xfrm>
              <a:off x="2284" y="19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70" name="Rectangle 368">
              <a:extLst>
                <a:ext uri="{FF2B5EF4-FFF2-40B4-BE49-F238E27FC236}">
                  <a16:creationId xmlns:a16="http://schemas.microsoft.com/office/drawing/2014/main" id="{8595E9A6-45EB-F142-BC3A-C1CA1E1E40B7}"/>
                </a:ext>
              </a:extLst>
            </p:cNvPr>
            <p:cNvSpPr>
              <a:spLocks noChangeArrowheads="1"/>
            </p:cNvSpPr>
            <p:nvPr/>
          </p:nvSpPr>
          <p:spPr bwMode="auto">
            <a:xfrm>
              <a:off x="23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26</a:t>
              </a:r>
              <a:endParaRPr lang="en-US" altLang="en-US" sz="1200"/>
            </a:p>
          </p:txBody>
        </p:sp>
        <p:sp>
          <p:nvSpPr>
            <p:cNvPr id="371" name="Rectangle 369">
              <a:extLst>
                <a:ext uri="{FF2B5EF4-FFF2-40B4-BE49-F238E27FC236}">
                  <a16:creationId xmlns:a16="http://schemas.microsoft.com/office/drawing/2014/main" id="{1801AB13-4826-514F-9579-99AD9E56539E}"/>
                </a:ext>
              </a:extLst>
            </p:cNvPr>
            <p:cNvSpPr>
              <a:spLocks noChangeArrowheads="1"/>
            </p:cNvSpPr>
            <p:nvPr/>
          </p:nvSpPr>
          <p:spPr bwMode="auto">
            <a:xfrm>
              <a:off x="2360" y="2172"/>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Fe</a:t>
              </a:r>
              <a:endParaRPr lang="en-US" altLang="en-US" sz="1200"/>
            </a:p>
          </p:txBody>
        </p:sp>
        <p:sp>
          <p:nvSpPr>
            <p:cNvPr id="372" name="Line 370">
              <a:extLst>
                <a:ext uri="{FF2B5EF4-FFF2-40B4-BE49-F238E27FC236}">
                  <a16:creationId xmlns:a16="http://schemas.microsoft.com/office/drawing/2014/main" id="{60C36860-248B-F64D-B4FC-641AB1223443}"/>
                </a:ext>
              </a:extLst>
            </p:cNvPr>
            <p:cNvSpPr>
              <a:spLocks noChangeShapeType="1"/>
            </p:cNvSpPr>
            <p:nvPr/>
          </p:nvSpPr>
          <p:spPr bwMode="auto">
            <a:xfrm>
              <a:off x="2280" y="1948"/>
              <a:ext cx="1" cy="18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3" name="Line 371">
              <a:extLst>
                <a:ext uri="{FF2B5EF4-FFF2-40B4-BE49-F238E27FC236}">
                  <a16:creationId xmlns:a16="http://schemas.microsoft.com/office/drawing/2014/main" id="{0515B424-59EB-1241-8F05-3E383B66463A}"/>
                </a:ext>
              </a:extLst>
            </p:cNvPr>
            <p:cNvSpPr>
              <a:spLocks noChangeShapeType="1"/>
            </p:cNvSpPr>
            <p:nvPr/>
          </p:nvSpPr>
          <p:spPr bwMode="auto">
            <a:xfrm>
              <a:off x="2576" y="1948"/>
              <a:ext cx="1" cy="18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4" name="Line 372">
              <a:extLst>
                <a:ext uri="{FF2B5EF4-FFF2-40B4-BE49-F238E27FC236}">
                  <a16:creationId xmlns:a16="http://schemas.microsoft.com/office/drawing/2014/main" id="{BD9112F0-AE9F-334C-A796-694342199E1E}"/>
                </a:ext>
              </a:extLst>
            </p:cNvPr>
            <p:cNvSpPr>
              <a:spLocks noChangeShapeType="1"/>
            </p:cNvSpPr>
            <p:nvPr/>
          </p:nvSpPr>
          <p:spPr bwMode="auto">
            <a:xfrm>
              <a:off x="2280" y="1948"/>
              <a:ext cx="29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 name="Rectangle 373">
              <a:extLst>
                <a:ext uri="{FF2B5EF4-FFF2-40B4-BE49-F238E27FC236}">
                  <a16:creationId xmlns:a16="http://schemas.microsoft.com/office/drawing/2014/main" id="{0177CDAE-C708-F241-BF90-5D3EFC73E9D0}"/>
                </a:ext>
              </a:extLst>
            </p:cNvPr>
            <p:cNvSpPr>
              <a:spLocks noChangeArrowheads="1"/>
            </p:cNvSpPr>
            <p:nvPr/>
          </p:nvSpPr>
          <p:spPr bwMode="auto">
            <a:xfrm>
              <a:off x="2580" y="2136"/>
              <a:ext cx="304" cy="192"/>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76" name="Line 374">
              <a:extLst>
                <a:ext uri="{FF2B5EF4-FFF2-40B4-BE49-F238E27FC236}">
                  <a16:creationId xmlns:a16="http://schemas.microsoft.com/office/drawing/2014/main" id="{8E4B8D5E-148E-5447-887A-63B099C8AB3B}"/>
                </a:ext>
              </a:extLst>
            </p:cNvPr>
            <p:cNvSpPr>
              <a:spLocks noChangeShapeType="1"/>
            </p:cNvSpPr>
            <p:nvPr/>
          </p:nvSpPr>
          <p:spPr bwMode="auto">
            <a:xfrm>
              <a:off x="2576" y="1988"/>
              <a:ext cx="1" cy="10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7" name="Rectangle 375">
              <a:extLst>
                <a:ext uri="{FF2B5EF4-FFF2-40B4-BE49-F238E27FC236}">
                  <a16:creationId xmlns:a16="http://schemas.microsoft.com/office/drawing/2014/main" id="{25132EAD-27E2-6245-8A4C-9328EFBDEBEA}"/>
                </a:ext>
              </a:extLst>
            </p:cNvPr>
            <p:cNvSpPr>
              <a:spLocks noChangeArrowheads="1"/>
            </p:cNvSpPr>
            <p:nvPr/>
          </p:nvSpPr>
          <p:spPr bwMode="auto">
            <a:xfrm>
              <a:off x="26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27</a:t>
              </a:r>
              <a:endParaRPr lang="en-US" altLang="en-US" sz="1200" dirty="0"/>
            </a:p>
          </p:txBody>
        </p:sp>
        <p:sp>
          <p:nvSpPr>
            <p:cNvPr id="378" name="Rectangle 376">
              <a:extLst>
                <a:ext uri="{FF2B5EF4-FFF2-40B4-BE49-F238E27FC236}">
                  <a16:creationId xmlns:a16="http://schemas.microsoft.com/office/drawing/2014/main" id="{0FD25D0F-E2E3-8048-93D6-F0E5D873D394}"/>
                </a:ext>
              </a:extLst>
            </p:cNvPr>
            <p:cNvSpPr>
              <a:spLocks noChangeArrowheads="1"/>
            </p:cNvSpPr>
            <p:nvPr/>
          </p:nvSpPr>
          <p:spPr bwMode="auto">
            <a:xfrm>
              <a:off x="2664" y="2172"/>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Co</a:t>
              </a:r>
              <a:endParaRPr lang="en-US" altLang="en-US" sz="1200"/>
            </a:p>
          </p:txBody>
        </p:sp>
        <p:sp>
          <p:nvSpPr>
            <p:cNvPr id="379" name="Rectangle 377">
              <a:extLst>
                <a:ext uri="{FF2B5EF4-FFF2-40B4-BE49-F238E27FC236}">
                  <a16:creationId xmlns:a16="http://schemas.microsoft.com/office/drawing/2014/main" id="{43682257-20B0-1348-97EC-AE7BA33278E9}"/>
                </a:ext>
              </a:extLst>
            </p:cNvPr>
            <p:cNvSpPr>
              <a:spLocks noChangeArrowheads="1"/>
            </p:cNvSpPr>
            <p:nvPr/>
          </p:nvSpPr>
          <p:spPr bwMode="auto">
            <a:xfrm>
              <a:off x="2884" y="19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80" name="Rectangle 378">
              <a:extLst>
                <a:ext uri="{FF2B5EF4-FFF2-40B4-BE49-F238E27FC236}">
                  <a16:creationId xmlns:a16="http://schemas.microsoft.com/office/drawing/2014/main" id="{E6AFF1EF-FAB9-3B4A-BE12-61DAEA2BEDE7}"/>
                </a:ext>
              </a:extLst>
            </p:cNvPr>
            <p:cNvSpPr>
              <a:spLocks noChangeArrowheads="1"/>
            </p:cNvSpPr>
            <p:nvPr/>
          </p:nvSpPr>
          <p:spPr bwMode="auto">
            <a:xfrm>
              <a:off x="2976"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28</a:t>
              </a:r>
            </a:p>
          </p:txBody>
        </p:sp>
        <p:sp>
          <p:nvSpPr>
            <p:cNvPr id="381" name="Rectangle 379">
              <a:extLst>
                <a:ext uri="{FF2B5EF4-FFF2-40B4-BE49-F238E27FC236}">
                  <a16:creationId xmlns:a16="http://schemas.microsoft.com/office/drawing/2014/main" id="{044E04AA-3983-AF45-B658-734A6FECC601}"/>
                </a:ext>
              </a:extLst>
            </p:cNvPr>
            <p:cNvSpPr>
              <a:spLocks noChangeArrowheads="1"/>
            </p:cNvSpPr>
            <p:nvPr/>
          </p:nvSpPr>
          <p:spPr bwMode="auto">
            <a:xfrm>
              <a:off x="2976" y="2172"/>
              <a:ext cx="9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Ni</a:t>
              </a:r>
              <a:endParaRPr lang="en-US" altLang="en-US" sz="1200" dirty="0"/>
            </a:p>
          </p:txBody>
        </p:sp>
        <p:sp>
          <p:nvSpPr>
            <p:cNvPr id="382" name="Rectangle 380">
              <a:extLst>
                <a:ext uri="{FF2B5EF4-FFF2-40B4-BE49-F238E27FC236}">
                  <a16:creationId xmlns:a16="http://schemas.microsoft.com/office/drawing/2014/main" id="{10281431-250B-284A-93D9-DCAEB2FA14C9}"/>
                </a:ext>
              </a:extLst>
            </p:cNvPr>
            <p:cNvSpPr>
              <a:spLocks noChangeArrowheads="1"/>
            </p:cNvSpPr>
            <p:nvPr/>
          </p:nvSpPr>
          <p:spPr bwMode="auto">
            <a:xfrm>
              <a:off x="3180" y="1952"/>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83" name="Rectangle 381">
              <a:extLst>
                <a:ext uri="{FF2B5EF4-FFF2-40B4-BE49-F238E27FC236}">
                  <a16:creationId xmlns:a16="http://schemas.microsoft.com/office/drawing/2014/main" id="{65BB8405-0AB2-0B4D-91C1-7A5490658D8B}"/>
                </a:ext>
              </a:extLst>
            </p:cNvPr>
            <p:cNvSpPr>
              <a:spLocks noChangeArrowheads="1"/>
            </p:cNvSpPr>
            <p:nvPr/>
          </p:nvSpPr>
          <p:spPr bwMode="auto">
            <a:xfrm>
              <a:off x="32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29</a:t>
              </a:r>
            </a:p>
          </p:txBody>
        </p:sp>
        <p:sp>
          <p:nvSpPr>
            <p:cNvPr id="384" name="Rectangle 382">
              <a:extLst>
                <a:ext uri="{FF2B5EF4-FFF2-40B4-BE49-F238E27FC236}">
                  <a16:creationId xmlns:a16="http://schemas.microsoft.com/office/drawing/2014/main" id="{E121558D-19AE-034D-A716-F9EE8F7ECFFF}"/>
                </a:ext>
              </a:extLst>
            </p:cNvPr>
            <p:cNvSpPr>
              <a:spLocks noChangeArrowheads="1"/>
            </p:cNvSpPr>
            <p:nvPr/>
          </p:nvSpPr>
          <p:spPr bwMode="auto">
            <a:xfrm>
              <a:off x="3264" y="2172"/>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Cu</a:t>
              </a:r>
              <a:endParaRPr lang="en-US" altLang="en-US" sz="1200"/>
            </a:p>
          </p:txBody>
        </p:sp>
        <p:sp>
          <p:nvSpPr>
            <p:cNvPr id="385" name="Rectangle 383">
              <a:extLst>
                <a:ext uri="{FF2B5EF4-FFF2-40B4-BE49-F238E27FC236}">
                  <a16:creationId xmlns:a16="http://schemas.microsoft.com/office/drawing/2014/main" id="{C062CA9A-B3CB-704A-B62F-0BAAD7B3DBDC}"/>
                </a:ext>
              </a:extLst>
            </p:cNvPr>
            <p:cNvSpPr>
              <a:spLocks noChangeArrowheads="1"/>
            </p:cNvSpPr>
            <p:nvPr/>
          </p:nvSpPr>
          <p:spPr bwMode="auto">
            <a:xfrm>
              <a:off x="3484" y="19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86" name="Rectangle 384">
              <a:extLst>
                <a:ext uri="{FF2B5EF4-FFF2-40B4-BE49-F238E27FC236}">
                  <a16:creationId xmlns:a16="http://schemas.microsoft.com/office/drawing/2014/main" id="{A75F00D7-4FE0-FB45-BEC9-CFC770BB5780}"/>
                </a:ext>
              </a:extLst>
            </p:cNvPr>
            <p:cNvSpPr>
              <a:spLocks noChangeArrowheads="1"/>
            </p:cNvSpPr>
            <p:nvPr/>
          </p:nvSpPr>
          <p:spPr bwMode="auto">
            <a:xfrm>
              <a:off x="35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30</a:t>
              </a:r>
              <a:endParaRPr lang="en-US" altLang="en-US" sz="1200"/>
            </a:p>
          </p:txBody>
        </p:sp>
        <p:sp>
          <p:nvSpPr>
            <p:cNvPr id="387" name="Rectangle 385">
              <a:extLst>
                <a:ext uri="{FF2B5EF4-FFF2-40B4-BE49-F238E27FC236}">
                  <a16:creationId xmlns:a16="http://schemas.microsoft.com/office/drawing/2014/main" id="{15C945D3-7151-9D44-8C33-E52064D4B96F}"/>
                </a:ext>
              </a:extLst>
            </p:cNvPr>
            <p:cNvSpPr>
              <a:spLocks noChangeArrowheads="1"/>
            </p:cNvSpPr>
            <p:nvPr/>
          </p:nvSpPr>
          <p:spPr bwMode="auto">
            <a:xfrm>
              <a:off x="3560" y="2172"/>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Zn</a:t>
              </a:r>
              <a:endParaRPr lang="en-US" altLang="en-US" sz="1200"/>
            </a:p>
          </p:txBody>
        </p:sp>
        <p:sp>
          <p:nvSpPr>
            <p:cNvPr id="388" name="Rectangle 386">
              <a:extLst>
                <a:ext uri="{FF2B5EF4-FFF2-40B4-BE49-F238E27FC236}">
                  <a16:creationId xmlns:a16="http://schemas.microsoft.com/office/drawing/2014/main" id="{8194B497-C47B-024C-A730-66B798594B03}"/>
                </a:ext>
              </a:extLst>
            </p:cNvPr>
            <p:cNvSpPr>
              <a:spLocks noChangeArrowheads="1"/>
            </p:cNvSpPr>
            <p:nvPr/>
          </p:nvSpPr>
          <p:spPr bwMode="auto">
            <a:xfrm>
              <a:off x="5284" y="1952"/>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89" name="Rectangle 387">
              <a:extLst>
                <a:ext uri="{FF2B5EF4-FFF2-40B4-BE49-F238E27FC236}">
                  <a16:creationId xmlns:a16="http://schemas.microsoft.com/office/drawing/2014/main" id="{6E754594-41B4-4C42-A846-7A2A99925EAE}"/>
                </a:ext>
              </a:extLst>
            </p:cNvPr>
            <p:cNvSpPr>
              <a:spLocks noChangeArrowheads="1"/>
            </p:cNvSpPr>
            <p:nvPr/>
          </p:nvSpPr>
          <p:spPr bwMode="auto">
            <a:xfrm>
              <a:off x="53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36</a:t>
              </a:r>
              <a:endParaRPr lang="en-US" altLang="en-US" sz="1200"/>
            </a:p>
          </p:txBody>
        </p:sp>
        <p:sp>
          <p:nvSpPr>
            <p:cNvPr id="390" name="Rectangle 388">
              <a:extLst>
                <a:ext uri="{FF2B5EF4-FFF2-40B4-BE49-F238E27FC236}">
                  <a16:creationId xmlns:a16="http://schemas.microsoft.com/office/drawing/2014/main" id="{FCD3B89C-5078-1144-A3DD-D9521FCB6F8E}"/>
                </a:ext>
              </a:extLst>
            </p:cNvPr>
            <p:cNvSpPr>
              <a:spLocks noChangeArrowheads="1"/>
            </p:cNvSpPr>
            <p:nvPr/>
          </p:nvSpPr>
          <p:spPr bwMode="auto">
            <a:xfrm>
              <a:off x="5360" y="2172"/>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Kr</a:t>
              </a:r>
              <a:endParaRPr lang="en-US" altLang="en-US" sz="1200"/>
            </a:p>
          </p:txBody>
        </p:sp>
        <p:sp>
          <p:nvSpPr>
            <p:cNvPr id="391" name="Rectangle 389">
              <a:extLst>
                <a:ext uri="{FF2B5EF4-FFF2-40B4-BE49-F238E27FC236}">
                  <a16:creationId xmlns:a16="http://schemas.microsoft.com/office/drawing/2014/main" id="{B19DD3BD-19EC-8742-A243-642CF0B2E3ED}"/>
                </a:ext>
              </a:extLst>
            </p:cNvPr>
            <p:cNvSpPr>
              <a:spLocks noChangeArrowheads="1"/>
            </p:cNvSpPr>
            <p:nvPr/>
          </p:nvSpPr>
          <p:spPr bwMode="auto">
            <a:xfrm>
              <a:off x="180" y="2328"/>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92" name="Rectangle 390">
              <a:extLst>
                <a:ext uri="{FF2B5EF4-FFF2-40B4-BE49-F238E27FC236}">
                  <a16:creationId xmlns:a16="http://schemas.microsoft.com/office/drawing/2014/main" id="{83DBD974-14AB-F543-BB10-E9C0DE1A401E}"/>
                </a:ext>
              </a:extLst>
            </p:cNvPr>
            <p:cNvSpPr>
              <a:spLocks noChangeArrowheads="1"/>
            </p:cNvSpPr>
            <p:nvPr/>
          </p:nvSpPr>
          <p:spPr bwMode="auto">
            <a:xfrm>
              <a:off x="2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37</a:t>
              </a:r>
              <a:endParaRPr lang="en-US" altLang="en-US" sz="1200"/>
            </a:p>
          </p:txBody>
        </p:sp>
        <p:sp>
          <p:nvSpPr>
            <p:cNvPr id="393" name="Rectangle 391">
              <a:extLst>
                <a:ext uri="{FF2B5EF4-FFF2-40B4-BE49-F238E27FC236}">
                  <a16:creationId xmlns:a16="http://schemas.microsoft.com/office/drawing/2014/main" id="{204EAF90-6894-AD4E-9FF5-F169F8DD838B}"/>
                </a:ext>
              </a:extLst>
            </p:cNvPr>
            <p:cNvSpPr>
              <a:spLocks noChangeArrowheads="1"/>
            </p:cNvSpPr>
            <p:nvPr/>
          </p:nvSpPr>
          <p:spPr bwMode="auto">
            <a:xfrm>
              <a:off x="264" y="2548"/>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Rb</a:t>
              </a:r>
              <a:endParaRPr lang="en-US" altLang="en-US" sz="1200"/>
            </a:p>
          </p:txBody>
        </p:sp>
        <p:sp>
          <p:nvSpPr>
            <p:cNvPr id="394" name="Rectangle 392">
              <a:extLst>
                <a:ext uri="{FF2B5EF4-FFF2-40B4-BE49-F238E27FC236}">
                  <a16:creationId xmlns:a16="http://schemas.microsoft.com/office/drawing/2014/main" id="{78B76FF2-176B-2146-B4D3-291A051EC36E}"/>
                </a:ext>
              </a:extLst>
            </p:cNvPr>
            <p:cNvSpPr>
              <a:spLocks noChangeArrowheads="1"/>
            </p:cNvSpPr>
            <p:nvPr/>
          </p:nvSpPr>
          <p:spPr bwMode="auto">
            <a:xfrm>
              <a:off x="484" y="2328"/>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95" name="Rectangle 393">
              <a:extLst>
                <a:ext uri="{FF2B5EF4-FFF2-40B4-BE49-F238E27FC236}">
                  <a16:creationId xmlns:a16="http://schemas.microsoft.com/office/drawing/2014/main" id="{18B3CB73-7E4C-FC40-9BD8-5274C00C8950}"/>
                </a:ext>
              </a:extLst>
            </p:cNvPr>
            <p:cNvSpPr>
              <a:spLocks noChangeArrowheads="1"/>
            </p:cNvSpPr>
            <p:nvPr/>
          </p:nvSpPr>
          <p:spPr bwMode="auto">
            <a:xfrm>
              <a:off x="5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38</a:t>
              </a:r>
              <a:endParaRPr lang="en-US" altLang="en-US" sz="1200"/>
            </a:p>
          </p:txBody>
        </p:sp>
        <p:sp>
          <p:nvSpPr>
            <p:cNvPr id="396" name="Rectangle 394">
              <a:extLst>
                <a:ext uri="{FF2B5EF4-FFF2-40B4-BE49-F238E27FC236}">
                  <a16:creationId xmlns:a16="http://schemas.microsoft.com/office/drawing/2014/main" id="{947CFF25-8C85-FE49-A8F7-E31809C3024A}"/>
                </a:ext>
              </a:extLst>
            </p:cNvPr>
            <p:cNvSpPr>
              <a:spLocks noChangeArrowheads="1"/>
            </p:cNvSpPr>
            <p:nvPr/>
          </p:nvSpPr>
          <p:spPr bwMode="auto">
            <a:xfrm>
              <a:off x="560" y="2548"/>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Sr</a:t>
              </a:r>
              <a:endParaRPr lang="en-US" altLang="en-US" sz="1200"/>
            </a:p>
          </p:txBody>
        </p:sp>
        <p:sp>
          <p:nvSpPr>
            <p:cNvPr id="397" name="Rectangle 395">
              <a:extLst>
                <a:ext uri="{FF2B5EF4-FFF2-40B4-BE49-F238E27FC236}">
                  <a16:creationId xmlns:a16="http://schemas.microsoft.com/office/drawing/2014/main" id="{FD334B8D-1234-2F48-ACCA-2A4FB5EA4D08}"/>
                </a:ext>
              </a:extLst>
            </p:cNvPr>
            <p:cNvSpPr>
              <a:spLocks noChangeArrowheads="1"/>
            </p:cNvSpPr>
            <p:nvPr/>
          </p:nvSpPr>
          <p:spPr bwMode="auto">
            <a:xfrm>
              <a:off x="2580" y="2328"/>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398" name="Rectangle 396">
              <a:extLst>
                <a:ext uri="{FF2B5EF4-FFF2-40B4-BE49-F238E27FC236}">
                  <a16:creationId xmlns:a16="http://schemas.microsoft.com/office/drawing/2014/main" id="{B541271C-4E16-2F41-B59D-2DA5C5D22A11}"/>
                </a:ext>
              </a:extLst>
            </p:cNvPr>
            <p:cNvSpPr>
              <a:spLocks noChangeArrowheads="1"/>
            </p:cNvSpPr>
            <p:nvPr/>
          </p:nvSpPr>
          <p:spPr bwMode="auto">
            <a:xfrm>
              <a:off x="26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t>45</a:t>
              </a:r>
            </a:p>
          </p:txBody>
        </p:sp>
        <p:sp>
          <p:nvSpPr>
            <p:cNvPr id="399" name="Rectangle 397">
              <a:extLst>
                <a:ext uri="{FF2B5EF4-FFF2-40B4-BE49-F238E27FC236}">
                  <a16:creationId xmlns:a16="http://schemas.microsoft.com/office/drawing/2014/main" id="{3098D0E0-1193-E948-BA1D-E23BF370E37C}"/>
                </a:ext>
              </a:extLst>
            </p:cNvPr>
            <p:cNvSpPr>
              <a:spLocks noChangeArrowheads="1"/>
            </p:cNvSpPr>
            <p:nvPr/>
          </p:nvSpPr>
          <p:spPr bwMode="auto">
            <a:xfrm>
              <a:off x="2664" y="2548"/>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Rh</a:t>
              </a:r>
              <a:endParaRPr lang="en-US" altLang="en-US" sz="1200"/>
            </a:p>
          </p:txBody>
        </p:sp>
        <p:sp>
          <p:nvSpPr>
            <p:cNvPr id="400" name="Rectangle 398">
              <a:extLst>
                <a:ext uri="{FF2B5EF4-FFF2-40B4-BE49-F238E27FC236}">
                  <a16:creationId xmlns:a16="http://schemas.microsoft.com/office/drawing/2014/main" id="{5D9EF71A-D915-054C-A99A-17B48123CE14}"/>
                </a:ext>
              </a:extLst>
            </p:cNvPr>
            <p:cNvSpPr>
              <a:spLocks noChangeArrowheads="1"/>
            </p:cNvSpPr>
            <p:nvPr/>
          </p:nvSpPr>
          <p:spPr bwMode="auto">
            <a:xfrm>
              <a:off x="28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01" name="Rectangle 399">
              <a:extLst>
                <a:ext uri="{FF2B5EF4-FFF2-40B4-BE49-F238E27FC236}">
                  <a16:creationId xmlns:a16="http://schemas.microsoft.com/office/drawing/2014/main" id="{7E143CFB-70FD-334A-9362-565B0105CEE8}"/>
                </a:ext>
              </a:extLst>
            </p:cNvPr>
            <p:cNvSpPr>
              <a:spLocks noChangeArrowheads="1"/>
            </p:cNvSpPr>
            <p:nvPr/>
          </p:nvSpPr>
          <p:spPr bwMode="auto">
            <a:xfrm>
              <a:off x="29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46</a:t>
              </a:r>
              <a:endParaRPr lang="en-US" altLang="en-US" sz="1200" dirty="0"/>
            </a:p>
          </p:txBody>
        </p:sp>
        <p:sp>
          <p:nvSpPr>
            <p:cNvPr id="402" name="Rectangle 400">
              <a:extLst>
                <a:ext uri="{FF2B5EF4-FFF2-40B4-BE49-F238E27FC236}">
                  <a16:creationId xmlns:a16="http://schemas.microsoft.com/office/drawing/2014/main" id="{C515AF31-8A60-6647-A1BC-C5AE01A346F0}"/>
                </a:ext>
              </a:extLst>
            </p:cNvPr>
            <p:cNvSpPr>
              <a:spLocks noChangeArrowheads="1"/>
            </p:cNvSpPr>
            <p:nvPr/>
          </p:nvSpPr>
          <p:spPr bwMode="auto">
            <a:xfrm>
              <a:off x="2960" y="2548"/>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Pd</a:t>
              </a:r>
              <a:endParaRPr lang="en-US" altLang="en-US" sz="1200"/>
            </a:p>
          </p:txBody>
        </p:sp>
        <p:sp>
          <p:nvSpPr>
            <p:cNvPr id="403" name="Rectangle 401">
              <a:extLst>
                <a:ext uri="{FF2B5EF4-FFF2-40B4-BE49-F238E27FC236}">
                  <a16:creationId xmlns:a16="http://schemas.microsoft.com/office/drawing/2014/main" id="{67083ADC-BFF2-C844-A912-CB0EC77DC477}"/>
                </a:ext>
              </a:extLst>
            </p:cNvPr>
            <p:cNvSpPr>
              <a:spLocks noChangeArrowheads="1"/>
            </p:cNvSpPr>
            <p:nvPr/>
          </p:nvSpPr>
          <p:spPr bwMode="auto">
            <a:xfrm>
              <a:off x="40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04" name="Rectangle 402">
              <a:extLst>
                <a:ext uri="{FF2B5EF4-FFF2-40B4-BE49-F238E27FC236}">
                  <a16:creationId xmlns:a16="http://schemas.microsoft.com/office/drawing/2014/main" id="{3D623D01-17C4-3646-B181-C7D1DA836BC1}"/>
                </a:ext>
              </a:extLst>
            </p:cNvPr>
            <p:cNvSpPr>
              <a:spLocks noChangeArrowheads="1"/>
            </p:cNvSpPr>
            <p:nvPr/>
          </p:nvSpPr>
          <p:spPr bwMode="auto">
            <a:xfrm>
              <a:off x="41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50</a:t>
              </a:r>
              <a:endParaRPr lang="en-US" altLang="en-US" sz="1200"/>
            </a:p>
          </p:txBody>
        </p:sp>
        <p:sp>
          <p:nvSpPr>
            <p:cNvPr id="405" name="Rectangle 403">
              <a:extLst>
                <a:ext uri="{FF2B5EF4-FFF2-40B4-BE49-F238E27FC236}">
                  <a16:creationId xmlns:a16="http://schemas.microsoft.com/office/drawing/2014/main" id="{AE74A0C8-EDE1-B640-BD51-7C7880EE2D55}"/>
                </a:ext>
              </a:extLst>
            </p:cNvPr>
            <p:cNvSpPr>
              <a:spLocks noChangeArrowheads="1"/>
            </p:cNvSpPr>
            <p:nvPr/>
          </p:nvSpPr>
          <p:spPr bwMode="auto">
            <a:xfrm>
              <a:off x="4160" y="2548"/>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Sn</a:t>
              </a:r>
              <a:endParaRPr lang="en-US" altLang="en-US" sz="1200"/>
            </a:p>
          </p:txBody>
        </p:sp>
        <p:sp>
          <p:nvSpPr>
            <p:cNvPr id="406" name="Rectangle 404">
              <a:extLst>
                <a:ext uri="{FF2B5EF4-FFF2-40B4-BE49-F238E27FC236}">
                  <a16:creationId xmlns:a16="http://schemas.microsoft.com/office/drawing/2014/main" id="{7A35F002-794B-684E-B274-1FCF7322858A}"/>
                </a:ext>
              </a:extLst>
            </p:cNvPr>
            <p:cNvSpPr>
              <a:spLocks noChangeArrowheads="1"/>
            </p:cNvSpPr>
            <p:nvPr/>
          </p:nvSpPr>
          <p:spPr bwMode="auto">
            <a:xfrm>
              <a:off x="52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07" name="Rectangle 405">
              <a:extLst>
                <a:ext uri="{FF2B5EF4-FFF2-40B4-BE49-F238E27FC236}">
                  <a16:creationId xmlns:a16="http://schemas.microsoft.com/office/drawing/2014/main" id="{C7864141-9C4C-ED4F-9F40-394B12028DAF}"/>
                </a:ext>
              </a:extLst>
            </p:cNvPr>
            <p:cNvSpPr>
              <a:spLocks noChangeArrowheads="1"/>
            </p:cNvSpPr>
            <p:nvPr/>
          </p:nvSpPr>
          <p:spPr bwMode="auto">
            <a:xfrm>
              <a:off x="53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54</a:t>
              </a:r>
              <a:endParaRPr lang="en-US" altLang="en-US" sz="1200"/>
            </a:p>
          </p:txBody>
        </p:sp>
        <p:sp>
          <p:nvSpPr>
            <p:cNvPr id="408" name="Rectangle 406">
              <a:extLst>
                <a:ext uri="{FF2B5EF4-FFF2-40B4-BE49-F238E27FC236}">
                  <a16:creationId xmlns:a16="http://schemas.microsoft.com/office/drawing/2014/main" id="{F3484179-7070-A448-BB64-B3AA719C0DFA}"/>
                </a:ext>
              </a:extLst>
            </p:cNvPr>
            <p:cNvSpPr>
              <a:spLocks noChangeArrowheads="1"/>
            </p:cNvSpPr>
            <p:nvPr/>
          </p:nvSpPr>
          <p:spPr bwMode="auto">
            <a:xfrm>
              <a:off x="5360" y="2548"/>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Xe</a:t>
              </a:r>
              <a:endParaRPr lang="en-US" altLang="en-US" sz="1200" dirty="0"/>
            </a:p>
          </p:txBody>
        </p:sp>
        <p:sp>
          <p:nvSpPr>
            <p:cNvPr id="409" name="Rectangle 407">
              <a:extLst>
                <a:ext uri="{FF2B5EF4-FFF2-40B4-BE49-F238E27FC236}">
                  <a16:creationId xmlns:a16="http://schemas.microsoft.com/office/drawing/2014/main" id="{EF9B292C-A0E2-9C41-AA79-47AD5DEAB120}"/>
                </a:ext>
              </a:extLst>
            </p:cNvPr>
            <p:cNvSpPr>
              <a:spLocks noChangeArrowheads="1"/>
            </p:cNvSpPr>
            <p:nvPr/>
          </p:nvSpPr>
          <p:spPr bwMode="auto">
            <a:xfrm>
              <a:off x="180" y="2888"/>
              <a:ext cx="304" cy="192"/>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10" name="Rectangle 408">
              <a:extLst>
                <a:ext uri="{FF2B5EF4-FFF2-40B4-BE49-F238E27FC236}">
                  <a16:creationId xmlns:a16="http://schemas.microsoft.com/office/drawing/2014/main" id="{14A6AB48-9BDD-1940-BE5B-19667C0DA42D}"/>
                </a:ext>
              </a:extLst>
            </p:cNvPr>
            <p:cNvSpPr>
              <a:spLocks noChangeArrowheads="1"/>
            </p:cNvSpPr>
            <p:nvPr/>
          </p:nvSpPr>
          <p:spPr bwMode="auto">
            <a:xfrm>
              <a:off x="2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55</a:t>
              </a:r>
              <a:endParaRPr lang="en-US" altLang="en-US" sz="1200"/>
            </a:p>
          </p:txBody>
        </p:sp>
        <p:sp>
          <p:nvSpPr>
            <p:cNvPr id="411" name="Rectangle 409">
              <a:extLst>
                <a:ext uri="{FF2B5EF4-FFF2-40B4-BE49-F238E27FC236}">
                  <a16:creationId xmlns:a16="http://schemas.microsoft.com/office/drawing/2014/main" id="{0A98A0E5-0ACD-BA44-B028-94CFAB723C2B}"/>
                </a:ext>
              </a:extLst>
            </p:cNvPr>
            <p:cNvSpPr>
              <a:spLocks noChangeArrowheads="1"/>
            </p:cNvSpPr>
            <p:nvPr/>
          </p:nvSpPr>
          <p:spPr bwMode="auto">
            <a:xfrm>
              <a:off x="264" y="2924"/>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Cs</a:t>
              </a:r>
              <a:endParaRPr lang="en-US" altLang="en-US" sz="1200"/>
            </a:p>
          </p:txBody>
        </p:sp>
        <p:sp>
          <p:nvSpPr>
            <p:cNvPr id="412" name="Rectangle 410">
              <a:extLst>
                <a:ext uri="{FF2B5EF4-FFF2-40B4-BE49-F238E27FC236}">
                  <a16:creationId xmlns:a16="http://schemas.microsoft.com/office/drawing/2014/main" id="{DBC98E75-68E2-224F-B020-960853D92B30}"/>
                </a:ext>
              </a:extLst>
            </p:cNvPr>
            <p:cNvSpPr>
              <a:spLocks noChangeArrowheads="1"/>
            </p:cNvSpPr>
            <p:nvPr/>
          </p:nvSpPr>
          <p:spPr bwMode="auto">
            <a:xfrm>
              <a:off x="484" y="2704"/>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13" name="Rectangle 411">
              <a:extLst>
                <a:ext uri="{FF2B5EF4-FFF2-40B4-BE49-F238E27FC236}">
                  <a16:creationId xmlns:a16="http://schemas.microsoft.com/office/drawing/2014/main" id="{DDFC0877-A104-474B-96D4-E2DFB898BBD0}"/>
                </a:ext>
              </a:extLst>
            </p:cNvPr>
            <p:cNvSpPr>
              <a:spLocks noChangeArrowheads="1"/>
            </p:cNvSpPr>
            <p:nvPr/>
          </p:nvSpPr>
          <p:spPr bwMode="auto">
            <a:xfrm>
              <a:off x="560"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56</a:t>
              </a:r>
              <a:endParaRPr lang="en-US" altLang="en-US" sz="1200"/>
            </a:p>
          </p:txBody>
        </p:sp>
        <p:sp>
          <p:nvSpPr>
            <p:cNvPr id="414" name="Rectangle 412">
              <a:extLst>
                <a:ext uri="{FF2B5EF4-FFF2-40B4-BE49-F238E27FC236}">
                  <a16:creationId xmlns:a16="http://schemas.microsoft.com/office/drawing/2014/main" id="{5BCE0664-B892-FD41-BE5B-BC384026E35B}"/>
                </a:ext>
              </a:extLst>
            </p:cNvPr>
            <p:cNvSpPr>
              <a:spLocks noChangeArrowheads="1"/>
            </p:cNvSpPr>
            <p:nvPr/>
          </p:nvSpPr>
          <p:spPr bwMode="auto">
            <a:xfrm>
              <a:off x="560" y="2924"/>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Ba</a:t>
              </a:r>
              <a:endParaRPr lang="en-US" altLang="en-US" sz="1200"/>
            </a:p>
          </p:txBody>
        </p:sp>
        <p:sp>
          <p:nvSpPr>
            <p:cNvPr id="415" name="Rectangle 413">
              <a:extLst>
                <a:ext uri="{FF2B5EF4-FFF2-40B4-BE49-F238E27FC236}">
                  <a16:creationId xmlns:a16="http://schemas.microsoft.com/office/drawing/2014/main" id="{FF3FC402-119B-2743-8C7E-04641FD4CC48}"/>
                </a:ext>
              </a:extLst>
            </p:cNvPr>
            <p:cNvSpPr>
              <a:spLocks noChangeArrowheads="1"/>
            </p:cNvSpPr>
            <p:nvPr/>
          </p:nvSpPr>
          <p:spPr bwMode="auto">
            <a:xfrm>
              <a:off x="2284" y="3152"/>
              <a:ext cx="296"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16" name="Rectangle 414">
              <a:extLst>
                <a:ext uri="{FF2B5EF4-FFF2-40B4-BE49-F238E27FC236}">
                  <a16:creationId xmlns:a16="http://schemas.microsoft.com/office/drawing/2014/main" id="{694C5D0A-BBE9-C548-A6EC-D60E302EF91F}"/>
                </a:ext>
              </a:extLst>
            </p:cNvPr>
            <p:cNvSpPr>
              <a:spLocks noChangeArrowheads="1"/>
            </p:cNvSpPr>
            <p:nvPr/>
          </p:nvSpPr>
          <p:spPr bwMode="auto">
            <a:xfrm>
              <a:off x="23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62</a:t>
              </a:r>
              <a:endParaRPr lang="en-US" altLang="en-US" sz="1200"/>
            </a:p>
          </p:txBody>
        </p:sp>
        <p:sp>
          <p:nvSpPr>
            <p:cNvPr id="417" name="Rectangle 415">
              <a:extLst>
                <a:ext uri="{FF2B5EF4-FFF2-40B4-BE49-F238E27FC236}">
                  <a16:creationId xmlns:a16="http://schemas.microsoft.com/office/drawing/2014/main" id="{090E1AF1-306B-E849-BB81-B858C98A5480}"/>
                </a:ext>
              </a:extLst>
            </p:cNvPr>
            <p:cNvSpPr>
              <a:spLocks noChangeArrowheads="1"/>
            </p:cNvSpPr>
            <p:nvPr/>
          </p:nvSpPr>
          <p:spPr bwMode="auto">
            <a:xfrm>
              <a:off x="2360" y="3372"/>
              <a:ext cx="14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Sm</a:t>
              </a:r>
            </a:p>
          </p:txBody>
        </p:sp>
        <p:sp>
          <p:nvSpPr>
            <p:cNvPr id="418" name="Rectangle 416">
              <a:extLst>
                <a:ext uri="{FF2B5EF4-FFF2-40B4-BE49-F238E27FC236}">
                  <a16:creationId xmlns:a16="http://schemas.microsoft.com/office/drawing/2014/main" id="{50E520EF-9418-EB4C-8D9C-78A927EBA821}"/>
                </a:ext>
              </a:extLst>
            </p:cNvPr>
            <p:cNvSpPr>
              <a:spLocks noChangeArrowheads="1"/>
            </p:cNvSpPr>
            <p:nvPr/>
          </p:nvSpPr>
          <p:spPr bwMode="auto">
            <a:xfrm>
              <a:off x="2884" y="31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19" name="Rectangle 417">
              <a:extLst>
                <a:ext uri="{FF2B5EF4-FFF2-40B4-BE49-F238E27FC236}">
                  <a16:creationId xmlns:a16="http://schemas.microsoft.com/office/drawing/2014/main" id="{547E8360-A8C4-4743-AFAE-CB69A5F9A660}"/>
                </a:ext>
              </a:extLst>
            </p:cNvPr>
            <p:cNvSpPr>
              <a:spLocks noChangeArrowheads="1"/>
            </p:cNvSpPr>
            <p:nvPr/>
          </p:nvSpPr>
          <p:spPr bwMode="auto">
            <a:xfrm>
              <a:off x="29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64</a:t>
              </a:r>
            </a:p>
          </p:txBody>
        </p:sp>
        <p:sp>
          <p:nvSpPr>
            <p:cNvPr id="420" name="Rectangle 418">
              <a:extLst>
                <a:ext uri="{FF2B5EF4-FFF2-40B4-BE49-F238E27FC236}">
                  <a16:creationId xmlns:a16="http://schemas.microsoft.com/office/drawing/2014/main" id="{E2622931-721A-504D-A92D-840BA4992647}"/>
                </a:ext>
              </a:extLst>
            </p:cNvPr>
            <p:cNvSpPr>
              <a:spLocks noChangeArrowheads="1"/>
            </p:cNvSpPr>
            <p:nvPr/>
          </p:nvSpPr>
          <p:spPr bwMode="auto">
            <a:xfrm>
              <a:off x="2960" y="3372"/>
              <a:ext cx="12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Gd</a:t>
              </a:r>
              <a:endParaRPr lang="en-US" altLang="en-US" sz="1200"/>
            </a:p>
          </p:txBody>
        </p:sp>
        <p:sp>
          <p:nvSpPr>
            <p:cNvPr id="421" name="Rectangle 419">
              <a:extLst>
                <a:ext uri="{FF2B5EF4-FFF2-40B4-BE49-F238E27FC236}">
                  <a16:creationId xmlns:a16="http://schemas.microsoft.com/office/drawing/2014/main" id="{3D6BC555-3043-BE4F-86D8-385F74BB91BA}"/>
                </a:ext>
              </a:extLst>
            </p:cNvPr>
            <p:cNvSpPr>
              <a:spLocks noChangeArrowheads="1"/>
            </p:cNvSpPr>
            <p:nvPr/>
          </p:nvSpPr>
          <p:spPr bwMode="auto">
            <a:xfrm>
              <a:off x="35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66</a:t>
              </a:r>
            </a:p>
          </p:txBody>
        </p:sp>
        <p:sp>
          <p:nvSpPr>
            <p:cNvPr id="422" name="Rectangle 420">
              <a:extLst>
                <a:ext uri="{FF2B5EF4-FFF2-40B4-BE49-F238E27FC236}">
                  <a16:creationId xmlns:a16="http://schemas.microsoft.com/office/drawing/2014/main" id="{9E40059B-C740-554E-B051-4BC9F96E5BA9}"/>
                </a:ext>
              </a:extLst>
            </p:cNvPr>
            <p:cNvSpPr>
              <a:spLocks noChangeArrowheads="1"/>
            </p:cNvSpPr>
            <p:nvPr/>
          </p:nvSpPr>
          <p:spPr bwMode="auto">
            <a:xfrm>
              <a:off x="3560" y="3372"/>
              <a:ext cx="11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Dy</a:t>
              </a:r>
            </a:p>
          </p:txBody>
        </p:sp>
        <p:sp>
          <p:nvSpPr>
            <p:cNvPr id="423" name="Rectangle 421">
              <a:extLst>
                <a:ext uri="{FF2B5EF4-FFF2-40B4-BE49-F238E27FC236}">
                  <a16:creationId xmlns:a16="http://schemas.microsoft.com/office/drawing/2014/main" id="{FB8DC35E-9736-4540-9B31-927CAC103C1F}"/>
                </a:ext>
              </a:extLst>
            </p:cNvPr>
            <p:cNvSpPr>
              <a:spLocks noChangeArrowheads="1"/>
            </p:cNvSpPr>
            <p:nvPr/>
          </p:nvSpPr>
          <p:spPr bwMode="auto">
            <a:xfrm>
              <a:off x="1380" y="2704"/>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24" name="Rectangle 422">
              <a:extLst>
                <a:ext uri="{FF2B5EF4-FFF2-40B4-BE49-F238E27FC236}">
                  <a16:creationId xmlns:a16="http://schemas.microsoft.com/office/drawing/2014/main" id="{25630A61-31CC-C247-8D97-1743FE6088D7}"/>
                </a:ext>
              </a:extLst>
            </p:cNvPr>
            <p:cNvSpPr>
              <a:spLocks noChangeArrowheads="1"/>
            </p:cNvSpPr>
            <p:nvPr/>
          </p:nvSpPr>
          <p:spPr bwMode="auto">
            <a:xfrm>
              <a:off x="14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73</a:t>
              </a:r>
              <a:endParaRPr lang="en-US" altLang="en-US" sz="1200"/>
            </a:p>
          </p:txBody>
        </p:sp>
        <p:sp>
          <p:nvSpPr>
            <p:cNvPr id="425" name="Rectangle 423">
              <a:extLst>
                <a:ext uri="{FF2B5EF4-FFF2-40B4-BE49-F238E27FC236}">
                  <a16:creationId xmlns:a16="http://schemas.microsoft.com/office/drawing/2014/main" id="{3D8E7D84-12DE-674D-B6FE-B109AD427D9F}"/>
                </a:ext>
              </a:extLst>
            </p:cNvPr>
            <p:cNvSpPr>
              <a:spLocks noChangeArrowheads="1"/>
            </p:cNvSpPr>
            <p:nvPr/>
          </p:nvSpPr>
          <p:spPr bwMode="auto">
            <a:xfrm>
              <a:off x="1464" y="2924"/>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Ta</a:t>
              </a:r>
              <a:endParaRPr lang="en-US" altLang="en-US" sz="1200"/>
            </a:p>
          </p:txBody>
        </p:sp>
        <p:sp>
          <p:nvSpPr>
            <p:cNvPr id="426" name="Rectangle 424">
              <a:extLst>
                <a:ext uri="{FF2B5EF4-FFF2-40B4-BE49-F238E27FC236}">
                  <a16:creationId xmlns:a16="http://schemas.microsoft.com/office/drawing/2014/main" id="{14945A51-8AC3-B945-8CD4-C5B4E437689D}"/>
                </a:ext>
              </a:extLst>
            </p:cNvPr>
            <p:cNvSpPr>
              <a:spLocks noChangeArrowheads="1"/>
            </p:cNvSpPr>
            <p:nvPr/>
          </p:nvSpPr>
          <p:spPr bwMode="auto">
            <a:xfrm>
              <a:off x="2884" y="2704"/>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27" name="Rectangle 425">
              <a:extLst>
                <a:ext uri="{FF2B5EF4-FFF2-40B4-BE49-F238E27FC236}">
                  <a16:creationId xmlns:a16="http://schemas.microsoft.com/office/drawing/2014/main" id="{7D407001-5D8C-8B4E-AC36-F329E09A4850}"/>
                </a:ext>
              </a:extLst>
            </p:cNvPr>
            <p:cNvSpPr>
              <a:spLocks noChangeArrowheads="1"/>
            </p:cNvSpPr>
            <p:nvPr/>
          </p:nvSpPr>
          <p:spPr bwMode="auto">
            <a:xfrm>
              <a:off x="2960"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78</a:t>
              </a:r>
              <a:endParaRPr lang="en-US" altLang="en-US" sz="1200"/>
            </a:p>
          </p:txBody>
        </p:sp>
        <p:sp>
          <p:nvSpPr>
            <p:cNvPr id="428" name="Rectangle 426">
              <a:extLst>
                <a:ext uri="{FF2B5EF4-FFF2-40B4-BE49-F238E27FC236}">
                  <a16:creationId xmlns:a16="http://schemas.microsoft.com/office/drawing/2014/main" id="{D3DFABC4-7232-CA4B-A63A-CD0B87321740}"/>
                </a:ext>
              </a:extLst>
            </p:cNvPr>
            <p:cNvSpPr>
              <a:spLocks noChangeArrowheads="1"/>
            </p:cNvSpPr>
            <p:nvPr/>
          </p:nvSpPr>
          <p:spPr bwMode="auto">
            <a:xfrm>
              <a:off x="2960" y="2924"/>
              <a:ext cx="9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Pt</a:t>
              </a:r>
              <a:endParaRPr lang="en-US" altLang="en-US" sz="1200"/>
            </a:p>
          </p:txBody>
        </p:sp>
        <p:sp>
          <p:nvSpPr>
            <p:cNvPr id="429" name="Line 427">
              <a:extLst>
                <a:ext uri="{FF2B5EF4-FFF2-40B4-BE49-F238E27FC236}">
                  <a16:creationId xmlns:a16="http://schemas.microsoft.com/office/drawing/2014/main" id="{787351D0-B2F3-6048-ABB7-925A94EB6CF9}"/>
                </a:ext>
              </a:extLst>
            </p:cNvPr>
            <p:cNvSpPr>
              <a:spLocks noChangeShapeType="1"/>
            </p:cNvSpPr>
            <p:nvPr/>
          </p:nvSpPr>
          <p:spPr bwMode="auto">
            <a:xfrm>
              <a:off x="176" y="1500"/>
              <a:ext cx="1" cy="1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 name="Line 428">
              <a:extLst>
                <a:ext uri="{FF2B5EF4-FFF2-40B4-BE49-F238E27FC236}">
                  <a16:creationId xmlns:a16="http://schemas.microsoft.com/office/drawing/2014/main" id="{91DA5945-FECD-294B-926A-81C43514AACA}"/>
                </a:ext>
              </a:extLst>
            </p:cNvPr>
            <p:cNvSpPr>
              <a:spLocks noChangeShapeType="1"/>
            </p:cNvSpPr>
            <p:nvPr/>
          </p:nvSpPr>
          <p:spPr bwMode="auto">
            <a:xfrm flipH="1">
              <a:off x="481" y="830"/>
              <a:ext cx="5" cy="224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 name="Line 429">
              <a:extLst>
                <a:ext uri="{FF2B5EF4-FFF2-40B4-BE49-F238E27FC236}">
                  <a16:creationId xmlns:a16="http://schemas.microsoft.com/office/drawing/2014/main" id="{18651DFF-2B96-BD4C-835E-4B96EFC350B3}"/>
                </a:ext>
              </a:extLst>
            </p:cNvPr>
            <p:cNvSpPr>
              <a:spLocks noChangeShapeType="1"/>
            </p:cNvSpPr>
            <p:nvPr/>
          </p:nvSpPr>
          <p:spPr bwMode="auto">
            <a:xfrm>
              <a:off x="782" y="1198"/>
              <a:ext cx="1" cy="18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2" name="Line 430">
              <a:extLst>
                <a:ext uri="{FF2B5EF4-FFF2-40B4-BE49-F238E27FC236}">
                  <a16:creationId xmlns:a16="http://schemas.microsoft.com/office/drawing/2014/main" id="{4BB12D38-18A4-A549-99B7-87A3F2133B93}"/>
                </a:ext>
              </a:extLst>
            </p:cNvPr>
            <p:cNvSpPr>
              <a:spLocks noChangeShapeType="1"/>
            </p:cNvSpPr>
            <p:nvPr/>
          </p:nvSpPr>
          <p:spPr bwMode="auto">
            <a:xfrm>
              <a:off x="1376" y="1948"/>
              <a:ext cx="1" cy="10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3" name="Line 431">
              <a:extLst>
                <a:ext uri="{FF2B5EF4-FFF2-40B4-BE49-F238E27FC236}">
                  <a16:creationId xmlns:a16="http://schemas.microsoft.com/office/drawing/2014/main" id="{A115E06A-BE0C-BF46-9B3D-0CA5C02EE407}"/>
                </a:ext>
              </a:extLst>
            </p:cNvPr>
            <p:cNvSpPr>
              <a:spLocks noChangeShapeType="1"/>
            </p:cNvSpPr>
            <p:nvPr/>
          </p:nvSpPr>
          <p:spPr bwMode="auto">
            <a:xfrm>
              <a:off x="1680" y="1948"/>
              <a:ext cx="1" cy="1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4" name="Line 432">
              <a:extLst>
                <a:ext uri="{FF2B5EF4-FFF2-40B4-BE49-F238E27FC236}">
                  <a16:creationId xmlns:a16="http://schemas.microsoft.com/office/drawing/2014/main" id="{0D537A9A-6359-A14D-8063-0951CFCFCB0B}"/>
                </a:ext>
              </a:extLst>
            </p:cNvPr>
            <p:cNvSpPr>
              <a:spLocks noChangeShapeType="1"/>
            </p:cNvSpPr>
            <p:nvPr/>
          </p:nvSpPr>
          <p:spPr bwMode="auto">
            <a:xfrm>
              <a:off x="2880" y="1948"/>
              <a:ext cx="1" cy="1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5" name="Line 433">
              <a:extLst>
                <a:ext uri="{FF2B5EF4-FFF2-40B4-BE49-F238E27FC236}">
                  <a16:creationId xmlns:a16="http://schemas.microsoft.com/office/drawing/2014/main" id="{6350944B-2536-E344-A4E7-07A4AE4CF282}"/>
                </a:ext>
              </a:extLst>
            </p:cNvPr>
            <p:cNvSpPr>
              <a:spLocks noChangeShapeType="1"/>
            </p:cNvSpPr>
            <p:nvPr/>
          </p:nvSpPr>
          <p:spPr bwMode="auto">
            <a:xfrm>
              <a:off x="3176" y="2244"/>
              <a:ext cx="1" cy="8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6" name="Line 434">
              <a:extLst>
                <a:ext uri="{FF2B5EF4-FFF2-40B4-BE49-F238E27FC236}">
                  <a16:creationId xmlns:a16="http://schemas.microsoft.com/office/drawing/2014/main" id="{7AE46190-A03F-B243-B13F-18664E5D08E0}"/>
                </a:ext>
              </a:extLst>
            </p:cNvPr>
            <p:cNvSpPr>
              <a:spLocks noChangeShapeType="1"/>
            </p:cNvSpPr>
            <p:nvPr/>
          </p:nvSpPr>
          <p:spPr bwMode="auto">
            <a:xfrm>
              <a:off x="3480" y="1948"/>
              <a:ext cx="1" cy="1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 name="Line 435">
              <a:extLst>
                <a:ext uri="{FF2B5EF4-FFF2-40B4-BE49-F238E27FC236}">
                  <a16:creationId xmlns:a16="http://schemas.microsoft.com/office/drawing/2014/main" id="{9A8B2F2B-4934-384A-B4FD-C7230FCDCBE1}"/>
                </a:ext>
              </a:extLst>
            </p:cNvPr>
            <p:cNvSpPr>
              <a:spLocks noChangeShapeType="1"/>
            </p:cNvSpPr>
            <p:nvPr/>
          </p:nvSpPr>
          <p:spPr bwMode="auto">
            <a:xfrm>
              <a:off x="3776" y="1500"/>
              <a:ext cx="1" cy="1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8" name="Line 436">
              <a:extLst>
                <a:ext uri="{FF2B5EF4-FFF2-40B4-BE49-F238E27FC236}">
                  <a16:creationId xmlns:a16="http://schemas.microsoft.com/office/drawing/2014/main" id="{561D17D1-7AFC-004E-94C7-15D177619FA8}"/>
                </a:ext>
              </a:extLst>
            </p:cNvPr>
            <p:cNvSpPr>
              <a:spLocks noChangeShapeType="1"/>
            </p:cNvSpPr>
            <p:nvPr/>
          </p:nvSpPr>
          <p:spPr bwMode="auto">
            <a:xfrm>
              <a:off x="4080" y="1500"/>
              <a:ext cx="1" cy="1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9" name="Line 437">
              <a:extLst>
                <a:ext uri="{FF2B5EF4-FFF2-40B4-BE49-F238E27FC236}">
                  <a16:creationId xmlns:a16="http://schemas.microsoft.com/office/drawing/2014/main" id="{EB8E8BD5-6B6B-7A4B-8866-B39BE1463CAD}"/>
                </a:ext>
              </a:extLst>
            </p:cNvPr>
            <p:cNvSpPr>
              <a:spLocks noChangeShapeType="1"/>
            </p:cNvSpPr>
            <p:nvPr/>
          </p:nvSpPr>
          <p:spPr bwMode="auto">
            <a:xfrm>
              <a:off x="4376" y="1500"/>
              <a:ext cx="1" cy="1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 name="Line 438">
              <a:extLst>
                <a:ext uri="{FF2B5EF4-FFF2-40B4-BE49-F238E27FC236}">
                  <a16:creationId xmlns:a16="http://schemas.microsoft.com/office/drawing/2014/main" id="{6C55E3E1-DDFF-C347-8F11-8D824C2D1D0A}"/>
                </a:ext>
              </a:extLst>
            </p:cNvPr>
            <p:cNvSpPr>
              <a:spLocks noChangeShapeType="1"/>
            </p:cNvSpPr>
            <p:nvPr/>
          </p:nvSpPr>
          <p:spPr bwMode="auto">
            <a:xfrm>
              <a:off x="4680" y="1500"/>
              <a:ext cx="1" cy="1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 name="Line 439">
              <a:extLst>
                <a:ext uri="{FF2B5EF4-FFF2-40B4-BE49-F238E27FC236}">
                  <a16:creationId xmlns:a16="http://schemas.microsoft.com/office/drawing/2014/main" id="{B57902B1-37DB-554E-A742-72D4ED6F5D5E}"/>
                </a:ext>
              </a:extLst>
            </p:cNvPr>
            <p:cNvSpPr>
              <a:spLocks noChangeShapeType="1"/>
            </p:cNvSpPr>
            <p:nvPr/>
          </p:nvSpPr>
          <p:spPr bwMode="auto">
            <a:xfrm>
              <a:off x="5280" y="1684"/>
              <a:ext cx="1" cy="10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 name="Line 440">
              <a:extLst>
                <a:ext uri="{FF2B5EF4-FFF2-40B4-BE49-F238E27FC236}">
                  <a16:creationId xmlns:a16="http://schemas.microsoft.com/office/drawing/2014/main" id="{D599CC09-929F-B848-AA6D-216FA9B517EB}"/>
                </a:ext>
              </a:extLst>
            </p:cNvPr>
            <p:cNvSpPr>
              <a:spLocks noChangeShapeType="1"/>
            </p:cNvSpPr>
            <p:nvPr/>
          </p:nvSpPr>
          <p:spPr bwMode="auto">
            <a:xfrm>
              <a:off x="5576" y="1684"/>
              <a:ext cx="1" cy="9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3" name="Line 441">
              <a:extLst>
                <a:ext uri="{FF2B5EF4-FFF2-40B4-BE49-F238E27FC236}">
                  <a16:creationId xmlns:a16="http://schemas.microsoft.com/office/drawing/2014/main" id="{62C4DAB2-3F77-0049-93CF-64D9CC6541AB}"/>
                </a:ext>
              </a:extLst>
            </p:cNvPr>
            <p:cNvSpPr>
              <a:spLocks noChangeShapeType="1"/>
            </p:cNvSpPr>
            <p:nvPr/>
          </p:nvSpPr>
          <p:spPr bwMode="auto">
            <a:xfrm>
              <a:off x="216" y="3076"/>
              <a:ext cx="446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4" name="Line 442">
              <a:extLst>
                <a:ext uri="{FF2B5EF4-FFF2-40B4-BE49-F238E27FC236}">
                  <a16:creationId xmlns:a16="http://schemas.microsoft.com/office/drawing/2014/main" id="{68B0282A-817A-9C43-9348-6D717FC56B19}"/>
                </a:ext>
              </a:extLst>
            </p:cNvPr>
            <p:cNvSpPr>
              <a:spLocks noChangeShapeType="1"/>
            </p:cNvSpPr>
            <p:nvPr/>
          </p:nvSpPr>
          <p:spPr bwMode="auto">
            <a:xfrm>
              <a:off x="1080" y="3148"/>
              <a:ext cx="420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5" name="Line 443">
              <a:extLst>
                <a:ext uri="{FF2B5EF4-FFF2-40B4-BE49-F238E27FC236}">
                  <a16:creationId xmlns:a16="http://schemas.microsoft.com/office/drawing/2014/main" id="{D22134A8-B6B6-0443-98B6-82A74ACB6AFA}"/>
                </a:ext>
              </a:extLst>
            </p:cNvPr>
            <p:cNvSpPr>
              <a:spLocks noChangeShapeType="1"/>
            </p:cNvSpPr>
            <p:nvPr/>
          </p:nvSpPr>
          <p:spPr bwMode="auto">
            <a:xfrm>
              <a:off x="25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6" name="Line 444">
              <a:extLst>
                <a:ext uri="{FF2B5EF4-FFF2-40B4-BE49-F238E27FC236}">
                  <a16:creationId xmlns:a16="http://schemas.microsoft.com/office/drawing/2014/main" id="{ADD2FE43-2659-9C42-AE89-ABC514EF02E9}"/>
                </a:ext>
              </a:extLst>
            </p:cNvPr>
            <p:cNvSpPr>
              <a:spLocks noChangeShapeType="1"/>
            </p:cNvSpPr>
            <p:nvPr/>
          </p:nvSpPr>
          <p:spPr bwMode="auto">
            <a:xfrm>
              <a:off x="22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7" name="Line 445">
              <a:extLst>
                <a:ext uri="{FF2B5EF4-FFF2-40B4-BE49-F238E27FC236}">
                  <a16:creationId xmlns:a16="http://schemas.microsoft.com/office/drawing/2014/main" id="{E789AEF7-5E4B-BA48-AF4F-7B89EBD3AC1C}"/>
                </a:ext>
              </a:extLst>
            </p:cNvPr>
            <p:cNvSpPr>
              <a:spLocks noChangeShapeType="1"/>
            </p:cNvSpPr>
            <p:nvPr/>
          </p:nvSpPr>
          <p:spPr bwMode="auto">
            <a:xfrm>
              <a:off x="176" y="2324"/>
              <a:ext cx="540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 name="Line 446">
              <a:extLst>
                <a:ext uri="{FF2B5EF4-FFF2-40B4-BE49-F238E27FC236}">
                  <a16:creationId xmlns:a16="http://schemas.microsoft.com/office/drawing/2014/main" id="{66FD1692-8574-B048-B754-25F454911260}"/>
                </a:ext>
              </a:extLst>
            </p:cNvPr>
            <p:cNvSpPr>
              <a:spLocks noChangeShapeType="1"/>
            </p:cNvSpPr>
            <p:nvPr/>
          </p:nvSpPr>
          <p:spPr bwMode="auto">
            <a:xfrm>
              <a:off x="176" y="2700"/>
              <a:ext cx="528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9" name="Line 447">
              <a:extLst>
                <a:ext uri="{FF2B5EF4-FFF2-40B4-BE49-F238E27FC236}">
                  <a16:creationId xmlns:a16="http://schemas.microsoft.com/office/drawing/2014/main" id="{3D7BCB76-C391-CF4C-ACAC-0C4352C4D91C}"/>
                </a:ext>
              </a:extLst>
            </p:cNvPr>
            <p:cNvSpPr>
              <a:spLocks noChangeShapeType="1"/>
            </p:cNvSpPr>
            <p:nvPr/>
          </p:nvSpPr>
          <p:spPr bwMode="auto">
            <a:xfrm>
              <a:off x="176" y="1948"/>
              <a:ext cx="540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 name="Text Box 448">
              <a:extLst>
                <a:ext uri="{FF2B5EF4-FFF2-40B4-BE49-F238E27FC236}">
                  <a16:creationId xmlns:a16="http://schemas.microsoft.com/office/drawing/2014/main" id="{798364FC-B610-D643-A451-907FDEA20D67}"/>
                </a:ext>
              </a:extLst>
            </p:cNvPr>
            <p:cNvSpPr txBox="1">
              <a:spLocks noChangeArrowheads="1"/>
            </p:cNvSpPr>
            <p:nvPr/>
          </p:nvSpPr>
          <p:spPr bwMode="auto">
            <a:xfrm>
              <a:off x="480" y="3648"/>
              <a:ext cx="4992" cy="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dirty="0">
                  <a:latin typeface="+mn-lt"/>
                </a:rPr>
                <a:t>Based on C. B. A. Forty, et al., Handbook of Fusion Activation Data; Part 1.  Elements Hydrogen to Zirconium, AEA FUS 180, May, 1992.  Assumes 4.15 MW/m</a:t>
              </a:r>
              <a:r>
                <a:rPr lang="en-US" altLang="en-US" baseline="30000" dirty="0">
                  <a:latin typeface="+mn-lt"/>
                </a:rPr>
                <a:t>2</a:t>
              </a:r>
              <a:r>
                <a:rPr lang="en-US" altLang="en-US" dirty="0">
                  <a:latin typeface="+mn-lt"/>
                </a:rPr>
                <a:t> for 25 years</a:t>
              </a:r>
            </a:p>
          </p:txBody>
        </p:sp>
        <p:grpSp>
          <p:nvGrpSpPr>
            <p:cNvPr id="451" name="Group 449">
              <a:extLst>
                <a:ext uri="{FF2B5EF4-FFF2-40B4-BE49-F238E27FC236}">
                  <a16:creationId xmlns:a16="http://schemas.microsoft.com/office/drawing/2014/main" id="{E27B3599-30A5-6344-81FC-B745DE084D66}"/>
                </a:ext>
              </a:extLst>
            </p:cNvPr>
            <p:cNvGrpSpPr>
              <a:grpSpLocks/>
            </p:cNvGrpSpPr>
            <p:nvPr/>
          </p:nvGrpSpPr>
          <p:grpSpPr bwMode="auto">
            <a:xfrm>
              <a:off x="1274" y="786"/>
              <a:ext cx="3042" cy="348"/>
              <a:chOff x="704" y="792"/>
              <a:chExt cx="3042" cy="348"/>
            </a:xfrm>
          </p:grpSpPr>
          <p:sp>
            <p:nvSpPr>
              <p:cNvPr id="455" name="Rectangle 450">
                <a:extLst>
                  <a:ext uri="{FF2B5EF4-FFF2-40B4-BE49-F238E27FC236}">
                    <a16:creationId xmlns:a16="http://schemas.microsoft.com/office/drawing/2014/main" id="{CFEE80B3-60FD-A140-B366-D72999235E40}"/>
                  </a:ext>
                </a:extLst>
              </p:cNvPr>
              <p:cNvSpPr>
                <a:spLocks noChangeArrowheads="1"/>
              </p:cNvSpPr>
              <p:nvPr/>
            </p:nvSpPr>
            <p:spPr bwMode="auto">
              <a:xfrm>
                <a:off x="740" y="792"/>
                <a:ext cx="304" cy="224"/>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dirty="0"/>
              </a:p>
            </p:txBody>
          </p:sp>
          <p:sp>
            <p:nvSpPr>
              <p:cNvPr id="456" name="Rectangle 451">
                <a:extLst>
                  <a:ext uri="{FF2B5EF4-FFF2-40B4-BE49-F238E27FC236}">
                    <a16:creationId xmlns:a16="http://schemas.microsoft.com/office/drawing/2014/main" id="{C8B13596-4991-DA42-9401-DBCC53C58AC4}"/>
                  </a:ext>
                </a:extLst>
              </p:cNvPr>
              <p:cNvSpPr>
                <a:spLocks noChangeArrowheads="1"/>
              </p:cNvSpPr>
              <p:nvPr/>
            </p:nvSpPr>
            <p:spPr bwMode="auto">
              <a:xfrm>
                <a:off x="1244" y="792"/>
                <a:ext cx="296" cy="224"/>
              </a:xfrm>
              <a:prstGeom prst="rect">
                <a:avLst/>
              </a:prstGeom>
              <a:solidFill>
                <a:schemeClr val="hlink"/>
              </a:solidFill>
              <a:ln w="12700">
                <a:solidFill>
                  <a:schemeClr val="tx1"/>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57" name="Rectangle 452">
                <a:extLst>
                  <a:ext uri="{FF2B5EF4-FFF2-40B4-BE49-F238E27FC236}">
                    <a16:creationId xmlns:a16="http://schemas.microsoft.com/office/drawing/2014/main" id="{26653E64-3897-B146-9282-BEF10869B0A7}"/>
                  </a:ext>
                </a:extLst>
              </p:cNvPr>
              <p:cNvSpPr>
                <a:spLocks noChangeArrowheads="1"/>
              </p:cNvSpPr>
              <p:nvPr/>
            </p:nvSpPr>
            <p:spPr bwMode="auto">
              <a:xfrm>
                <a:off x="1772" y="792"/>
                <a:ext cx="296" cy="224"/>
              </a:xfrm>
              <a:prstGeom prst="rect">
                <a:avLst/>
              </a:prstGeom>
              <a:solidFill>
                <a:srgbClr val="FF3399"/>
              </a:solidFill>
              <a:ln w="12700">
                <a:solidFill>
                  <a:schemeClr val="tx1"/>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58" name="Rectangle 453">
                <a:extLst>
                  <a:ext uri="{FF2B5EF4-FFF2-40B4-BE49-F238E27FC236}">
                    <a16:creationId xmlns:a16="http://schemas.microsoft.com/office/drawing/2014/main" id="{29A31F7A-C0E9-C64B-A7DA-4CE9A21070FA}"/>
                  </a:ext>
                </a:extLst>
              </p:cNvPr>
              <p:cNvSpPr>
                <a:spLocks noChangeArrowheads="1"/>
              </p:cNvSpPr>
              <p:nvPr/>
            </p:nvSpPr>
            <p:spPr bwMode="auto">
              <a:xfrm>
                <a:off x="2284" y="792"/>
                <a:ext cx="296" cy="224"/>
              </a:xfrm>
              <a:prstGeom prst="rect">
                <a:avLst/>
              </a:prstGeom>
              <a:solidFill>
                <a:srgbClr val="FFFF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59" name="Rectangle 454">
                <a:extLst>
                  <a:ext uri="{FF2B5EF4-FFF2-40B4-BE49-F238E27FC236}">
                    <a16:creationId xmlns:a16="http://schemas.microsoft.com/office/drawing/2014/main" id="{CEF09C9C-E34E-754E-9B7C-1D478B752E49}"/>
                  </a:ext>
                </a:extLst>
              </p:cNvPr>
              <p:cNvSpPr>
                <a:spLocks noChangeArrowheads="1"/>
              </p:cNvSpPr>
              <p:nvPr/>
            </p:nvSpPr>
            <p:spPr bwMode="auto">
              <a:xfrm>
                <a:off x="2860" y="792"/>
                <a:ext cx="296" cy="224"/>
              </a:xfrm>
              <a:prstGeom prst="rect">
                <a:avLst/>
              </a:prstGeom>
              <a:solidFill>
                <a:srgbClr val="FF99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460" name="Rectangle 455">
                <a:extLst>
                  <a:ext uri="{FF2B5EF4-FFF2-40B4-BE49-F238E27FC236}">
                    <a16:creationId xmlns:a16="http://schemas.microsoft.com/office/drawing/2014/main" id="{131E8D08-89C7-6244-982F-378E641C21D5}"/>
                  </a:ext>
                </a:extLst>
              </p:cNvPr>
              <p:cNvSpPr>
                <a:spLocks noChangeArrowheads="1"/>
              </p:cNvSpPr>
              <p:nvPr/>
            </p:nvSpPr>
            <p:spPr bwMode="auto">
              <a:xfrm>
                <a:off x="3396" y="792"/>
                <a:ext cx="304" cy="224"/>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grpSp>
            <p:nvGrpSpPr>
              <p:cNvPr id="461" name="Group 456">
                <a:extLst>
                  <a:ext uri="{FF2B5EF4-FFF2-40B4-BE49-F238E27FC236}">
                    <a16:creationId xmlns:a16="http://schemas.microsoft.com/office/drawing/2014/main" id="{1E39EC78-2EF1-A345-AC0B-BD5534BB1088}"/>
                  </a:ext>
                </a:extLst>
              </p:cNvPr>
              <p:cNvGrpSpPr>
                <a:grpSpLocks/>
              </p:cNvGrpSpPr>
              <p:nvPr/>
            </p:nvGrpSpPr>
            <p:grpSpPr bwMode="auto">
              <a:xfrm>
                <a:off x="704" y="1044"/>
                <a:ext cx="3042" cy="96"/>
                <a:chOff x="704" y="1044"/>
                <a:chExt cx="3042" cy="96"/>
              </a:xfrm>
            </p:grpSpPr>
            <p:sp>
              <p:nvSpPr>
                <p:cNvPr id="462" name="Rectangle 457">
                  <a:extLst>
                    <a:ext uri="{FF2B5EF4-FFF2-40B4-BE49-F238E27FC236}">
                      <a16:creationId xmlns:a16="http://schemas.microsoft.com/office/drawing/2014/main" id="{CD91851C-73C5-AD48-84FC-13AD985BD9AF}"/>
                    </a:ext>
                  </a:extLst>
                </p:cNvPr>
                <p:cNvSpPr>
                  <a:spLocks noChangeArrowheads="1"/>
                </p:cNvSpPr>
                <p:nvPr/>
              </p:nvSpPr>
              <p:spPr bwMode="auto">
                <a:xfrm>
                  <a:off x="704" y="1044"/>
                  <a:ext cx="36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000">
                      <a:solidFill>
                        <a:srgbClr val="000000"/>
                      </a:solidFill>
                    </a:rPr>
                    <a:t>   DH&lt;10</a:t>
                  </a:r>
                  <a:r>
                    <a:rPr lang="en-US" altLang="en-US" sz="1000" baseline="30000">
                      <a:solidFill>
                        <a:srgbClr val="000000"/>
                      </a:solidFill>
                    </a:rPr>
                    <a:t>-4</a:t>
                  </a:r>
                  <a:endParaRPr lang="en-US" altLang="en-US" sz="1200"/>
                </a:p>
              </p:txBody>
            </p:sp>
            <p:sp>
              <p:nvSpPr>
                <p:cNvPr id="463" name="Rectangle 458">
                  <a:extLst>
                    <a:ext uri="{FF2B5EF4-FFF2-40B4-BE49-F238E27FC236}">
                      <a16:creationId xmlns:a16="http://schemas.microsoft.com/office/drawing/2014/main" id="{E3E42E31-7D3B-D54A-B24B-85DB89D39304}"/>
                    </a:ext>
                  </a:extLst>
                </p:cNvPr>
                <p:cNvSpPr>
                  <a:spLocks noChangeArrowheads="1"/>
                </p:cNvSpPr>
                <p:nvPr/>
              </p:nvSpPr>
              <p:spPr bwMode="auto">
                <a:xfrm>
                  <a:off x="1164" y="1044"/>
                  <a:ext cx="48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000">
                      <a:solidFill>
                        <a:srgbClr val="000000"/>
                      </a:solidFill>
                    </a:rPr>
                    <a:t>10</a:t>
                  </a:r>
                  <a:r>
                    <a:rPr lang="en-US" altLang="en-US" sz="1000" baseline="30000">
                      <a:solidFill>
                        <a:srgbClr val="000000"/>
                      </a:solidFill>
                    </a:rPr>
                    <a:t>-4</a:t>
                  </a:r>
                  <a:r>
                    <a:rPr lang="en-US" altLang="en-US" sz="1000">
                      <a:solidFill>
                        <a:srgbClr val="000000"/>
                      </a:solidFill>
                    </a:rPr>
                    <a:t>&lt;DH&lt;10</a:t>
                  </a:r>
                  <a:r>
                    <a:rPr lang="en-US" altLang="en-US" sz="1000" baseline="30000">
                      <a:solidFill>
                        <a:srgbClr val="000000"/>
                      </a:solidFill>
                    </a:rPr>
                    <a:t>-3</a:t>
                  </a:r>
                  <a:endParaRPr lang="en-US" altLang="en-US" sz="1200"/>
                </a:p>
              </p:txBody>
            </p:sp>
            <p:sp>
              <p:nvSpPr>
                <p:cNvPr id="464" name="Rectangle 459">
                  <a:extLst>
                    <a:ext uri="{FF2B5EF4-FFF2-40B4-BE49-F238E27FC236}">
                      <a16:creationId xmlns:a16="http://schemas.microsoft.com/office/drawing/2014/main" id="{E0403F7F-A141-A742-ADC2-65C8F99F4B2B}"/>
                    </a:ext>
                  </a:extLst>
                </p:cNvPr>
                <p:cNvSpPr>
                  <a:spLocks noChangeArrowheads="1"/>
                </p:cNvSpPr>
                <p:nvPr/>
              </p:nvSpPr>
              <p:spPr bwMode="auto">
                <a:xfrm>
                  <a:off x="1670" y="1044"/>
                  <a:ext cx="49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000">
                      <a:solidFill>
                        <a:srgbClr val="000000"/>
                      </a:solidFill>
                    </a:rPr>
                    <a:t>10</a:t>
                  </a:r>
                  <a:r>
                    <a:rPr lang="en-US" altLang="en-US" sz="1000" baseline="30000">
                      <a:solidFill>
                        <a:srgbClr val="000000"/>
                      </a:solidFill>
                    </a:rPr>
                    <a:t>-3</a:t>
                  </a:r>
                  <a:r>
                    <a:rPr lang="en-US" altLang="en-US" sz="1000">
                      <a:solidFill>
                        <a:srgbClr val="000000"/>
                      </a:solidFill>
                    </a:rPr>
                    <a:t>&lt;DH&lt;10-</a:t>
                  </a:r>
                  <a:r>
                    <a:rPr lang="en-US" altLang="en-US" sz="1000" baseline="30000">
                      <a:solidFill>
                        <a:srgbClr val="000000"/>
                      </a:solidFill>
                    </a:rPr>
                    <a:t>2</a:t>
                  </a:r>
                  <a:endParaRPr lang="en-US" altLang="en-US" sz="1200"/>
                </a:p>
              </p:txBody>
            </p:sp>
            <p:sp>
              <p:nvSpPr>
                <p:cNvPr id="465" name="Rectangle 460">
                  <a:extLst>
                    <a:ext uri="{FF2B5EF4-FFF2-40B4-BE49-F238E27FC236}">
                      <a16:creationId xmlns:a16="http://schemas.microsoft.com/office/drawing/2014/main" id="{52836A77-7928-8A4D-AEA9-1BC6DE66BD3D}"/>
                    </a:ext>
                  </a:extLst>
                </p:cNvPr>
                <p:cNvSpPr>
                  <a:spLocks noChangeArrowheads="1"/>
                </p:cNvSpPr>
                <p:nvPr/>
              </p:nvSpPr>
              <p:spPr bwMode="auto">
                <a:xfrm>
                  <a:off x="2200" y="1044"/>
                  <a:ext cx="48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000">
                      <a:solidFill>
                        <a:srgbClr val="000000"/>
                      </a:solidFill>
                    </a:rPr>
                    <a:t>10</a:t>
                  </a:r>
                  <a:r>
                    <a:rPr lang="en-US" altLang="en-US" sz="1000" baseline="30000">
                      <a:solidFill>
                        <a:srgbClr val="000000"/>
                      </a:solidFill>
                    </a:rPr>
                    <a:t>-2</a:t>
                  </a:r>
                  <a:r>
                    <a:rPr lang="en-US" altLang="en-US" sz="1000">
                      <a:solidFill>
                        <a:srgbClr val="000000"/>
                      </a:solidFill>
                    </a:rPr>
                    <a:t>&lt;DH&lt;10</a:t>
                  </a:r>
                  <a:r>
                    <a:rPr lang="en-US" altLang="en-US" sz="1000" baseline="30000">
                      <a:solidFill>
                        <a:srgbClr val="000000"/>
                      </a:solidFill>
                    </a:rPr>
                    <a:t>-1</a:t>
                  </a:r>
                  <a:endParaRPr lang="en-US" altLang="en-US" sz="1200"/>
                </a:p>
              </p:txBody>
            </p:sp>
            <p:sp>
              <p:nvSpPr>
                <p:cNvPr id="466" name="Rectangle 461">
                  <a:extLst>
                    <a:ext uri="{FF2B5EF4-FFF2-40B4-BE49-F238E27FC236}">
                      <a16:creationId xmlns:a16="http://schemas.microsoft.com/office/drawing/2014/main" id="{0458FAFD-7E01-E346-ABBF-46DE9A63F467}"/>
                    </a:ext>
                  </a:extLst>
                </p:cNvPr>
                <p:cNvSpPr>
                  <a:spLocks noChangeArrowheads="1"/>
                </p:cNvSpPr>
                <p:nvPr/>
              </p:nvSpPr>
              <p:spPr bwMode="auto">
                <a:xfrm>
                  <a:off x="2776" y="1044"/>
                  <a:ext cx="46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000" dirty="0">
                      <a:solidFill>
                        <a:srgbClr val="000000"/>
                      </a:solidFill>
                    </a:rPr>
                    <a:t>10</a:t>
                  </a:r>
                  <a:r>
                    <a:rPr lang="en-US" altLang="en-US" sz="1000" baseline="30000" dirty="0">
                      <a:solidFill>
                        <a:srgbClr val="000000"/>
                      </a:solidFill>
                    </a:rPr>
                    <a:t>-1</a:t>
                  </a:r>
                  <a:r>
                    <a:rPr lang="en-US" altLang="en-US" sz="1000" dirty="0">
                      <a:solidFill>
                        <a:srgbClr val="000000"/>
                      </a:solidFill>
                    </a:rPr>
                    <a:t>&lt;DH&lt;10</a:t>
                  </a:r>
                  <a:r>
                    <a:rPr lang="en-US" altLang="en-US" sz="1000" baseline="30000" dirty="0">
                      <a:solidFill>
                        <a:srgbClr val="000000"/>
                      </a:solidFill>
                    </a:rPr>
                    <a:t>0</a:t>
                  </a:r>
                  <a:endParaRPr lang="en-US" altLang="en-US" sz="1200" dirty="0"/>
                </a:p>
              </p:txBody>
            </p:sp>
            <p:sp>
              <p:nvSpPr>
                <p:cNvPr id="467" name="Rectangle 462">
                  <a:extLst>
                    <a:ext uri="{FF2B5EF4-FFF2-40B4-BE49-F238E27FC236}">
                      <a16:creationId xmlns:a16="http://schemas.microsoft.com/office/drawing/2014/main" id="{09A2B03D-59A3-2646-9F7D-FCD9ECAB987E}"/>
                    </a:ext>
                  </a:extLst>
                </p:cNvPr>
                <p:cNvSpPr>
                  <a:spLocks noChangeArrowheads="1"/>
                </p:cNvSpPr>
                <p:nvPr/>
              </p:nvSpPr>
              <p:spPr bwMode="auto">
                <a:xfrm>
                  <a:off x="3298" y="1044"/>
                  <a:ext cx="4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000">
                      <a:solidFill>
                        <a:srgbClr val="000000"/>
                      </a:solidFill>
                    </a:rPr>
                    <a:t>10</a:t>
                  </a:r>
                  <a:r>
                    <a:rPr lang="en-US" altLang="en-US" sz="1000" baseline="30000">
                      <a:solidFill>
                        <a:srgbClr val="000000"/>
                      </a:solidFill>
                    </a:rPr>
                    <a:t>0</a:t>
                  </a:r>
                  <a:r>
                    <a:rPr lang="en-US" altLang="en-US" sz="1000">
                      <a:solidFill>
                        <a:srgbClr val="000000"/>
                      </a:solidFill>
                    </a:rPr>
                    <a:t>&lt;DH&lt;10</a:t>
                  </a:r>
                  <a:r>
                    <a:rPr lang="en-US" altLang="en-US" sz="1000" baseline="30000">
                      <a:solidFill>
                        <a:srgbClr val="000000"/>
                      </a:solidFill>
                    </a:rPr>
                    <a:t>1</a:t>
                  </a:r>
                  <a:endParaRPr lang="en-US" altLang="en-US" sz="1200"/>
                </a:p>
              </p:txBody>
            </p:sp>
          </p:grpSp>
        </p:grpSp>
        <p:sp>
          <p:nvSpPr>
            <p:cNvPr id="452" name="Line 463">
              <a:extLst>
                <a:ext uri="{FF2B5EF4-FFF2-40B4-BE49-F238E27FC236}">
                  <a16:creationId xmlns:a16="http://schemas.microsoft.com/office/drawing/2014/main" id="{E2D8DA3C-6763-1242-944E-ACDB09A66531}"/>
                </a:ext>
              </a:extLst>
            </p:cNvPr>
            <p:cNvSpPr>
              <a:spLocks noChangeShapeType="1"/>
            </p:cNvSpPr>
            <p:nvPr/>
          </p:nvSpPr>
          <p:spPr bwMode="auto">
            <a:xfrm>
              <a:off x="3176" y="1948"/>
              <a:ext cx="1" cy="1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3" name="Line 464">
              <a:extLst>
                <a:ext uri="{FF2B5EF4-FFF2-40B4-BE49-F238E27FC236}">
                  <a16:creationId xmlns:a16="http://schemas.microsoft.com/office/drawing/2014/main" id="{6D524611-C4D8-2E4E-8F01-1AC37F564460}"/>
                </a:ext>
              </a:extLst>
            </p:cNvPr>
            <p:cNvSpPr>
              <a:spLocks noChangeShapeType="1"/>
            </p:cNvSpPr>
            <p:nvPr/>
          </p:nvSpPr>
          <p:spPr bwMode="auto">
            <a:xfrm>
              <a:off x="1976" y="1948"/>
              <a:ext cx="1" cy="18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4" name="Line 465">
              <a:extLst>
                <a:ext uri="{FF2B5EF4-FFF2-40B4-BE49-F238E27FC236}">
                  <a16:creationId xmlns:a16="http://schemas.microsoft.com/office/drawing/2014/main" id="{28F25BA3-2FA7-AE47-9D7C-0C6C1406677E}"/>
                </a:ext>
              </a:extLst>
            </p:cNvPr>
            <p:cNvSpPr>
              <a:spLocks noChangeShapeType="1"/>
            </p:cNvSpPr>
            <p:nvPr/>
          </p:nvSpPr>
          <p:spPr bwMode="auto">
            <a:xfrm>
              <a:off x="1976" y="1950"/>
              <a:ext cx="1" cy="112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68" name="Title 467">
            <a:extLst>
              <a:ext uri="{FF2B5EF4-FFF2-40B4-BE49-F238E27FC236}">
                <a16:creationId xmlns:a16="http://schemas.microsoft.com/office/drawing/2014/main" id="{2DCDF3C7-01B7-0980-9EC5-4A89C5965048}"/>
              </a:ext>
            </a:extLst>
          </p:cNvPr>
          <p:cNvSpPr>
            <a:spLocks noGrp="1"/>
          </p:cNvSpPr>
          <p:nvPr>
            <p:ph type="title"/>
          </p:nvPr>
        </p:nvSpPr>
        <p:spPr>
          <a:xfrm>
            <a:off x="429767" y="273360"/>
            <a:ext cx="11277489" cy="535531"/>
          </a:xfrm>
        </p:spPr>
        <p:txBody>
          <a:bodyPr/>
          <a:lstStyle/>
          <a:p>
            <a:r>
              <a:rPr lang="en-US" dirty="0"/>
              <a:t>Decay Heat</a:t>
            </a:r>
          </a:p>
        </p:txBody>
      </p:sp>
      <p:grpSp>
        <p:nvGrpSpPr>
          <p:cNvPr id="540" name="Group 539">
            <a:extLst>
              <a:ext uri="{FF2B5EF4-FFF2-40B4-BE49-F238E27FC236}">
                <a16:creationId xmlns:a16="http://schemas.microsoft.com/office/drawing/2014/main" id="{3B38EEF2-2872-C5CE-D456-157DBD70B316}"/>
              </a:ext>
            </a:extLst>
          </p:cNvPr>
          <p:cNvGrpSpPr/>
          <p:nvPr/>
        </p:nvGrpSpPr>
        <p:grpSpPr>
          <a:xfrm>
            <a:off x="2753032" y="2047948"/>
            <a:ext cx="8616941" cy="2819022"/>
            <a:chOff x="2753032" y="2057780"/>
            <a:chExt cx="8616941" cy="2819022"/>
          </a:xfrm>
        </p:grpSpPr>
        <p:grpSp>
          <p:nvGrpSpPr>
            <p:cNvPr id="516" name="Group 515">
              <a:extLst>
                <a:ext uri="{FF2B5EF4-FFF2-40B4-BE49-F238E27FC236}">
                  <a16:creationId xmlns:a16="http://schemas.microsoft.com/office/drawing/2014/main" id="{66350C80-58A4-2738-EDAE-343417D7865F}"/>
                </a:ext>
              </a:extLst>
            </p:cNvPr>
            <p:cNvGrpSpPr/>
            <p:nvPr/>
          </p:nvGrpSpPr>
          <p:grpSpPr>
            <a:xfrm>
              <a:off x="2753032" y="2057780"/>
              <a:ext cx="4947706" cy="2819022"/>
              <a:chOff x="3254476" y="1654656"/>
              <a:chExt cx="4947706" cy="2819022"/>
            </a:xfrm>
            <a:effectLst>
              <a:glow rad="88900">
                <a:schemeClr val="tx1">
                  <a:alpha val="29000"/>
                </a:schemeClr>
              </a:glow>
            </a:effectLst>
          </p:grpSpPr>
          <p:grpSp>
            <p:nvGrpSpPr>
              <p:cNvPr id="518" name="Group 517">
                <a:extLst>
                  <a:ext uri="{FF2B5EF4-FFF2-40B4-BE49-F238E27FC236}">
                    <a16:creationId xmlns:a16="http://schemas.microsoft.com/office/drawing/2014/main" id="{5C7A17C7-61D0-C7A2-119A-AF5A34017049}"/>
                  </a:ext>
                </a:extLst>
              </p:cNvPr>
              <p:cNvGrpSpPr/>
              <p:nvPr/>
            </p:nvGrpSpPr>
            <p:grpSpPr>
              <a:xfrm>
                <a:off x="5521570" y="1654656"/>
                <a:ext cx="2680612" cy="1684387"/>
                <a:chOff x="7665002" y="3158992"/>
                <a:chExt cx="2680612" cy="1684387"/>
              </a:xfrm>
            </p:grpSpPr>
            <p:sp>
              <p:nvSpPr>
                <p:cNvPr id="534" name="Rectangle 533">
                  <a:extLst>
                    <a:ext uri="{FF2B5EF4-FFF2-40B4-BE49-F238E27FC236}">
                      <a16:creationId xmlns:a16="http://schemas.microsoft.com/office/drawing/2014/main" id="{FD79363F-39CD-3060-920C-73B58AEE5CE5}"/>
                    </a:ext>
                  </a:extLst>
                </p:cNvPr>
                <p:cNvSpPr/>
                <p:nvPr/>
              </p:nvSpPr>
              <p:spPr>
                <a:xfrm>
                  <a:off x="9937579" y="3158992"/>
                  <a:ext cx="408035" cy="555522"/>
                </a:xfrm>
                <a:prstGeom prst="rect">
                  <a:avLst/>
                </a:prstGeom>
                <a:noFill/>
                <a:ln w="444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1" name="Rectangle 530">
                  <a:extLst>
                    <a:ext uri="{FF2B5EF4-FFF2-40B4-BE49-F238E27FC236}">
                      <a16:creationId xmlns:a16="http://schemas.microsoft.com/office/drawing/2014/main" id="{FA4E361E-A4A7-2210-0FEB-6EE547D76BF5}"/>
                    </a:ext>
                  </a:extLst>
                </p:cNvPr>
                <p:cNvSpPr/>
                <p:nvPr/>
              </p:nvSpPr>
              <p:spPr>
                <a:xfrm>
                  <a:off x="7665002" y="4280531"/>
                  <a:ext cx="452281" cy="562848"/>
                </a:xfrm>
                <a:prstGeom prst="rect">
                  <a:avLst/>
                </a:prstGeom>
                <a:noFill/>
                <a:ln w="444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2" name="Rectangle 531">
                  <a:extLst>
                    <a:ext uri="{FF2B5EF4-FFF2-40B4-BE49-F238E27FC236}">
                      <a16:creationId xmlns:a16="http://schemas.microsoft.com/office/drawing/2014/main" id="{CD150E69-DFE5-1636-6203-F1BC79E17EED}"/>
                    </a:ext>
                  </a:extLst>
                </p:cNvPr>
                <p:cNvSpPr/>
                <p:nvPr/>
              </p:nvSpPr>
              <p:spPr>
                <a:xfrm>
                  <a:off x="9453717" y="3711677"/>
                  <a:ext cx="449210" cy="575187"/>
                </a:xfrm>
                <a:prstGeom prst="rect">
                  <a:avLst/>
                </a:prstGeom>
                <a:noFill/>
                <a:ln w="444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21" name="Rectangle 520">
                <a:extLst>
                  <a:ext uri="{FF2B5EF4-FFF2-40B4-BE49-F238E27FC236}">
                    <a16:creationId xmlns:a16="http://schemas.microsoft.com/office/drawing/2014/main" id="{1FF7F6D2-D6BB-1C80-0673-F81DCFD63991}"/>
                  </a:ext>
                </a:extLst>
              </p:cNvPr>
              <p:cNvSpPr/>
              <p:nvPr/>
            </p:nvSpPr>
            <p:spPr>
              <a:xfrm>
                <a:off x="3254476" y="2782527"/>
                <a:ext cx="432620" cy="545691"/>
              </a:xfrm>
              <a:prstGeom prst="rect">
                <a:avLst/>
              </a:prstGeom>
              <a:noFill/>
              <a:ln w="444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2" name="Rectangle 521">
                <a:extLst>
                  <a:ext uri="{FF2B5EF4-FFF2-40B4-BE49-F238E27FC236}">
                    <a16:creationId xmlns:a16="http://schemas.microsoft.com/office/drawing/2014/main" id="{F288C41B-CD4B-4CE8-5B7C-67808C4BB570}"/>
                  </a:ext>
                </a:extLst>
              </p:cNvPr>
              <p:cNvSpPr/>
              <p:nvPr/>
            </p:nvSpPr>
            <p:spPr>
              <a:xfrm>
                <a:off x="3716591" y="3352801"/>
                <a:ext cx="442456" cy="560437"/>
              </a:xfrm>
              <a:prstGeom prst="rect">
                <a:avLst/>
              </a:prstGeom>
              <a:noFill/>
              <a:ln w="444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23" name="Group 522">
                <a:extLst>
                  <a:ext uri="{FF2B5EF4-FFF2-40B4-BE49-F238E27FC236}">
                    <a16:creationId xmlns:a16="http://schemas.microsoft.com/office/drawing/2014/main" id="{F0E129A1-A12E-5873-76E3-793E9BDA878D}"/>
                  </a:ext>
                </a:extLst>
              </p:cNvPr>
              <p:cNvGrpSpPr/>
              <p:nvPr/>
            </p:nvGrpSpPr>
            <p:grpSpPr>
              <a:xfrm>
                <a:off x="4173794" y="2772695"/>
                <a:ext cx="2227738" cy="1140556"/>
                <a:chOff x="4272116" y="1946785"/>
                <a:chExt cx="2227738" cy="1140556"/>
              </a:xfrm>
            </p:grpSpPr>
            <p:sp>
              <p:nvSpPr>
                <p:cNvPr id="525" name="Rectangle 524">
                  <a:extLst>
                    <a:ext uri="{FF2B5EF4-FFF2-40B4-BE49-F238E27FC236}">
                      <a16:creationId xmlns:a16="http://schemas.microsoft.com/office/drawing/2014/main" id="{43F59A6A-4F12-42FC-3CF3-88D32843F6B7}"/>
                    </a:ext>
                  </a:extLst>
                </p:cNvPr>
                <p:cNvSpPr/>
                <p:nvPr/>
              </p:nvSpPr>
              <p:spPr>
                <a:xfrm>
                  <a:off x="5181598" y="1946785"/>
                  <a:ext cx="412955" cy="566928"/>
                </a:xfrm>
                <a:prstGeom prst="rect">
                  <a:avLst/>
                </a:prstGeom>
                <a:noFill/>
                <a:ln w="444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8" name="Rectangle 527">
                  <a:extLst>
                    <a:ext uri="{FF2B5EF4-FFF2-40B4-BE49-F238E27FC236}">
                      <a16:creationId xmlns:a16="http://schemas.microsoft.com/office/drawing/2014/main" id="{0E15A924-A7BC-6160-88CA-2F65308745BE}"/>
                    </a:ext>
                  </a:extLst>
                </p:cNvPr>
                <p:cNvSpPr/>
                <p:nvPr/>
              </p:nvSpPr>
              <p:spPr>
                <a:xfrm>
                  <a:off x="6086902" y="1950449"/>
                  <a:ext cx="412952" cy="566928"/>
                </a:xfrm>
                <a:prstGeom prst="rect">
                  <a:avLst/>
                </a:prstGeom>
                <a:noFill/>
                <a:ln w="444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9" name="Rectangle 528">
                  <a:extLst>
                    <a:ext uri="{FF2B5EF4-FFF2-40B4-BE49-F238E27FC236}">
                      <a16:creationId xmlns:a16="http://schemas.microsoft.com/office/drawing/2014/main" id="{9AB3E3EC-C50F-9F47-B1D7-FEE2DE30A2E3}"/>
                    </a:ext>
                  </a:extLst>
                </p:cNvPr>
                <p:cNvSpPr/>
                <p:nvPr/>
              </p:nvSpPr>
              <p:spPr>
                <a:xfrm>
                  <a:off x="4272116" y="2538701"/>
                  <a:ext cx="420469" cy="548640"/>
                </a:xfrm>
                <a:prstGeom prst="rect">
                  <a:avLst/>
                </a:prstGeom>
                <a:noFill/>
                <a:ln w="444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6" name="Rectangle 525">
                  <a:extLst>
                    <a:ext uri="{FF2B5EF4-FFF2-40B4-BE49-F238E27FC236}">
                      <a16:creationId xmlns:a16="http://schemas.microsoft.com/office/drawing/2014/main" id="{7B4E3579-4392-A9AB-B964-129A79B467CA}"/>
                    </a:ext>
                  </a:extLst>
                </p:cNvPr>
                <p:cNvSpPr/>
                <p:nvPr/>
              </p:nvSpPr>
              <p:spPr>
                <a:xfrm>
                  <a:off x="4277032" y="1946785"/>
                  <a:ext cx="415553" cy="570271"/>
                </a:xfrm>
                <a:prstGeom prst="rect">
                  <a:avLst/>
                </a:prstGeom>
                <a:noFill/>
                <a:ln w="444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24" name="Rectangle 523">
                <a:extLst>
                  <a:ext uri="{FF2B5EF4-FFF2-40B4-BE49-F238E27FC236}">
                    <a16:creationId xmlns:a16="http://schemas.microsoft.com/office/drawing/2014/main" id="{3E983191-560E-05D2-777B-79B819A8D5F1}"/>
                  </a:ext>
                </a:extLst>
              </p:cNvPr>
              <p:cNvSpPr/>
              <p:nvPr/>
            </p:nvSpPr>
            <p:spPr>
              <a:xfrm>
                <a:off x="3716591" y="3919402"/>
                <a:ext cx="447372" cy="554276"/>
              </a:xfrm>
              <a:prstGeom prst="rect">
                <a:avLst/>
              </a:prstGeom>
              <a:noFill/>
              <a:ln w="444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39" name="TextBox 538">
              <a:extLst>
                <a:ext uri="{FF2B5EF4-FFF2-40B4-BE49-F238E27FC236}">
                  <a16:creationId xmlns:a16="http://schemas.microsoft.com/office/drawing/2014/main" id="{5B0588A4-45DD-2318-5419-77CAC449680B}"/>
                </a:ext>
              </a:extLst>
            </p:cNvPr>
            <p:cNvSpPr txBox="1"/>
            <p:nvPr/>
          </p:nvSpPr>
          <p:spPr>
            <a:xfrm>
              <a:off x="9904507" y="2708784"/>
              <a:ext cx="1465466" cy="341632"/>
            </a:xfrm>
            <a:prstGeom prst="rect">
              <a:avLst/>
            </a:prstGeom>
            <a:noFill/>
          </p:spPr>
          <p:txBody>
            <a:bodyPr wrap="none" rtlCol="0">
              <a:spAutoFit/>
            </a:bodyPr>
            <a:lstStyle/>
            <a:p>
              <a:pPr algn="l">
                <a:lnSpc>
                  <a:spcPct val="90000"/>
                </a:lnSpc>
              </a:pPr>
              <a:r>
                <a:rPr lang="en-US" dirty="0">
                  <a:latin typeface="+mn-lt"/>
                </a:rPr>
                <a:t>Inconel 718</a:t>
              </a:r>
            </a:p>
          </p:txBody>
        </p:sp>
      </p:grpSp>
    </p:spTree>
    <p:extLst>
      <p:ext uri="{BB962C8B-B14F-4D97-AF65-F5344CB8AC3E}">
        <p14:creationId xmlns:p14="http://schemas.microsoft.com/office/powerpoint/2010/main" val="164101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34CE-FD0A-B289-F9E6-F4B5A5E2D4D9}"/>
              </a:ext>
            </a:extLst>
          </p:cNvPr>
          <p:cNvSpPr>
            <a:spLocks noGrp="1"/>
          </p:cNvSpPr>
          <p:nvPr>
            <p:ph type="title"/>
          </p:nvPr>
        </p:nvSpPr>
        <p:spPr/>
        <p:txBody>
          <a:bodyPr/>
          <a:lstStyle/>
          <a:p>
            <a:r>
              <a:rPr lang="en-US" dirty="0">
                <a:latin typeface="Century Gothic" panose="020B0502020202020204" pitchFamily="34" charset="0"/>
              </a:rPr>
              <a:t>A lot goes into making fusion work</a:t>
            </a:r>
          </a:p>
        </p:txBody>
      </p:sp>
      <p:pic>
        <p:nvPicPr>
          <p:cNvPr id="1028" name="Picture 4">
            <a:extLst>
              <a:ext uri="{FF2B5EF4-FFF2-40B4-BE49-F238E27FC236}">
                <a16:creationId xmlns:a16="http://schemas.microsoft.com/office/drawing/2014/main" id="{8823BB1A-DA1A-F57A-F237-220ACB577E77}"/>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2487054" y="1825625"/>
            <a:ext cx="721789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169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Title 467">
            <a:extLst>
              <a:ext uri="{FF2B5EF4-FFF2-40B4-BE49-F238E27FC236}">
                <a16:creationId xmlns:a16="http://schemas.microsoft.com/office/drawing/2014/main" id="{2DCDF3C7-01B7-0980-9EC5-4A89C5965048}"/>
              </a:ext>
            </a:extLst>
          </p:cNvPr>
          <p:cNvSpPr>
            <a:spLocks noGrp="1"/>
          </p:cNvSpPr>
          <p:nvPr>
            <p:ph type="title"/>
          </p:nvPr>
        </p:nvSpPr>
        <p:spPr>
          <a:xfrm>
            <a:off x="429767" y="273360"/>
            <a:ext cx="11277489" cy="535531"/>
          </a:xfrm>
        </p:spPr>
        <p:txBody>
          <a:bodyPr/>
          <a:lstStyle/>
          <a:p>
            <a:r>
              <a:rPr lang="en-US" dirty="0"/>
              <a:t>Decay Heat</a:t>
            </a:r>
          </a:p>
        </p:txBody>
      </p:sp>
      <p:sp>
        <p:nvSpPr>
          <p:cNvPr id="543" name="TextBox 542">
            <a:extLst>
              <a:ext uri="{FF2B5EF4-FFF2-40B4-BE49-F238E27FC236}">
                <a16:creationId xmlns:a16="http://schemas.microsoft.com/office/drawing/2014/main" id="{20F357A4-92DA-E3D0-F9E3-ECC4B8BF69D2}"/>
              </a:ext>
            </a:extLst>
          </p:cNvPr>
          <p:cNvSpPr txBox="1"/>
          <p:nvPr/>
        </p:nvSpPr>
        <p:spPr>
          <a:xfrm>
            <a:off x="9985261" y="2859435"/>
            <a:ext cx="1425390" cy="341632"/>
          </a:xfrm>
          <a:prstGeom prst="rect">
            <a:avLst/>
          </a:prstGeom>
          <a:noFill/>
        </p:spPr>
        <p:txBody>
          <a:bodyPr wrap="none" rtlCol="0">
            <a:spAutoFit/>
          </a:bodyPr>
          <a:lstStyle/>
          <a:p>
            <a:pPr algn="l">
              <a:lnSpc>
                <a:spcPct val="90000"/>
              </a:lnSpc>
            </a:pPr>
            <a:r>
              <a:rPr lang="en-US" dirty="0">
                <a:latin typeface="+mn-lt"/>
              </a:rPr>
              <a:t>RAFM Steel</a:t>
            </a:r>
          </a:p>
        </p:txBody>
      </p:sp>
      <p:grpSp>
        <p:nvGrpSpPr>
          <p:cNvPr id="551" name="Group 2">
            <a:extLst>
              <a:ext uri="{FF2B5EF4-FFF2-40B4-BE49-F238E27FC236}">
                <a16:creationId xmlns:a16="http://schemas.microsoft.com/office/drawing/2014/main" id="{90131399-3635-B177-43C5-B5E5766BAA8C}"/>
              </a:ext>
            </a:extLst>
          </p:cNvPr>
          <p:cNvGrpSpPr>
            <a:grpSpLocks noChangeAspect="1"/>
          </p:cNvGrpSpPr>
          <p:nvPr/>
        </p:nvGrpSpPr>
        <p:grpSpPr bwMode="auto">
          <a:xfrm>
            <a:off x="1387667" y="1427261"/>
            <a:ext cx="8184231" cy="5136207"/>
            <a:chOff x="176" y="786"/>
            <a:chExt cx="5440" cy="3414"/>
          </a:xfrm>
        </p:grpSpPr>
        <p:sp>
          <p:nvSpPr>
            <p:cNvPr id="552" name="Rectangle 3">
              <a:extLst>
                <a:ext uri="{FF2B5EF4-FFF2-40B4-BE49-F238E27FC236}">
                  <a16:creationId xmlns:a16="http://schemas.microsoft.com/office/drawing/2014/main" id="{0691E013-0BB2-5D37-3FA4-C10E1450DAAD}"/>
                </a:ext>
              </a:extLst>
            </p:cNvPr>
            <p:cNvSpPr>
              <a:spLocks noChangeArrowheads="1"/>
            </p:cNvSpPr>
            <p:nvPr/>
          </p:nvSpPr>
          <p:spPr bwMode="auto">
            <a:xfrm>
              <a:off x="4380" y="1200"/>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53" name="Rectangle 4">
              <a:extLst>
                <a:ext uri="{FF2B5EF4-FFF2-40B4-BE49-F238E27FC236}">
                  <a16:creationId xmlns:a16="http://schemas.microsoft.com/office/drawing/2014/main" id="{3F62BA1D-4B98-71D9-F183-596D5A36A9CC}"/>
                </a:ext>
              </a:extLst>
            </p:cNvPr>
            <p:cNvSpPr>
              <a:spLocks noChangeArrowheads="1"/>
            </p:cNvSpPr>
            <p:nvPr/>
          </p:nvSpPr>
          <p:spPr bwMode="auto">
            <a:xfrm>
              <a:off x="4378" y="1202"/>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54" name="Rectangle 5">
              <a:extLst>
                <a:ext uri="{FF2B5EF4-FFF2-40B4-BE49-F238E27FC236}">
                  <a16:creationId xmlns:a16="http://schemas.microsoft.com/office/drawing/2014/main" id="{F5C14D1E-EFC1-4802-ED73-F0D82465AEC9}"/>
                </a:ext>
              </a:extLst>
            </p:cNvPr>
            <p:cNvSpPr>
              <a:spLocks noChangeArrowheads="1"/>
            </p:cNvSpPr>
            <p:nvPr/>
          </p:nvSpPr>
          <p:spPr bwMode="auto">
            <a:xfrm>
              <a:off x="4980" y="1200"/>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55" name="Rectangle 6">
              <a:extLst>
                <a:ext uri="{FF2B5EF4-FFF2-40B4-BE49-F238E27FC236}">
                  <a16:creationId xmlns:a16="http://schemas.microsoft.com/office/drawing/2014/main" id="{34665F82-C018-D6EF-2AB4-857030EB99E4}"/>
                </a:ext>
              </a:extLst>
            </p:cNvPr>
            <p:cNvSpPr>
              <a:spLocks noChangeArrowheads="1"/>
            </p:cNvSpPr>
            <p:nvPr/>
          </p:nvSpPr>
          <p:spPr bwMode="auto">
            <a:xfrm>
              <a:off x="4984" y="1208"/>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56" name="Rectangle 7">
              <a:extLst>
                <a:ext uri="{FF2B5EF4-FFF2-40B4-BE49-F238E27FC236}">
                  <a16:creationId xmlns:a16="http://schemas.microsoft.com/office/drawing/2014/main" id="{DC4812A3-F0CD-BC64-C9D5-E101E44BC3CD}"/>
                </a:ext>
              </a:extLst>
            </p:cNvPr>
            <p:cNvSpPr>
              <a:spLocks noChangeArrowheads="1"/>
            </p:cNvSpPr>
            <p:nvPr/>
          </p:nvSpPr>
          <p:spPr bwMode="auto">
            <a:xfrm>
              <a:off x="5284" y="1200"/>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57" name="Rectangle 8">
              <a:extLst>
                <a:ext uri="{FF2B5EF4-FFF2-40B4-BE49-F238E27FC236}">
                  <a16:creationId xmlns:a16="http://schemas.microsoft.com/office/drawing/2014/main" id="{09CD6E8A-539F-6506-9808-35177D0E9B6B}"/>
                </a:ext>
              </a:extLst>
            </p:cNvPr>
            <p:cNvSpPr>
              <a:spLocks noChangeArrowheads="1"/>
            </p:cNvSpPr>
            <p:nvPr/>
          </p:nvSpPr>
          <p:spPr bwMode="auto">
            <a:xfrm>
              <a:off x="5278" y="1202"/>
              <a:ext cx="296" cy="184"/>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58" name="Rectangle 9">
              <a:extLst>
                <a:ext uri="{FF2B5EF4-FFF2-40B4-BE49-F238E27FC236}">
                  <a16:creationId xmlns:a16="http://schemas.microsoft.com/office/drawing/2014/main" id="{CF70F584-03A8-9060-486F-DB5C4327F58B}"/>
                </a:ext>
              </a:extLst>
            </p:cNvPr>
            <p:cNvSpPr>
              <a:spLocks noChangeArrowheads="1"/>
            </p:cNvSpPr>
            <p:nvPr/>
          </p:nvSpPr>
          <p:spPr bwMode="auto">
            <a:xfrm>
              <a:off x="4980" y="1576"/>
              <a:ext cx="304"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59" name="Rectangle 10">
              <a:extLst>
                <a:ext uri="{FF2B5EF4-FFF2-40B4-BE49-F238E27FC236}">
                  <a16:creationId xmlns:a16="http://schemas.microsoft.com/office/drawing/2014/main" id="{679C0CDE-D128-4A53-DA64-DC10EE960811}"/>
                </a:ext>
              </a:extLst>
            </p:cNvPr>
            <p:cNvSpPr>
              <a:spLocks noChangeArrowheads="1"/>
            </p:cNvSpPr>
            <p:nvPr/>
          </p:nvSpPr>
          <p:spPr bwMode="auto">
            <a:xfrm>
              <a:off x="4978" y="1586"/>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60" name="Rectangle 11">
              <a:extLst>
                <a:ext uri="{FF2B5EF4-FFF2-40B4-BE49-F238E27FC236}">
                  <a16:creationId xmlns:a16="http://schemas.microsoft.com/office/drawing/2014/main" id="{D01E6C28-DB3E-6A25-0A89-F471E18C2947}"/>
                </a:ext>
              </a:extLst>
            </p:cNvPr>
            <p:cNvSpPr>
              <a:spLocks noChangeArrowheads="1"/>
            </p:cNvSpPr>
            <p:nvPr/>
          </p:nvSpPr>
          <p:spPr bwMode="auto">
            <a:xfrm>
              <a:off x="5284" y="1576"/>
              <a:ext cx="296" cy="376"/>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61" name="Rectangle 12">
              <a:extLst>
                <a:ext uri="{FF2B5EF4-FFF2-40B4-BE49-F238E27FC236}">
                  <a16:creationId xmlns:a16="http://schemas.microsoft.com/office/drawing/2014/main" id="{66C7AE0D-E0DD-E102-5DF7-13F807E1C0AC}"/>
                </a:ext>
              </a:extLst>
            </p:cNvPr>
            <p:cNvSpPr>
              <a:spLocks noChangeArrowheads="1"/>
            </p:cNvSpPr>
            <p:nvPr/>
          </p:nvSpPr>
          <p:spPr bwMode="auto">
            <a:xfrm>
              <a:off x="5284" y="1760"/>
              <a:ext cx="296" cy="192"/>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62" name="Rectangle 13">
              <a:extLst>
                <a:ext uri="{FF2B5EF4-FFF2-40B4-BE49-F238E27FC236}">
                  <a16:creationId xmlns:a16="http://schemas.microsoft.com/office/drawing/2014/main" id="{05F08C81-1428-F5FA-CB03-CD46C8B25282}"/>
                </a:ext>
              </a:extLst>
            </p:cNvPr>
            <p:cNvSpPr>
              <a:spLocks noChangeArrowheads="1"/>
            </p:cNvSpPr>
            <p:nvPr/>
          </p:nvSpPr>
          <p:spPr bwMode="auto">
            <a:xfrm>
              <a:off x="5278" y="1586"/>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63" name="Rectangle 14">
              <a:extLst>
                <a:ext uri="{FF2B5EF4-FFF2-40B4-BE49-F238E27FC236}">
                  <a16:creationId xmlns:a16="http://schemas.microsoft.com/office/drawing/2014/main" id="{A2B8B534-1681-E1E3-4668-D55D6C3DBEEF}"/>
                </a:ext>
              </a:extLst>
            </p:cNvPr>
            <p:cNvSpPr>
              <a:spLocks noChangeArrowheads="1"/>
            </p:cNvSpPr>
            <p:nvPr/>
          </p:nvSpPr>
          <p:spPr bwMode="auto">
            <a:xfrm>
              <a:off x="1684" y="1952"/>
              <a:ext cx="296" cy="376"/>
            </a:xfrm>
            <a:prstGeom prst="rect">
              <a:avLst/>
            </a:prstGeom>
            <a:solidFill>
              <a:srgbClr val="FF3399"/>
            </a:solidFill>
            <a:ln w="12700">
              <a:solidFill>
                <a:srgbClr val="FF3399"/>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64" name="Rectangle 15">
              <a:extLst>
                <a:ext uri="{FF2B5EF4-FFF2-40B4-BE49-F238E27FC236}">
                  <a16:creationId xmlns:a16="http://schemas.microsoft.com/office/drawing/2014/main" id="{AAA0E7E8-C517-B498-6C90-AD3C32425A87}"/>
                </a:ext>
              </a:extLst>
            </p:cNvPr>
            <p:cNvSpPr>
              <a:spLocks noChangeArrowheads="1"/>
            </p:cNvSpPr>
            <p:nvPr/>
          </p:nvSpPr>
          <p:spPr bwMode="auto">
            <a:xfrm>
              <a:off x="1674" y="1958"/>
              <a:ext cx="304"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65" name="Rectangle 16">
              <a:extLst>
                <a:ext uri="{FF2B5EF4-FFF2-40B4-BE49-F238E27FC236}">
                  <a16:creationId xmlns:a16="http://schemas.microsoft.com/office/drawing/2014/main" id="{DE0E3627-F010-7E06-E9C8-CB09BC8A71F4}"/>
                </a:ext>
              </a:extLst>
            </p:cNvPr>
            <p:cNvSpPr>
              <a:spLocks noChangeArrowheads="1"/>
            </p:cNvSpPr>
            <p:nvPr/>
          </p:nvSpPr>
          <p:spPr bwMode="auto">
            <a:xfrm>
              <a:off x="3484" y="3152"/>
              <a:ext cx="296"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66" name="Rectangle 17">
              <a:extLst>
                <a:ext uri="{FF2B5EF4-FFF2-40B4-BE49-F238E27FC236}">
                  <a16:creationId xmlns:a16="http://schemas.microsoft.com/office/drawing/2014/main" id="{99FBDD50-3C27-D797-81EC-B2D0814F0E0D}"/>
                </a:ext>
              </a:extLst>
            </p:cNvPr>
            <p:cNvSpPr>
              <a:spLocks noChangeArrowheads="1"/>
            </p:cNvSpPr>
            <p:nvPr/>
          </p:nvSpPr>
          <p:spPr bwMode="auto">
            <a:xfrm>
              <a:off x="3484" y="3336"/>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67" name="Rectangle 18">
              <a:extLst>
                <a:ext uri="{FF2B5EF4-FFF2-40B4-BE49-F238E27FC236}">
                  <a16:creationId xmlns:a16="http://schemas.microsoft.com/office/drawing/2014/main" id="{78ADB7C7-224B-D3E4-8BD0-54C031254A08}"/>
                </a:ext>
              </a:extLst>
            </p:cNvPr>
            <p:cNvSpPr>
              <a:spLocks noChangeArrowheads="1"/>
            </p:cNvSpPr>
            <p:nvPr/>
          </p:nvSpPr>
          <p:spPr bwMode="auto">
            <a:xfrm>
              <a:off x="3468" y="31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68" name="Rectangle 19">
              <a:extLst>
                <a:ext uri="{FF2B5EF4-FFF2-40B4-BE49-F238E27FC236}">
                  <a16:creationId xmlns:a16="http://schemas.microsoft.com/office/drawing/2014/main" id="{2C939F90-92E9-5650-EC89-10CC8467B716}"/>
                </a:ext>
              </a:extLst>
            </p:cNvPr>
            <p:cNvSpPr>
              <a:spLocks noChangeArrowheads="1"/>
            </p:cNvSpPr>
            <p:nvPr/>
          </p:nvSpPr>
          <p:spPr bwMode="auto">
            <a:xfrm>
              <a:off x="3484" y="2704"/>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69" name="Rectangle 20">
              <a:extLst>
                <a:ext uri="{FF2B5EF4-FFF2-40B4-BE49-F238E27FC236}">
                  <a16:creationId xmlns:a16="http://schemas.microsoft.com/office/drawing/2014/main" id="{EBAB25D4-ECD8-2E77-5867-33879CB975B0}"/>
                </a:ext>
              </a:extLst>
            </p:cNvPr>
            <p:cNvSpPr>
              <a:spLocks noChangeArrowheads="1"/>
            </p:cNvSpPr>
            <p:nvPr/>
          </p:nvSpPr>
          <p:spPr bwMode="auto">
            <a:xfrm>
              <a:off x="3474" y="270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70" name="Rectangle 21">
              <a:extLst>
                <a:ext uri="{FF2B5EF4-FFF2-40B4-BE49-F238E27FC236}">
                  <a16:creationId xmlns:a16="http://schemas.microsoft.com/office/drawing/2014/main" id="{6057DD8C-017B-166D-D8CC-F3812C23DB38}"/>
                </a:ext>
              </a:extLst>
            </p:cNvPr>
            <p:cNvSpPr>
              <a:spLocks noChangeArrowheads="1"/>
            </p:cNvSpPr>
            <p:nvPr/>
          </p:nvSpPr>
          <p:spPr bwMode="auto">
            <a:xfrm>
              <a:off x="1084" y="2704"/>
              <a:ext cx="296"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71" name="Rectangle 22">
              <a:extLst>
                <a:ext uri="{FF2B5EF4-FFF2-40B4-BE49-F238E27FC236}">
                  <a16:creationId xmlns:a16="http://schemas.microsoft.com/office/drawing/2014/main" id="{2D774836-86B9-DBE8-B225-BAF0E7C61D17}"/>
                </a:ext>
              </a:extLst>
            </p:cNvPr>
            <p:cNvSpPr>
              <a:spLocks noChangeArrowheads="1"/>
            </p:cNvSpPr>
            <p:nvPr/>
          </p:nvSpPr>
          <p:spPr bwMode="auto">
            <a:xfrm>
              <a:off x="1068" y="2704"/>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72" name="Rectangle 23">
              <a:extLst>
                <a:ext uri="{FF2B5EF4-FFF2-40B4-BE49-F238E27FC236}">
                  <a16:creationId xmlns:a16="http://schemas.microsoft.com/office/drawing/2014/main" id="{8987A672-8B56-FD7A-3E7F-70EB26F055CA}"/>
                </a:ext>
              </a:extLst>
            </p:cNvPr>
            <p:cNvSpPr>
              <a:spLocks noChangeArrowheads="1"/>
            </p:cNvSpPr>
            <p:nvPr/>
          </p:nvSpPr>
          <p:spPr bwMode="auto">
            <a:xfrm>
              <a:off x="2580" y="2704"/>
              <a:ext cx="304" cy="376"/>
            </a:xfrm>
            <a:prstGeom prst="rect">
              <a:avLst/>
            </a:prstGeom>
            <a:solidFill>
              <a:srgbClr val="FF99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73" name="Rectangle 24">
              <a:extLst>
                <a:ext uri="{FF2B5EF4-FFF2-40B4-BE49-F238E27FC236}">
                  <a16:creationId xmlns:a16="http://schemas.microsoft.com/office/drawing/2014/main" id="{7244B865-7808-A523-F0A7-0CE9590975F1}"/>
                </a:ext>
              </a:extLst>
            </p:cNvPr>
            <p:cNvSpPr>
              <a:spLocks noChangeArrowheads="1"/>
            </p:cNvSpPr>
            <p:nvPr/>
          </p:nvSpPr>
          <p:spPr bwMode="auto">
            <a:xfrm>
              <a:off x="2572" y="2704"/>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74" name="Rectangle 26">
              <a:extLst>
                <a:ext uri="{FF2B5EF4-FFF2-40B4-BE49-F238E27FC236}">
                  <a16:creationId xmlns:a16="http://schemas.microsoft.com/office/drawing/2014/main" id="{4639A097-10F1-9A3D-F817-D1E70767BF05}"/>
                </a:ext>
              </a:extLst>
            </p:cNvPr>
            <p:cNvSpPr>
              <a:spLocks noChangeArrowheads="1"/>
            </p:cNvSpPr>
            <p:nvPr/>
          </p:nvSpPr>
          <p:spPr bwMode="auto">
            <a:xfrm>
              <a:off x="192" y="3600"/>
              <a:ext cx="5424" cy="57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75" name="Rectangle 27">
              <a:extLst>
                <a:ext uri="{FF2B5EF4-FFF2-40B4-BE49-F238E27FC236}">
                  <a16:creationId xmlns:a16="http://schemas.microsoft.com/office/drawing/2014/main" id="{A770E481-BE95-264F-3797-6611F9E01300}"/>
                </a:ext>
              </a:extLst>
            </p:cNvPr>
            <p:cNvSpPr>
              <a:spLocks noChangeArrowheads="1"/>
            </p:cNvSpPr>
            <p:nvPr/>
          </p:nvSpPr>
          <p:spPr bwMode="auto">
            <a:xfrm>
              <a:off x="1380" y="2328"/>
              <a:ext cx="304"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76" name="Rectangle 28">
              <a:extLst>
                <a:ext uri="{FF2B5EF4-FFF2-40B4-BE49-F238E27FC236}">
                  <a16:creationId xmlns:a16="http://schemas.microsoft.com/office/drawing/2014/main" id="{564DC90B-82DB-3358-0C1B-C642805848DD}"/>
                </a:ext>
              </a:extLst>
            </p:cNvPr>
            <p:cNvSpPr>
              <a:spLocks noChangeArrowheads="1"/>
            </p:cNvSpPr>
            <p:nvPr/>
          </p:nvSpPr>
          <p:spPr bwMode="auto">
            <a:xfrm>
              <a:off x="1380" y="2328"/>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77" name="Rectangle 29">
              <a:extLst>
                <a:ext uri="{FF2B5EF4-FFF2-40B4-BE49-F238E27FC236}">
                  <a16:creationId xmlns:a16="http://schemas.microsoft.com/office/drawing/2014/main" id="{37DEFE46-6AE8-8AA5-1589-55FBA8E7F5EC}"/>
                </a:ext>
              </a:extLst>
            </p:cNvPr>
            <p:cNvSpPr>
              <a:spLocks noChangeArrowheads="1"/>
            </p:cNvSpPr>
            <p:nvPr/>
          </p:nvSpPr>
          <p:spPr bwMode="auto">
            <a:xfrm>
              <a:off x="4684" y="1952"/>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78" name="Rectangle 30">
              <a:extLst>
                <a:ext uri="{FF2B5EF4-FFF2-40B4-BE49-F238E27FC236}">
                  <a16:creationId xmlns:a16="http://schemas.microsoft.com/office/drawing/2014/main" id="{6C63122D-5080-0C31-AF34-C61FF63DB2BB}"/>
                </a:ext>
              </a:extLst>
            </p:cNvPr>
            <p:cNvSpPr>
              <a:spLocks noChangeArrowheads="1"/>
            </p:cNvSpPr>
            <p:nvPr/>
          </p:nvSpPr>
          <p:spPr bwMode="auto">
            <a:xfrm>
              <a:off x="4684" y="1952"/>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79" name="Rectangle 31">
              <a:extLst>
                <a:ext uri="{FF2B5EF4-FFF2-40B4-BE49-F238E27FC236}">
                  <a16:creationId xmlns:a16="http://schemas.microsoft.com/office/drawing/2014/main" id="{4972D4E8-232B-7CDF-1F95-B3A0C0A343D5}"/>
                </a:ext>
              </a:extLst>
            </p:cNvPr>
            <p:cNvSpPr>
              <a:spLocks noChangeArrowheads="1"/>
            </p:cNvSpPr>
            <p:nvPr/>
          </p:nvSpPr>
          <p:spPr bwMode="auto">
            <a:xfrm>
              <a:off x="3180" y="2136"/>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80" name="Rectangle 32">
              <a:extLst>
                <a:ext uri="{FF2B5EF4-FFF2-40B4-BE49-F238E27FC236}">
                  <a16:creationId xmlns:a16="http://schemas.microsoft.com/office/drawing/2014/main" id="{B19E8D1B-8EEA-31E8-EB94-CE4035582D73}"/>
                </a:ext>
              </a:extLst>
            </p:cNvPr>
            <p:cNvSpPr>
              <a:spLocks noChangeArrowheads="1"/>
            </p:cNvSpPr>
            <p:nvPr/>
          </p:nvSpPr>
          <p:spPr bwMode="auto">
            <a:xfrm>
              <a:off x="3180" y="1952"/>
              <a:ext cx="304"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81" name="Rectangle 33">
              <a:extLst>
                <a:ext uri="{FF2B5EF4-FFF2-40B4-BE49-F238E27FC236}">
                  <a16:creationId xmlns:a16="http://schemas.microsoft.com/office/drawing/2014/main" id="{B923BAFD-CF01-5177-E108-A5062126D1C0}"/>
                </a:ext>
              </a:extLst>
            </p:cNvPr>
            <p:cNvSpPr>
              <a:spLocks noChangeArrowheads="1"/>
            </p:cNvSpPr>
            <p:nvPr/>
          </p:nvSpPr>
          <p:spPr bwMode="auto">
            <a:xfrm>
              <a:off x="2884" y="1952"/>
              <a:ext cx="296" cy="369"/>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82" name="Rectangle 34">
              <a:extLst>
                <a:ext uri="{FF2B5EF4-FFF2-40B4-BE49-F238E27FC236}">
                  <a16:creationId xmlns:a16="http://schemas.microsoft.com/office/drawing/2014/main" id="{977C374E-0A43-9101-47EF-885D8173D110}"/>
                </a:ext>
              </a:extLst>
            </p:cNvPr>
            <p:cNvSpPr>
              <a:spLocks noChangeArrowheads="1"/>
            </p:cNvSpPr>
            <p:nvPr/>
          </p:nvSpPr>
          <p:spPr bwMode="auto">
            <a:xfrm>
              <a:off x="1084" y="2328"/>
              <a:ext cx="296" cy="376"/>
            </a:xfrm>
            <a:prstGeom prst="rect">
              <a:avLst/>
            </a:prstGeom>
            <a:solidFill>
              <a:srgbClr val="FF9999"/>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83" name="Rectangle 35">
              <a:extLst>
                <a:ext uri="{FF2B5EF4-FFF2-40B4-BE49-F238E27FC236}">
                  <a16:creationId xmlns:a16="http://schemas.microsoft.com/office/drawing/2014/main" id="{221F0F4B-1F16-FE9C-AFD4-78B99E713EF5}"/>
                </a:ext>
              </a:extLst>
            </p:cNvPr>
            <p:cNvSpPr>
              <a:spLocks noChangeArrowheads="1"/>
            </p:cNvSpPr>
            <p:nvPr/>
          </p:nvSpPr>
          <p:spPr bwMode="auto">
            <a:xfrm>
              <a:off x="1380" y="2704"/>
              <a:ext cx="304" cy="375"/>
            </a:xfrm>
            <a:prstGeom prst="rect">
              <a:avLst/>
            </a:prstGeom>
            <a:solidFill>
              <a:srgbClr val="FF99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84" name="Rectangle 36">
              <a:extLst>
                <a:ext uri="{FF2B5EF4-FFF2-40B4-BE49-F238E27FC236}">
                  <a16:creationId xmlns:a16="http://schemas.microsoft.com/office/drawing/2014/main" id="{2796D0AB-BE4D-CB93-D38F-18B16781F708}"/>
                </a:ext>
              </a:extLst>
            </p:cNvPr>
            <p:cNvSpPr>
              <a:spLocks noChangeArrowheads="1"/>
            </p:cNvSpPr>
            <p:nvPr/>
          </p:nvSpPr>
          <p:spPr bwMode="auto">
            <a:xfrm>
              <a:off x="780" y="2704"/>
              <a:ext cx="304" cy="376"/>
            </a:xfrm>
            <a:prstGeom prst="rect">
              <a:avLst/>
            </a:prstGeom>
            <a:solidFill>
              <a:srgbClr val="FFFF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85" name="Rectangle 37">
              <a:extLst>
                <a:ext uri="{FF2B5EF4-FFF2-40B4-BE49-F238E27FC236}">
                  <a16:creationId xmlns:a16="http://schemas.microsoft.com/office/drawing/2014/main" id="{D2AFAC1F-DC94-E3FA-78FD-E5DA25E83AEF}"/>
                </a:ext>
              </a:extLst>
            </p:cNvPr>
            <p:cNvSpPr>
              <a:spLocks noChangeArrowheads="1"/>
            </p:cNvSpPr>
            <p:nvPr/>
          </p:nvSpPr>
          <p:spPr bwMode="auto">
            <a:xfrm>
              <a:off x="2284" y="1952"/>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86" name="Rectangle 38">
              <a:extLst>
                <a:ext uri="{FF2B5EF4-FFF2-40B4-BE49-F238E27FC236}">
                  <a16:creationId xmlns:a16="http://schemas.microsoft.com/office/drawing/2014/main" id="{7BB92013-D328-ADA4-0B0B-5DE9AD63749F}"/>
                </a:ext>
              </a:extLst>
            </p:cNvPr>
            <p:cNvSpPr>
              <a:spLocks noChangeArrowheads="1"/>
            </p:cNvSpPr>
            <p:nvPr/>
          </p:nvSpPr>
          <p:spPr bwMode="auto">
            <a:xfrm>
              <a:off x="180" y="824"/>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87" name="Rectangle 39">
              <a:extLst>
                <a:ext uri="{FF2B5EF4-FFF2-40B4-BE49-F238E27FC236}">
                  <a16:creationId xmlns:a16="http://schemas.microsoft.com/office/drawing/2014/main" id="{917535BA-E259-A357-0970-83F15744AC14}"/>
                </a:ext>
              </a:extLst>
            </p:cNvPr>
            <p:cNvSpPr>
              <a:spLocks noChangeArrowheads="1"/>
            </p:cNvSpPr>
            <p:nvPr/>
          </p:nvSpPr>
          <p:spPr bwMode="auto">
            <a:xfrm>
              <a:off x="180" y="1200"/>
              <a:ext cx="304" cy="376"/>
            </a:xfrm>
            <a:prstGeom prst="rect">
              <a:avLst/>
            </a:prstGeom>
            <a:solidFill>
              <a:srgbClr val="FF3399"/>
            </a:solidFill>
            <a:ln w="12700">
              <a:solidFill>
                <a:srgbClr val="FF3399"/>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88" name="Rectangle 40">
              <a:extLst>
                <a:ext uri="{FF2B5EF4-FFF2-40B4-BE49-F238E27FC236}">
                  <a16:creationId xmlns:a16="http://schemas.microsoft.com/office/drawing/2014/main" id="{DEF00BC2-49F0-E151-89FA-35E7BAA79AD6}"/>
                </a:ext>
              </a:extLst>
            </p:cNvPr>
            <p:cNvSpPr>
              <a:spLocks noChangeArrowheads="1"/>
            </p:cNvSpPr>
            <p:nvPr/>
          </p:nvSpPr>
          <p:spPr bwMode="auto">
            <a:xfrm>
              <a:off x="180" y="1576"/>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89" name="Rectangle 41">
              <a:extLst>
                <a:ext uri="{FF2B5EF4-FFF2-40B4-BE49-F238E27FC236}">
                  <a16:creationId xmlns:a16="http://schemas.microsoft.com/office/drawing/2014/main" id="{B596BB66-44AE-31CE-DBF2-F1BD864CF877}"/>
                </a:ext>
              </a:extLst>
            </p:cNvPr>
            <p:cNvSpPr>
              <a:spLocks noChangeArrowheads="1"/>
            </p:cNvSpPr>
            <p:nvPr/>
          </p:nvSpPr>
          <p:spPr bwMode="auto">
            <a:xfrm>
              <a:off x="180" y="1952"/>
              <a:ext cx="304" cy="376"/>
            </a:xfrm>
            <a:prstGeom prst="rect">
              <a:avLst/>
            </a:prstGeom>
            <a:solidFill>
              <a:srgbClr val="FF9999"/>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90" name="Rectangle 42">
              <a:extLst>
                <a:ext uri="{FF2B5EF4-FFF2-40B4-BE49-F238E27FC236}">
                  <a16:creationId xmlns:a16="http://schemas.microsoft.com/office/drawing/2014/main" id="{460E6467-A662-ED0A-B6FC-36C0B02EB08B}"/>
                </a:ext>
              </a:extLst>
            </p:cNvPr>
            <p:cNvSpPr>
              <a:spLocks noChangeArrowheads="1"/>
            </p:cNvSpPr>
            <p:nvPr/>
          </p:nvSpPr>
          <p:spPr bwMode="auto">
            <a:xfrm>
              <a:off x="180" y="2328"/>
              <a:ext cx="304"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91" name="Rectangle 43">
              <a:extLst>
                <a:ext uri="{FF2B5EF4-FFF2-40B4-BE49-F238E27FC236}">
                  <a16:creationId xmlns:a16="http://schemas.microsoft.com/office/drawing/2014/main" id="{C0A07933-0E08-A5DB-9DFF-E0FB39F88B77}"/>
                </a:ext>
              </a:extLst>
            </p:cNvPr>
            <p:cNvSpPr>
              <a:spLocks noChangeArrowheads="1"/>
            </p:cNvSpPr>
            <p:nvPr/>
          </p:nvSpPr>
          <p:spPr bwMode="auto">
            <a:xfrm>
              <a:off x="180" y="2704"/>
              <a:ext cx="304" cy="376"/>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92" name="Rectangle 44">
              <a:extLst>
                <a:ext uri="{FF2B5EF4-FFF2-40B4-BE49-F238E27FC236}">
                  <a16:creationId xmlns:a16="http://schemas.microsoft.com/office/drawing/2014/main" id="{C888CB7B-2FA1-0032-97E4-686A6D56A1A1}"/>
                </a:ext>
              </a:extLst>
            </p:cNvPr>
            <p:cNvSpPr>
              <a:spLocks noChangeArrowheads="1"/>
            </p:cNvSpPr>
            <p:nvPr/>
          </p:nvSpPr>
          <p:spPr bwMode="auto">
            <a:xfrm>
              <a:off x="484" y="1952"/>
              <a:ext cx="296" cy="376"/>
            </a:xfrm>
            <a:prstGeom prst="rect">
              <a:avLst/>
            </a:prstGeom>
            <a:solidFill>
              <a:srgbClr val="FFFF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93" name="Rectangle 45">
              <a:extLst>
                <a:ext uri="{FF2B5EF4-FFF2-40B4-BE49-F238E27FC236}">
                  <a16:creationId xmlns:a16="http://schemas.microsoft.com/office/drawing/2014/main" id="{0E187D6F-A9D8-9B90-9C00-7293C7C910F4}"/>
                </a:ext>
              </a:extLst>
            </p:cNvPr>
            <p:cNvSpPr>
              <a:spLocks noChangeArrowheads="1"/>
            </p:cNvSpPr>
            <p:nvPr/>
          </p:nvSpPr>
          <p:spPr bwMode="auto">
            <a:xfrm>
              <a:off x="780" y="1952"/>
              <a:ext cx="304" cy="376"/>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94" name="Rectangle 46">
              <a:extLst>
                <a:ext uri="{FF2B5EF4-FFF2-40B4-BE49-F238E27FC236}">
                  <a16:creationId xmlns:a16="http://schemas.microsoft.com/office/drawing/2014/main" id="{ACDBE1CA-3C37-A5A9-62AD-1D9BB6F5625F}"/>
                </a:ext>
              </a:extLst>
            </p:cNvPr>
            <p:cNvSpPr>
              <a:spLocks noChangeArrowheads="1"/>
            </p:cNvSpPr>
            <p:nvPr/>
          </p:nvSpPr>
          <p:spPr bwMode="auto">
            <a:xfrm>
              <a:off x="1084" y="1952"/>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95" name="Rectangle 47">
              <a:extLst>
                <a:ext uri="{FF2B5EF4-FFF2-40B4-BE49-F238E27FC236}">
                  <a16:creationId xmlns:a16="http://schemas.microsoft.com/office/drawing/2014/main" id="{A09FF967-8E2F-6641-6034-17E07D302E94}"/>
                </a:ext>
              </a:extLst>
            </p:cNvPr>
            <p:cNvSpPr>
              <a:spLocks noChangeArrowheads="1"/>
            </p:cNvSpPr>
            <p:nvPr/>
          </p:nvSpPr>
          <p:spPr bwMode="auto">
            <a:xfrm>
              <a:off x="1380" y="1952"/>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96" name="Rectangle 48">
              <a:extLst>
                <a:ext uri="{FF2B5EF4-FFF2-40B4-BE49-F238E27FC236}">
                  <a16:creationId xmlns:a16="http://schemas.microsoft.com/office/drawing/2014/main" id="{D27E2E9D-1755-3F5E-808F-6A3A55AC9E22}"/>
                </a:ext>
              </a:extLst>
            </p:cNvPr>
            <p:cNvSpPr>
              <a:spLocks noChangeArrowheads="1"/>
            </p:cNvSpPr>
            <p:nvPr/>
          </p:nvSpPr>
          <p:spPr bwMode="auto">
            <a:xfrm>
              <a:off x="1980" y="1952"/>
              <a:ext cx="304"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97" name="Rectangle 49">
              <a:extLst>
                <a:ext uri="{FF2B5EF4-FFF2-40B4-BE49-F238E27FC236}">
                  <a16:creationId xmlns:a16="http://schemas.microsoft.com/office/drawing/2014/main" id="{239D5AA6-E82E-624E-0E30-4C6F9C773546}"/>
                </a:ext>
              </a:extLst>
            </p:cNvPr>
            <p:cNvSpPr>
              <a:spLocks noChangeArrowheads="1"/>
            </p:cNvSpPr>
            <p:nvPr/>
          </p:nvSpPr>
          <p:spPr bwMode="auto">
            <a:xfrm>
              <a:off x="2580" y="1952"/>
              <a:ext cx="304" cy="376"/>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98" name="Rectangle 50">
              <a:extLst>
                <a:ext uri="{FF2B5EF4-FFF2-40B4-BE49-F238E27FC236}">
                  <a16:creationId xmlns:a16="http://schemas.microsoft.com/office/drawing/2014/main" id="{E7D07383-4A0B-CCC4-FECD-AF68935FD40F}"/>
                </a:ext>
              </a:extLst>
            </p:cNvPr>
            <p:cNvSpPr>
              <a:spLocks noChangeArrowheads="1"/>
            </p:cNvSpPr>
            <p:nvPr/>
          </p:nvSpPr>
          <p:spPr bwMode="auto">
            <a:xfrm>
              <a:off x="3484" y="1952"/>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599" name="Rectangle 51">
              <a:extLst>
                <a:ext uri="{FF2B5EF4-FFF2-40B4-BE49-F238E27FC236}">
                  <a16:creationId xmlns:a16="http://schemas.microsoft.com/office/drawing/2014/main" id="{5A69683F-B962-7C14-895E-B156E1608433}"/>
                </a:ext>
              </a:extLst>
            </p:cNvPr>
            <p:cNvSpPr>
              <a:spLocks noChangeArrowheads="1"/>
            </p:cNvSpPr>
            <p:nvPr/>
          </p:nvSpPr>
          <p:spPr bwMode="auto">
            <a:xfrm>
              <a:off x="3780" y="1952"/>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00" name="Rectangle 52">
              <a:extLst>
                <a:ext uri="{FF2B5EF4-FFF2-40B4-BE49-F238E27FC236}">
                  <a16:creationId xmlns:a16="http://schemas.microsoft.com/office/drawing/2014/main" id="{0050D7D4-97AA-06BF-6665-D93D6DAE2E2D}"/>
                </a:ext>
              </a:extLst>
            </p:cNvPr>
            <p:cNvSpPr>
              <a:spLocks noChangeArrowheads="1"/>
            </p:cNvSpPr>
            <p:nvPr/>
          </p:nvSpPr>
          <p:spPr bwMode="auto">
            <a:xfrm>
              <a:off x="4380" y="1952"/>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01" name="Rectangle 53">
              <a:extLst>
                <a:ext uri="{FF2B5EF4-FFF2-40B4-BE49-F238E27FC236}">
                  <a16:creationId xmlns:a16="http://schemas.microsoft.com/office/drawing/2014/main" id="{71727CA6-3BDF-EF1E-F0B7-3C5D6B9CF922}"/>
                </a:ext>
              </a:extLst>
            </p:cNvPr>
            <p:cNvSpPr>
              <a:spLocks noChangeArrowheads="1"/>
            </p:cNvSpPr>
            <p:nvPr/>
          </p:nvSpPr>
          <p:spPr bwMode="auto">
            <a:xfrm>
              <a:off x="4980" y="1952"/>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02" name="Rectangle 54">
              <a:extLst>
                <a:ext uri="{FF2B5EF4-FFF2-40B4-BE49-F238E27FC236}">
                  <a16:creationId xmlns:a16="http://schemas.microsoft.com/office/drawing/2014/main" id="{26971168-358F-2C05-BECE-6F3FBAF43955}"/>
                </a:ext>
              </a:extLst>
            </p:cNvPr>
            <p:cNvSpPr>
              <a:spLocks noChangeArrowheads="1"/>
            </p:cNvSpPr>
            <p:nvPr/>
          </p:nvSpPr>
          <p:spPr bwMode="auto">
            <a:xfrm>
              <a:off x="5284" y="1952"/>
              <a:ext cx="296" cy="376"/>
            </a:xfrm>
            <a:prstGeom prst="rect">
              <a:avLst/>
            </a:prstGeom>
            <a:solidFill>
              <a:srgbClr val="FF3399"/>
            </a:solidFill>
            <a:ln w="12700">
              <a:solidFill>
                <a:srgbClr val="FF3399"/>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03" name="Rectangle 55">
              <a:extLst>
                <a:ext uri="{FF2B5EF4-FFF2-40B4-BE49-F238E27FC236}">
                  <a16:creationId xmlns:a16="http://schemas.microsoft.com/office/drawing/2014/main" id="{B974E067-85B6-5BA8-F4D7-FBF85C4E8BFB}"/>
                </a:ext>
              </a:extLst>
            </p:cNvPr>
            <p:cNvSpPr>
              <a:spLocks noChangeArrowheads="1"/>
            </p:cNvSpPr>
            <p:nvPr/>
          </p:nvSpPr>
          <p:spPr bwMode="auto">
            <a:xfrm>
              <a:off x="484" y="2328"/>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04" name="Rectangle 56">
              <a:extLst>
                <a:ext uri="{FF2B5EF4-FFF2-40B4-BE49-F238E27FC236}">
                  <a16:creationId xmlns:a16="http://schemas.microsoft.com/office/drawing/2014/main" id="{E7402C52-46CB-B4E8-9050-4BF8C494CD13}"/>
                </a:ext>
              </a:extLst>
            </p:cNvPr>
            <p:cNvSpPr>
              <a:spLocks noChangeArrowheads="1"/>
            </p:cNvSpPr>
            <p:nvPr/>
          </p:nvSpPr>
          <p:spPr bwMode="auto">
            <a:xfrm>
              <a:off x="780" y="2328"/>
              <a:ext cx="304"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05" name="Rectangle 57">
              <a:extLst>
                <a:ext uri="{FF2B5EF4-FFF2-40B4-BE49-F238E27FC236}">
                  <a16:creationId xmlns:a16="http://schemas.microsoft.com/office/drawing/2014/main" id="{7700BE8D-144D-5ADB-466D-2A3247F88CFA}"/>
                </a:ext>
              </a:extLst>
            </p:cNvPr>
            <p:cNvSpPr>
              <a:spLocks noChangeArrowheads="1"/>
            </p:cNvSpPr>
            <p:nvPr/>
          </p:nvSpPr>
          <p:spPr bwMode="auto">
            <a:xfrm>
              <a:off x="1684" y="2328"/>
              <a:ext cx="296" cy="376"/>
            </a:xfrm>
            <a:prstGeom prst="rect">
              <a:avLst/>
            </a:prstGeom>
            <a:solidFill>
              <a:srgbClr val="00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06" name="Rectangle 58">
              <a:extLst>
                <a:ext uri="{FF2B5EF4-FFF2-40B4-BE49-F238E27FC236}">
                  <a16:creationId xmlns:a16="http://schemas.microsoft.com/office/drawing/2014/main" id="{60434D68-E709-2AC4-9A2C-E1C9FE4C10DE}"/>
                </a:ext>
              </a:extLst>
            </p:cNvPr>
            <p:cNvSpPr>
              <a:spLocks noChangeArrowheads="1"/>
            </p:cNvSpPr>
            <p:nvPr/>
          </p:nvSpPr>
          <p:spPr bwMode="auto">
            <a:xfrm>
              <a:off x="1980" y="2328"/>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07" name="Rectangle 59">
              <a:extLst>
                <a:ext uri="{FF2B5EF4-FFF2-40B4-BE49-F238E27FC236}">
                  <a16:creationId xmlns:a16="http://schemas.microsoft.com/office/drawing/2014/main" id="{F082DE7A-B6EF-86B9-424F-8B7E42563F5D}"/>
                </a:ext>
              </a:extLst>
            </p:cNvPr>
            <p:cNvSpPr>
              <a:spLocks noChangeArrowheads="1"/>
            </p:cNvSpPr>
            <p:nvPr/>
          </p:nvSpPr>
          <p:spPr bwMode="auto">
            <a:xfrm>
              <a:off x="2284" y="2328"/>
              <a:ext cx="296"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08" name="Rectangle 60">
              <a:extLst>
                <a:ext uri="{FF2B5EF4-FFF2-40B4-BE49-F238E27FC236}">
                  <a16:creationId xmlns:a16="http://schemas.microsoft.com/office/drawing/2014/main" id="{658ECC47-96A2-BE24-8B18-5BE3AD7B17DD}"/>
                </a:ext>
              </a:extLst>
            </p:cNvPr>
            <p:cNvSpPr>
              <a:spLocks noChangeArrowheads="1"/>
            </p:cNvSpPr>
            <p:nvPr/>
          </p:nvSpPr>
          <p:spPr bwMode="auto">
            <a:xfrm>
              <a:off x="2580" y="2328"/>
              <a:ext cx="304"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09" name="Rectangle 61">
              <a:extLst>
                <a:ext uri="{FF2B5EF4-FFF2-40B4-BE49-F238E27FC236}">
                  <a16:creationId xmlns:a16="http://schemas.microsoft.com/office/drawing/2014/main" id="{A7666586-0E6D-6867-7E58-1ABFE2B1E7C8}"/>
                </a:ext>
              </a:extLst>
            </p:cNvPr>
            <p:cNvSpPr>
              <a:spLocks noChangeArrowheads="1"/>
            </p:cNvSpPr>
            <p:nvPr/>
          </p:nvSpPr>
          <p:spPr bwMode="auto">
            <a:xfrm>
              <a:off x="2884" y="2328"/>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10" name="Rectangle 62">
              <a:extLst>
                <a:ext uri="{FF2B5EF4-FFF2-40B4-BE49-F238E27FC236}">
                  <a16:creationId xmlns:a16="http://schemas.microsoft.com/office/drawing/2014/main" id="{8A0F3322-1138-81FC-0163-3A4217202326}"/>
                </a:ext>
              </a:extLst>
            </p:cNvPr>
            <p:cNvSpPr>
              <a:spLocks noChangeArrowheads="1"/>
            </p:cNvSpPr>
            <p:nvPr/>
          </p:nvSpPr>
          <p:spPr bwMode="auto">
            <a:xfrm>
              <a:off x="484" y="2704"/>
              <a:ext cx="296" cy="376"/>
            </a:xfrm>
            <a:prstGeom prst="rect">
              <a:avLst/>
            </a:prstGeom>
            <a:solidFill>
              <a:srgbClr val="FF3399"/>
            </a:solidFill>
            <a:ln w="12700">
              <a:solidFill>
                <a:srgbClr val="00EE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11" name="Rectangle 63">
              <a:extLst>
                <a:ext uri="{FF2B5EF4-FFF2-40B4-BE49-F238E27FC236}">
                  <a16:creationId xmlns:a16="http://schemas.microsoft.com/office/drawing/2014/main" id="{8E0ED99D-1D34-BA45-EFEC-53AA6B9BE451}"/>
                </a:ext>
              </a:extLst>
            </p:cNvPr>
            <p:cNvSpPr>
              <a:spLocks noChangeArrowheads="1"/>
            </p:cNvSpPr>
            <p:nvPr/>
          </p:nvSpPr>
          <p:spPr bwMode="auto">
            <a:xfrm>
              <a:off x="1684" y="2704"/>
              <a:ext cx="296" cy="376"/>
            </a:xfrm>
            <a:prstGeom prst="rect">
              <a:avLst/>
            </a:prstGeom>
            <a:solidFill>
              <a:srgbClr val="FFFF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12" name="Rectangle 64">
              <a:extLst>
                <a:ext uri="{FF2B5EF4-FFF2-40B4-BE49-F238E27FC236}">
                  <a16:creationId xmlns:a16="http://schemas.microsoft.com/office/drawing/2014/main" id="{89DF9C6E-9813-9616-D99E-08A14F7A844A}"/>
                </a:ext>
              </a:extLst>
            </p:cNvPr>
            <p:cNvSpPr>
              <a:spLocks noChangeArrowheads="1"/>
            </p:cNvSpPr>
            <p:nvPr/>
          </p:nvSpPr>
          <p:spPr bwMode="auto">
            <a:xfrm>
              <a:off x="1980" y="2704"/>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13" name="Rectangle 65">
              <a:extLst>
                <a:ext uri="{FF2B5EF4-FFF2-40B4-BE49-F238E27FC236}">
                  <a16:creationId xmlns:a16="http://schemas.microsoft.com/office/drawing/2014/main" id="{8F1B1D35-BDE9-119A-FA6A-86DE16275769}"/>
                </a:ext>
              </a:extLst>
            </p:cNvPr>
            <p:cNvSpPr>
              <a:spLocks noChangeArrowheads="1"/>
            </p:cNvSpPr>
            <p:nvPr/>
          </p:nvSpPr>
          <p:spPr bwMode="auto">
            <a:xfrm>
              <a:off x="2284" y="2704"/>
              <a:ext cx="296"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14" name="Rectangle 66">
              <a:extLst>
                <a:ext uri="{FF2B5EF4-FFF2-40B4-BE49-F238E27FC236}">
                  <a16:creationId xmlns:a16="http://schemas.microsoft.com/office/drawing/2014/main" id="{819EF306-4C2B-A55F-4EDF-896984E20478}"/>
                </a:ext>
              </a:extLst>
            </p:cNvPr>
            <p:cNvSpPr>
              <a:spLocks noChangeArrowheads="1"/>
            </p:cNvSpPr>
            <p:nvPr/>
          </p:nvSpPr>
          <p:spPr bwMode="auto">
            <a:xfrm>
              <a:off x="2884" y="2704"/>
              <a:ext cx="296"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15" name="Rectangle 67">
              <a:extLst>
                <a:ext uri="{FF2B5EF4-FFF2-40B4-BE49-F238E27FC236}">
                  <a16:creationId xmlns:a16="http://schemas.microsoft.com/office/drawing/2014/main" id="{D4EE4873-2E77-2874-1CDD-9B61CFDEA621}"/>
                </a:ext>
              </a:extLst>
            </p:cNvPr>
            <p:cNvSpPr>
              <a:spLocks noChangeArrowheads="1"/>
            </p:cNvSpPr>
            <p:nvPr/>
          </p:nvSpPr>
          <p:spPr bwMode="auto">
            <a:xfrm>
              <a:off x="3484" y="2328"/>
              <a:ext cx="296" cy="376"/>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16" name="Rectangle 68">
              <a:extLst>
                <a:ext uri="{FF2B5EF4-FFF2-40B4-BE49-F238E27FC236}">
                  <a16:creationId xmlns:a16="http://schemas.microsoft.com/office/drawing/2014/main" id="{5B07D8A2-CE23-7C3E-F735-065BDAEC31C6}"/>
                </a:ext>
              </a:extLst>
            </p:cNvPr>
            <p:cNvSpPr>
              <a:spLocks noChangeArrowheads="1"/>
            </p:cNvSpPr>
            <p:nvPr/>
          </p:nvSpPr>
          <p:spPr bwMode="auto">
            <a:xfrm>
              <a:off x="3780" y="2328"/>
              <a:ext cx="304" cy="376"/>
            </a:xfrm>
            <a:prstGeom prst="rect">
              <a:avLst/>
            </a:prstGeom>
            <a:solidFill>
              <a:srgbClr val="FF9999"/>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17" name="Rectangle 69">
              <a:extLst>
                <a:ext uri="{FF2B5EF4-FFF2-40B4-BE49-F238E27FC236}">
                  <a16:creationId xmlns:a16="http://schemas.microsoft.com/office/drawing/2014/main" id="{3C6B2E4B-3BD3-0FC8-D1C2-CAB21CB45F20}"/>
                </a:ext>
              </a:extLst>
            </p:cNvPr>
            <p:cNvSpPr>
              <a:spLocks noChangeArrowheads="1"/>
            </p:cNvSpPr>
            <p:nvPr/>
          </p:nvSpPr>
          <p:spPr bwMode="auto">
            <a:xfrm>
              <a:off x="4084" y="2328"/>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18" name="Rectangle 70">
              <a:extLst>
                <a:ext uri="{FF2B5EF4-FFF2-40B4-BE49-F238E27FC236}">
                  <a16:creationId xmlns:a16="http://schemas.microsoft.com/office/drawing/2014/main" id="{EB99C264-C950-BFDA-EDE7-B81B45C6F5E9}"/>
                </a:ext>
              </a:extLst>
            </p:cNvPr>
            <p:cNvSpPr>
              <a:spLocks noChangeArrowheads="1"/>
            </p:cNvSpPr>
            <p:nvPr/>
          </p:nvSpPr>
          <p:spPr bwMode="auto">
            <a:xfrm>
              <a:off x="4380" y="2328"/>
              <a:ext cx="304" cy="376"/>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19" name="Rectangle 71">
              <a:extLst>
                <a:ext uri="{FF2B5EF4-FFF2-40B4-BE49-F238E27FC236}">
                  <a16:creationId xmlns:a16="http://schemas.microsoft.com/office/drawing/2014/main" id="{6302956D-0F70-78D9-89A2-E3DA22A40BB5}"/>
                </a:ext>
              </a:extLst>
            </p:cNvPr>
            <p:cNvSpPr>
              <a:spLocks noChangeArrowheads="1"/>
            </p:cNvSpPr>
            <p:nvPr/>
          </p:nvSpPr>
          <p:spPr bwMode="auto">
            <a:xfrm>
              <a:off x="4684" y="2328"/>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20" name="Rectangle 72">
              <a:extLst>
                <a:ext uri="{FF2B5EF4-FFF2-40B4-BE49-F238E27FC236}">
                  <a16:creationId xmlns:a16="http://schemas.microsoft.com/office/drawing/2014/main" id="{C5F74F33-E447-96CF-73A1-2014BD21A683}"/>
                </a:ext>
              </a:extLst>
            </p:cNvPr>
            <p:cNvSpPr>
              <a:spLocks noChangeArrowheads="1"/>
            </p:cNvSpPr>
            <p:nvPr/>
          </p:nvSpPr>
          <p:spPr bwMode="auto">
            <a:xfrm>
              <a:off x="4980" y="2328"/>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21" name="Rectangle 73">
              <a:extLst>
                <a:ext uri="{FF2B5EF4-FFF2-40B4-BE49-F238E27FC236}">
                  <a16:creationId xmlns:a16="http://schemas.microsoft.com/office/drawing/2014/main" id="{D4E5D891-701F-32D2-39DA-896385FA1564}"/>
                </a:ext>
              </a:extLst>
            </p:cNvPr>
            <p:cNvSpPr>
              <a:spLocks noChangeArrowheads="1"/>
            </p:cNvSpPr>
            <p:nvPr/>
          </p:nvSpPr>
          <p:spPr bwMode="auto">
            <a:xfrm>
              <a:off x="5284" y="2328"/>
              <a:ext cx="296" cy="376"/>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22" name="Rectangle 74">
              <a:extLst>
                <a:ext uri="{FF2B5EF4-FFF2-40B4-BE49-F238E27FC236}">
                  <a16:creationId xmlns:a16="http://schemas.microsoft.com/office/drawing/2014/main" id="{62776A12-6709-4779-133C-79A93E67F190}"/>
                </a:ext>
              </a:extLst>
            </p:cNvPr>
            <p:cNvSpPr>
              <a:spLocks noChangeArrowheads="1"/>
            </p:cNvSpPr>
            <p:nvPr/>
          </p:nvSpPr>
          <p:spPr bwMode="auto">
            <a:xfrm>
              <a:off x="484" y="1200"/>
              <a:ext cx="296" cy="376"/>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23" name="Rectangle 75">
              <a:extLst>
                <a:ext uri="{FF2B5EF4-FFF2-40B4-BE49-F238E27FC236}">
                  <a16:creationId xmlns:a16="http://schemas.microsoft.com/office/drawing/2014/main" id="{6905705A-46BB-D03D-0B3B-9DC8D81EE4F4}"/>
                </a:ext>
              </a:extLst>
            </p:cNvPr>
            <p:cNvSpPr>
              <a:spLocks noChangeArrowheads="1"/>
            </p:cNvSpPr>
            <p:nvPr/>
          </p:nvSpPr>
          <p:spPr bwMode="auto">
            <a:xfrm>
              <a:off x="484" y="1576"/>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24" name="Rectangle 76">
              <a:extLst>
                <a:ext uri="{FF2B5EF4-FFF2-40B4-BE49-F238E27FC236}">
                  <a16:creationId xmlns:a16="http://schemas.microsoft.com/office/drawing/2014/main" id="{6823D3EA-125A-DE36-686D-52DD41784C67}"/>
                </a:ext>
              </a:extLst>
            </p:cNvPr>
            <p:cNvSpPr>
              <a:spLocks noChangeArrowheads="1"/>
            </p:cNvSpPr>
            <p:nvPr/>
          </p:nvSpPr>
          <p:spPr bwMode="auto">
            <a:xfrm>
              <a:off x="3780" y="1576"/>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25" name="Rectangle 77">
              <a:extLst>
                <a:ext uri="{FF2B5EF4-FFF2-40B4-BE49-F238E27FC236}">
                  <a16:creationId xmlns:a16="http://schemas.microsoft.com/office/drawing/2014/main" id="{F3EEEECE-51AB-7EA3-39B8-15FC9CD806A1}"/>
                </a:ext>
              </a:extLst>
            </p:cNvPr>
            <p:cNvSpPr>
              <a:spLocks noChangeArrowheads="1"/>
            </p:cNvSpPr>
            <p:nvPr/>
          </p:nvSpPr>
          <p:spPr bwMode="auto">
            <a:xfrm>
              <a:off x="4084" y="1576"/>
              <a:ext cx="296" cy="376"/>
            </a:xfrm>
            <a:prstGeom prst="rect">
              <a:avLst/>
            </a:prstGeom>
            <a:solidFill>
              <a:srgbClr val="FF9999"/>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26" name="Rectangle 78">
              <a:extLst>
                <a:ext uri="{FF2B5EF4-FFF2-40B4-BE49-F238E27FC236}">
                  <a16:creationId xmlns:a16="http://schemas.microsoft.com/office/drawing/2014/main" id="{4F9D40AF-DC98-BEE4-766B-26FC9A4A2767}"/>
                </a:ext>
              </a:extLst>
            </p:cNvPr>
            <p:cNvSpPr>
              <a:spLocks noChangeArrowheads="1"/>
            </p:cNvSpPr>
            <p:nvPr/>
          </p:nvSpPr>
          <p:spPr bwMode="auto">
            <a:xfrm>
              <a:off x="4380" y="1576"/>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27" name="Rectangle 79">
              <a:extLst>
                <a:ext uri="{FF2B5EF4-FFF2-40B4-BE49-F238E27FC236}">
                  <a16:creationId xmlns:a16="http://schemas.microsoft.com/office/drawing/2014/main" id="{5799D968-84A2-5B8B-3F5A-2E93A6D7B393}"/>
                </a:ext>
              </a:extLst>
            </p:cNvPr>
            <p:cNvSpPr>
              <a:spLocks noChangeArrowheads="1"/>
            </p:cNvSpPr>
            <p:nvPr/>
          </p:nvSpPr>
          <p:spPr bwMode="auto">
            <a:xfrm>
              <a:off x="4684" y="1576"/>
              <a:ext cx="296"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28" name="Rectangle 80">
              <a:extLst>
                <a:ext uri="{FF2B5EF4-FFF2-40B4-BE49-F238E27FC236}">
                  <a16:creationId xmlns:a16="http://schemas.microsoft.com/office/drawing/2014/main" id="{00651756-EF99-1960-8A0D-75838C316043}"/>
                </a:ext>
              </a:extLst>
            </p:cNvPr>
            <p:cNvSpPr>
              <a:spLocks noChangeArrowheads="1"/>
            </p:cNvSpPr>
            <p:nvPr/>
          </p:nvSpPr>
          <p:spPr bwMode="auto">
            <a:xfrm>
              <a:off x="3780" y="1200"/>
              <a:ext cx="304" cy="376"/>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29" name="Rectangle 81">
              <a:extLst>
                <a:ext uri="{FF2B5EF4-FFF2-40B4-BE49-F238E27FC236}">
                  <a16:creationId xmlns:a16="http://schemas.microsoft.com/office/drawing/2014/main" id="{51627F0E-83EC-8B12-38D2-C0F0F4C9CB48}"/>
                </a:ext>
              </a:extLst>
            </p:cNvPr>
            <p:cNvSpPr>
              <a:spLocks noChangeArrowheads="1"/>
            </p:cNvSpPr>
            <p:nvPr/>
          </p:nvSpPr>
          <p:spPr bwMode="auto">
            <a:xfrm>
              <a:off x="4084" y="1200"/>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30" name="Rectangle 82">
              <a:extLst>
                <a:ext uri="{FF2B5EF4-FFF2-40B4-BE49-F238E27FC236}">
                  <a16:creationId xmlns:a16="http://schemas.microsoft.com/office/drawing/2014/main" id="{4E97D68A-AC44-33CF-1865-13DA942EF44F}"/>
                </a:ext>
              </a:extLst>
            </p:cNvPr>
            <p:cNvSpPr>
              <a:spLocks noChangeArrowheads="1"/>
            </p:cNvSpPr>
            <p:nvPr/>
          </p:nvSpPr>
          <p:spPr bwMode="auto">
            <a:xfrm>
              <a:off x="4684" y="1200"/>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31" name="Rectangle 83">
              <a:extLst>
                <a:ext uri="{FF2B5EF4-FFF2-40B4-BE49-F238E27FC236}">
                  <a16:creationId xmlns:a16="http://schemas.microsoft.com/office/drawing/2014/main" id="{6E70434D-07DF-39E3-6D68-EE74EDBCC20A}"/>
                </a:ext>
              </a:extLst>
            </p:cNvPr>
            <p:cNvSpPr>
              <a:spLocks noChangeArrowheads="1"/>
            </p:cNvSpPr>
            <p:nvPr/>
          </p:nvSpPr>
          <p:spPr bwMode="auto">
            <a:xfrm>
              <a:off x="5284" y="824"/>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32" name="Rectangle 84">
              <a:extLst>
                <a:ext uri="{FF2B5EF4-FFF2-40B4-BE49-F238E27FC236}">
                  <a16:creationId xmlns:a16="http://schemas.microsoft.com/office/drawing/2014/main" id="{5204F332-C2FC-9D8A-967B-8CC9A3BEE5A3}"/>
                </a:ext>
              </a:extLst>
            </p:cNvPr>
            <p:cNvSpPr>
              <a:spLocks noChangeArrowheads="1"/>
            </p:cNvSpPr>
            <p:nvPr/>
          </p:nvSpPr>
          <p:spPr bwMode="auto">
            <a:xfrm>
              <a:off x="1084" y="3152"/>
              <a:ext cx="296"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33" name="Rectangle 85">
              <a:extLst>
                <a:ext uri="{FF2B5EF4-FFF2-40B4-BE49-F238E27FC236}">
                  <a16:creationId xmlns:a16="http://schemas.microsoft.com/office/drawing/2014/main" id="{2C1CC216-B3DC-FEB0-C66D-65B9CECB9AB5}"/>
                </a:ext>
              </a:extLst>
            </p:cNvPr>
            <p:cNvSpPr>
              <a:spLocks noChangeArrowheads="1"/>
            </p:cNvSpPr>
            <p:nvPr/>
          </p:nvSpPr>
          <p:spPr bwMode="auto">
            <a:xfrm>
              <a:off x="1380" y="3152"/>
              <a:ext cx="304"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34" name="Rectangle 86">
              <a:extLst>
                <a:ext uri="{FF2B5EF4-FFF2-40B4-BE49-F238E27FC236}">
                  <a16:creationId xmlns:a16="http://schemas.microsoft.com/office/drawing/2014/main" id="{45417F52-A84E-655B-28D4-1A8716597F37}"/>
                </a:ext>
              </a:extLst>
            </p:cNvPr>
            <p:cNvSpPr>
              <a:spLocks noChangeArrowheads="1"/>
            </p:cNvSpPr>
            <p:nvPr/>
          </p:nvSpPr>
          <p:spPr bwMode="auto">
            <a:xfrm>
              <a:off x="1684" y="3152"/>
              <a:ext cx="296" cy="376"/>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35" name="Rectangle 87">
              <a:extLst>
                <a:ext uri="{FF2B5EF4-FFF2-40B4-BE49-F238E27FC236}">
                  <a16:creationId xmlns:a16="http://schemas.microsoft.com/office/drawing/2014/main" id="{FCEA56E9-D6DE-3DA3-FA20-9F12D9F2964B}"/>
                </a:ext>
              </a:extLst>
            </p:cNvPr>
            <p:cNvSpPr>
              <a:spLocks noChangeArrowheads="1"/>
            </p:cNvSpPr>
            <p:nvPr/>
          </p:nvSpPr>
          <p:spPr bwMode="auto">
            <a:xfrm>
              <a:off x="1980" y="3152"/>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36" name="Rectangle 88">
              <a:extLst>
                <a:ext uri="{FF2B5EF4-FFF2-40B4-BE49-F238E27FC236}">
                  <a16:creationId xmlns:a16="http://schemas.microsoft.com/office/drawing/2014/main" id="{6D49B726-6051-555B-CD90-71E33DD095E2}"/>
                </a:ext>
              </a:extLst>
            </p:cNvPr>
            <p:cNvSpPr>
              <a:spLocks noChangeArrowheads="1"/>
            </p:cNvSpPr>
            <p:nvPr/>
          </p:nvSpPr>
          <p:spPr bwMode="auto">
            <a:xfrm>
              <a:off x="2284" y="3152"/>
              <a:ext cx="296" cy="376"/>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37" name="Rectangle 89">
              <a:extLst>
                <a:ext uri="{FF2B5EF4-FFF2-40B4-BE49-F238E27FC236}">
                  <a16:creationId xmlns:a16="http://schemas.microsoft.com/office/drawing/2014/main" id="{BE67C3D5-E387-6235-6288-12AAB03D750F}"/>
                </a:ext>
              </a:extLst>
            </p:cNvPr>
            <p:cNvSpPr>
              <a:spLocks noChangeArrowheads="1"/>
            </p:cNvSpPr>
            <p:nvPr/>
          </p:nvSpPr>
          <p:spPr bwMode="auto">
            <a:xfrm>
              <a:off x="2580" y="3152"/>
              <a:ext cx="304" cy="376"/>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38" name="Rectangle 90">
              <a:extLst>
                <a:ext uri="{FF2B5EF4-FFF2-40B4-BE49-F238E27FC236}">
                  <a16:creationId xmlns:a16="http://schemas.microsoft.com/office/drawing/2014/main" id="{6173F380-4C11-8485-0AAE-7B8FD261B756}"/>
                </a:ext>
              </a:extLst>
            </p:cNvPr>
            <p:cNvSpPr>
              <a:spLocks noChangeArrowheads="1"/>
            </p:cNvSpPr>
            <p:nvPr/>
          </p:nvSpPr>
          <p:spPr bwMode="auto">
            <a:xfrm>
              <a:off x="2884" y="3152"/>
              <a:ext cx="296" cy="376"/>
            </a:xfrm>
            <a:prstGeom prst="rect">
              <a:avLst/>
            </a:prstGeom>
            <a:solidFill>
              <a:srgbClr val="FF99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39" name="Rectangle 91">
              <a:extLst>
                <a:ext uri="{FF2B5EF4-FFF2-40B4-BE49-F238E27FC236}">
                  <a16:creationId xmlns:a16="http://schemas.microsoft.com/office/drawing/2014/main" id="{671EE57E-4F2C-0F1C-D6BD-8E700298DEE0}"/>
                </a:ext>
              </a:extLst>
            </p:cNvPr>
            <p:cNvSpPr>
              <a:spLocks noChangeArrowheads="1"/>
            </p:cNvSpPr>
            <p:nvPr/>
          </p:nvSpPr>
          <p:spPr bwMode="auto">
            <a:xfrm>
              <a:off x="3180" y="3152"/>
              <a:ext cx="304" cy="376"/>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40" name="Rectangle 92">
              <a:extLst>
                <a:ext uri="{FF2B5EF4-FFF2-40B4-BE49-F238E27FC236}">
                  <a16:creationId xmlns:a16="http://schemas.microsoft.com/office/drawing/2014/main" id="{045B0886-C777-7A16-7115-053DCA1C2903}"/>
                </a:ext>
              </a:extLst>
            </p:cNvPr>
            <p:cNvSpPr>
              <a:spLocks noChangeArrowheads="1"/>
            </p:cNvSpPr>
            <p:nvPr/>
          </p:nvSpPr>
          <p:spPr bwMode="auto">
            <a:xfrm>
              <a:off x="3780" y="3152"/>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41" name="Rectangle 93">
              <a:extLst>
                <a:ext uri="{FF2B5EF4-FFF2-40B4-BE49-F238E27FC236}">
                  <a16:creationId xmlns:a16="http://schemas.microsoft.com/office/drawing/2014/main" id="{06455C03-44FC-694D-D5EF-29B0983D0A9A}"/>
                </a:ext>
              </a:extLst>
            </p:cNvPr>
            <p:cNvSpPr>
              <a:spLocks noChangeArrowheads="1"/>
            </p:cNvSpPr>
            <p:nvPr/>
          </p:nvSpPr>
          <p:spPr bwMode="auto">
            <a:xfrm>
              <a:off x="4084" y="3152"/>
              <a:ext cx="296" cy="376"/>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42" name="Rectangle 94">
              <a:extLst>
                <a:ext uri="{FF2B5EF4-FFF2-40B4-BE49-F238E27FC236}">
                  <a16:creationId xmlns:a16="http://schemas.microsoft.com/office/drawing/2014/main" id="{10A9641B-51A2-1588-D01F-0EC783AA167F}"/>
                </a:ext>
              </a:extLst>
            </p:cNvPr>
            <p:cNvSpPr>
              <a:spLocks noChangeArrowheads="1"/>
            </p:cNvSpPr>
            <p:nvPr/>
          </p:nvSpPr>
          <p:spPr bwMode="auto">
            <a:xfrm>
              <a:off x="4380" y="3152"/>
              <a:ext cx="304" cy="376"/>
            </a:xfrm>
            <a:prstGeom prst="rect">
              <a:avLst/>
            </a:prstGeom>
            <a:solidFill>
              <a:srgbClr val="0066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43" name="Rectangle 95">
              <a:extLst>
                <a:ext uri="{FF2B5EF4-FFF2-40B4-BE49-F238E27FC236}">
                  <a16:creationId xmlns:a16="http://schemas.microsoft.com/office/drawing/2014/main" id="{A8F2BD2E-0DB1-35E0-AFC1-4D47720CB27D}"/>
                </a:ext>
              </a:extLst>
            </p:cNvPr>
            <p:cNvSpPr>
              <a:spLocks noChangeArrowheads="1"/>
            </p:cNvSpPr>
            <p:nvPr/>
          </p:nvSpPr>
          <p:spPr bwMode="auto">
            <a:xfrm>
              <a:off x="4980" y="3152"/>
              <a:ext cx="304" cy="376"/>
            </a:xfrm>
            <a:prstGeom prst="rect">
              <a:avLst/>
            </a:prstGeom>
            <a:solidFill>
              <a:srgbClr val="FFFFFF"/>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44" name="Rectangle 96">
              <a:extLst>
                <a:ext uri="{FF2B5EF4-FFF2-40B4-BE49-F238E27FC236}">
                  <a16:creationId xmlns:a16="http://schemas.microsoft.com/office/drawing/2014/main" id="{C9DB6F87-62C1-5F9C-0411-9B9350768DE9}"/>
                </a:ext>
              </a:extLst>
            </p:cNvPr>
            <p:cNvSpPr>
              <a:spLocks noChangeArrowheads="1"/>
            </p:cNvSpPr>
            <p:nvPr/>
          </p:nvSpPr>
          <p:spPr bwMode="auto">
            <a:xfrm>
              <a:off x="264" y="868"/>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a:t>
              </a:r>
              <a:endParaRPr lang="en-US" altLang="en-US" sz="1200"/>
            </a:p>
          </p:txBody>
        </p:sp>
        <p:sp>
          <p:nvSpPr>
            <p:cNvPr id="645" name="Rectangle 97">
              <a:extLst>
                <a:ext uri="{FF2B5EF4-FFF2-40B4-BE49-F238E27FC236}">
                  <a16:creationId xmlns:a16="http://schemas.microsoft.com/office/drawing/2014/main" id="{CBF94C2B-70C8-F4D0-436E-73F0AD5BD550}"/>
                </a:ext>
              </a:extLst>
            </p:cNvPr>
            <p:cNvSpPr>
              <a:spLocks noChangeArrowheads="1"/>
            </p:cNvSpPr>
            <p:nvPr/>
          </p:nvSpPr>
          <p:spPr bwMode="auto">
            <a:xfrm>
              <a:off x="264" y="1028"/>
              <a:ext cx="6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H</a:t>
              </a:r>
              <a:endParaRPr lang="en-US" altLang="en-US" sz="1200"/>
            </a:p>
          </p:txBody>
        </p:sp>
        <p:sp>
          <p:nvSpPr>
            <p:cNvPr id="646" name="Rectangle 98">
              <a:extLst>
                <a:ext uri="{FF2B5EF4-FFF2-40B4-BE49-F238E27FC236}">
                  <a16:creationId xmlns:a16="http://schemas.microsoft.com/office/drawing/2014/main" id="{4B86C611-A6FE-8527-6A85-453F2C4ECA40}"/>
                </a:ext>
              </a:extLst>
            </p:cNvPr>
            <p:cNvSpPr>
              <a:spLocks noChangeArrowheads="1"/>
            </p:cNvSpPr>
            <p:nvPr/>
          </p:nvSpPr>
          <p:spPr bwMode="auto">
            <a:xfrm>
              <a:off x="264" y="1244"/>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a:t>
              </a:r>
              <a:endParaRPr lang="en-US" altLang="en-US" sz="1200"/>
            </a:p>
          </p:txBody>
        </p:sp>
        <p:sp>
          <p:nvSpPr>
            <p:cNvPr id="647" name="Rectangle 99">
              <a:extLst>
                <a:ext uri="{FF2B5EF4-FFF2-40B4-BE49-F238E27FC236}">
                  <a16:creationId xmlns:a16="http://schemas.microsoft.com/office/drawing/2014/main" id="{327D7940-8C8C-8038-EB14-DC86B02C8563}"/>
                </a:ext>
              </a:extLst>
            </p:cNvPr>
            <p:cNvSpPr>
              <a:spLocks noChangeArrowheads="1"/>
            </p:cNvSpPr>
            <p:nvPr/>
          </p:nvSpPr>
          <p:spPr bwMode="auto">
            <a:xfrm>
              <a:off x="264" y="1404"/>
              <a:ext cx="7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Li</a:t>
              </a:r>
              <a:endParaRPr lang="en-US" altLang="en-US" sz="1200"/>
            </a:p>
          </p:txBody>
        </p:sp>
        <p:sp>
          <p:nvSpPr>
            <p:cNvPr id="648" name="Rectangle 100">
              <a:extLst>
                <a:ext uri="{FF2B5EF4-FFF2-40B4-BE49-F238E27FC236}">
                  <a16:creationId xmlns:a16="http://schemas.microsoft.com/office/drawing/2014/main" id="{4E7F1F60-7905-62A4-AEAF-0C016509CC92}"/>
                </a:ext>
              </a:extLst>
            </p:cNvPr>
            <p:cNvSpPr>
              <a:spLocks noChangeArrowheads="1"/>
            </p:cNvSpPr>
            <p:nvPr/>
          </p:nvSpPr>
          <p:spPr bwMode="auto">
            <a:xfrm>
              <a:off x="560" y="126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a:t>
              </a:r>
              <a:endParaRPr lang="en-US" altLang="en-US" sz="1200"/>
            </a:p>
          </p:txBody>
        </p:sp>
        <p:sp>
          <p:nvSpPr>
            <p:cNvPr id="649" name="Rectangle 101">
              <a:extLst>
                <a:ext uri="{FF2B5EF4-FFF2-40B4-BE49-F238E27FC236}">
                  <a16:creationId xmlns:a16="http://schemas.microsoft.com/office/drawing/2014/main" id="{17F78F5D-F9E2-1EEC-B66E-82F8ED395188}"/>
                </a:ext>
              </a:extLst>
            </p:cNvPr>
            <p:cNvSpPr>
              <a:spLocks noChangeArrowheads="1"/>
            </p:cNvSpPr>
            <p:nvPr/>
          </p:nvSpPr>
          <p:spPr bwMode="auto">
            <a:xfrm>
              <a:off x="560" y="1420"/>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Be</a:t>
              </a:r>
              <a:endParaRPr lang="en-US" altLang="en-US" sz="1200"/>
            </a:p>
          </p:txBody>
        </p:sp>
        <p:sp>
          <p:nvSpPr>
            <p:cNvPr id="650" name="Rectangle 102">
              <a:extLst>
                <a:ext uri="{FF2B5EF4-FFF2-40B4-BE49-F238E27FC236}">
                  <a16:creationId xmlns:a16="http://schemas.microsoft.com/office/drawing/2014/main" id="{A5B3B736-7BDC-2BEA-02A5-3B6BEE951ABD}"/>
                </a:ext>
              </a:extLst>
            </p:cNvPr>
            <p:cNvSpPr>
              <a:spLocks noChangeArrowheads="1"/>
            </p:cNvSpPr>
            <p:nvPr/>
          </p:nvSpPr>
          <p:spPr bwMode="auto">
            <a:xfrm>
              <a:off x="14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41</a:t>
              </a:r>
            </a:p>
          </p:txBody>
        </p:sp>
        <p:sp>
          <p:nvSpPr>
            <p:cNvPr id="651" name="Rectangle 103">
              <a:extLst>
                <a:ext uri="{FF2B5EF4-FFF2-40B4-BE49-F238E27FC236}">
                  <a16:creationId xmlns:a16="http://schemas.microsoft.com/office/drawing/2014/main" id="{FF1F60DA-C589-0547-FF61-C22286FE5CD0}"/>
                </a:ext>
              </a:extLst>
            </p:cNvPr>
            <p:cNvSpPr>
              <a:spLocks noChangeArrowheads="1"/>
            </p:cNvSpPr>
            <p:nvPr/>
          </p:nvSpPr>
          <p:spPr bwMode="auto">
            <a:xfrm>
              <a:off x="1464" y="2548"/>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Nb</a:t>
              </a:r>
            </a:p>
          </p:txBody>
        </p:sp>
        <p:sp>
          <p:nvSpPr>
            <p:cNvPr id="652" name="Rectangle 104">
              <a:extLst>
                <a:ext uri="{FF2B5EF4-FFF2-40B4-BE49-F238E27FC236}">
                  <a16:creationId xmlns:a16="http://schemas.microsoft.com/office/drawing/2014/main" id="{DB8D6D76-FD94-62C1-7E23-E0452742114A}"/>
                </a:ext>
              </a:extLst>
            </p:cNvPr>
            <p:cNvSpPr>
              <a:spLocks noChangeArrowheads="1"/>
            </p:cNvSpPr>
            <p:nvPr/>
          </p:nvSpPr>
          <p:spPr bwMode="auto">
            <a:xfrm>
              <a:off x="3864" y="126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a:t>
              </a:r>
              <a:endParaRPr lang="en-US" altLang="en-US" sz="1200"/>
            </a:p>
          </p:txBody>
        </p:sp>
        <p:sp>
          <p:nvSpPr>
            <p:cNvPr id="653" name="Rectangle 105">
              <a:extLst>
                <a:ext uri="{FF2B5EF4-FFF2-40B4-BE49-F238E27FC236}">
                  <a16:creationId xmlns:a16="http://schemas.microsoft.com/office/drawing/2014/main" id="{408909F2-1993-A5D0-2276-D2B847697B9D}"/>
                </a:ext>
              </a:extLst>
            </p:cNvPr>
            <p:cNvSpPr>
              <a:spLocks noChangeArrowheads="1"/>
            </p:cNvSpPr>
            <p:nvPr/>
          </p:nvSpPr>
          <p:spPr bwMode="auto">
            <a:xfrm>
              <a:off x="3864" y="1420"/>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B</a:t>
              </a:r>
              <a:endParaRPr lang="en-US" altLang="en-US" sz="1200"/>
            </a:p>
          </p:txBody>
        </p:sp>
        <p:sp>
          <p:nvSpPr>
            <p:cNvPr id="654" name="Rectangle 106">
              <a:extLst>
                <a:ext uri="{FF2B5EF4-FFF2-40B4-BE49-F238E27FC236}">
                  <a16:creationId xmlns:a16="http://schemas.microsoft.com/office/drawing/2014/main" id="{0AE22E6F-1731-E608-3DA8-60E3A0D31115}"/>
                </a:ext>
              </a:extLst>
            </p:cNvPr>
            <p:cNvSpPr>
              <a:spLocks noChangeArrowheads="1"/>
            </p:cNvSpPr>
            <p:nvPr/>
          </p:nvSpPr>
          <p:spPr bwMode="auto">
            <a:xfrm>
              <a:off x="4160" y="126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a:t>
              </a:r>
              <a:endParaRPr lang="en-US" altLang="en-US" sz="1200"/>
            </a:p>
          </p:txBody>
        </p:sp>
        <p:sp>
          <p:nvSpPr>
            <p:cNvPr id="655" name="Rectangle 107">
              <a:extLst>
                <a:ext uri="{FF2B5EF4-FFF2-40B4-BE49-F238E27FC236}">
                  <a16:creationId xmlns:a16="http://schemas.microsoft.com/office/drawing/2014/main" id="{CEE8FDFA-AD96-7D80-27E6-54C648641398}"/>
                </a:ext>
              </a:extLst>
            </p:cNvPr>
            <p:cNvSpPr>
              <a:spLocks noChangeArrowheads="1"/>
            </p:cNvSpPr>
            <p:nvPr/>
          </p:nvSpPr>
          <p:spPr bwMode="auto">
            <a:xfrm>
              <a:off x="4160" y="1420"/>
              <a:ext cx="6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a:t>
              </a:r>
              <a:endParaRPr lang="en-US" altLang="en-US" sz="1200"/>
            </a:p>
          </p:txBody>
        </p:sp>
        <p:sp>
          <p:nvSpPr>
            <p:cNvPr id="656" name="Rectangle 108">
              <a:extLst>
                <a:ext uri="{FF2B5EF4-FFF2-40B4-BE49-F238E27FC236}">
                  <a16:creationId xmlns:a16="http://schemas.microsoft.com/office/drawing/2014/main" id="{3537B239-8D8C-05A0-3B73-19246F5F189A}"/>
                </a:ext>
              </a:extLst>
            </p:cNvPr>
            <p:cNvSpPr>
              <a:spLocks noChangeArrowheads="1"/>
            </p:cNvSpPr>
            <p:nvPr/>
          </p:nvSpPr>
          <p:spPr bwMode="auto">
            <a:xfrm>
              <a:off x="4760" y="126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8</a:t>
              </a:r>
              <a:endParaRPr lang="en-US" altLang="en-US" sz="1200"/>
            </a:p>
          </p:txBody>
        </p:sp>
        <p:sp>
          <p:nvSpPr>
            <p:cNvPr id="657" name="Rectangle 109">
              <a:extLst>
                <a:ext uri="{FF2B5EF4-FFF2-40B4-BE49-F238E27FC236}">
                  <a16:creationId xmlns:a16="http://schemas.microsoft.com/office/drawing/2014/main" id="{02FA7E5E-E244-1B4B-B3A7-1DEE9FC3C946}"/>
                </a:ext>
              </a:extLst>
            </p:cNvPr>
            <p:cNvSpPr>
              <a:spLocks noChangeArrowheads="1"/>
            </p:cNvSpPr>
            <p:nvPr/>
          </p:nvSpPr>
          <p:spPr bwMode="auto">
            <a:xfrm>
              <a:off x="4760" y="1420"/>
              <a:ext cx="7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O</a:t>
              </a:r>
              <a:endParaRPr lang="en-US" altLang="en-US" sz="1200"/>
            </a:p>
          </p:txBody>
        </p:sp>
        <p:sp>
          <p:nvSpPr>
            <p:cNvPr id="658" name="Rectangle 110">
              <a:extLst>
                <a:ext uri="{FF2B5EF4-FFF2-40B4-BE49-F238E27FC236}">
                  <a16:creationId xmlns:a16="http://schemas.microsoft.com/office/drawing/2014/main" id="{58B0095B-A4BB-457B-F0F2-DAFC8649110F}"/>
                </a:ext>
              </a:extLst>
            </p:cNvPr>
            <p:cNvSpPr>
              <a:spLocks noChangeArrowheads="1"/>
            </p:cNvSpPr>
            <p:nvPr/>
          </p:nvSpPr>
          <p:spPr bwMode="auto">
            <a:xfrm>
              <a:off x="5360" y="884"/>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a:t>
              </a:r>
              <a:endParaRPr lang="en-US" altLang="en-US" sz="1200"/>
            </a:p>
          </p:txBody>
        </p:sp>
        <p:sp>
          <p:nvSpPr>
            <p:cNvPr id="659" name="Rectangle 111">
              <a:extLst>
                <a:ext uri="{FF2B5EF4-FFF2-40B4-BE49-F238E27FC236}">
                  <a16:creationId xmlns:a16="http://schemas.microsoft.com/office/drawing/2014/main" id="{12B00656-F8A5-7C0F-E0EF-522112D43960}"/>
                </a:ext>
              </a:extLst>
            </p:cNvPr>
            <p:cNvSpPr>
              <a:spLocks noChangeArrowheads="1"/>
            </p:cNvSpPr>
            <p:nvPr/>
          </p:nvSpPr>
          <p:spPr bwMode="auto">
            <a:xfrm>
              <a:off x="5360" y="1044"/>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He</a:t>
              </a:r>
              <a:endParaRPr lang="en-US" altLang="en-US" sz="1200"/>
            </a:p>
          </p:txBody>
        </p:sp>
        <p:sp>
          <p:nvSpPr>
            <p:cNvPr id="660" name="Rectangle 112">
              <a:extLst>
                <a:ext uri="{FF2B5EF4-FFF2-40B4-BE49-F238E27FC236}">
                  <a16:creationId xmlns:a16="http://schemas.microsoft.com/office/drawing/2014/main" id="{AF45BCC4-9AEB-5375-148F-2DE240323B05}"/>
                </a:ext>
              </a:extLst>
            </p:cNvPr>
            <p:cNvSpPr>
              <a:spLocks noChangeArrowheads="1"/>
            </p:cNvSpPr>
            <p:nvPr/>
          </p:nvSpPr>
          <p:spPr bwMode="auto">
            <a:xfrm>
              <a:off x="5360" y="1260"/>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10</a:t>
              </a:r>
              <a:endParaRPr lang="en-US" altLang="en-US" sz="1200" dirty="0"/>
            </a:p>
          </p:txBody>
        </p:sp>
        <p:sp>
          <p:nvSpPr>
            <p:cNvPr id="661" name="Rectangle 113">
              <a:extLst>
                <a:ext uri="{FF2B5EF4-FFF2-40B4-BE49-F238E27FC236}">
                  <a16:creationId xmlns:a16="http://schemas.microsoft.com/office/drawing/2014/main" id="{0B981FEB-B40C-1172-BFD0-AF711B4728F6}"/>
                </a:ext>
              </a:extLst>
            </p:cNvPr>
            <p:cNvSpPr>
              <a:spLocks noChangeArrowheads="1"/>
            </p:cNvSpPr>
            <p:nvPr/>
          </p:nvSpPr>
          <p:spPr bwMode="auto">
            <a:xfrm>
              <a:off x="5360" y="1420"/>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Ne</a:t>
              </a:r>
              <a:endParaRPr lang="en-US" altLang="en-US" sz="1200"/>
            </a:p>
          </p:txBody>
        </p:sp>
        <p:sp>
          <p:nvSpPr>
            <p:cNvPr id="662" name="Rectangle 114">
              <a:extLst>
                <a:ext uri="{FF2B5EF4-FFF2-40B4-BE49-F238E27FC236}">
                  <a16:creationId xmlns:a16="http://schemas.microsoft.com/office/drawing/2014/main" id="{B45D3B41-4077-C895-3350-5EC4EF38A41A}"/>
                </a:ext>
              </a:extLst>
            </p:cNvPr>
            <p:cNvSpPr>
              <a:spLocks noChangeArrowheads="1"/>
            </p:cNvSpPr>
            <p:nvPr/>
          </p:nvSpPr>
          <p:spPr bwMode="auto">
            <a:xfrm>
              <a:off x="3264"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65</a:t>
              </a:r>
            </a:p>
          </p:txBody>
        </p:sp>
        <p:sp>
          <p:nvSpPr>
            <p:cNvPr id="663" name="Rectangle 115">
              <a:extLst>
                <a:ext uri="{FF2B5EF4-FFF2-40B4-BE49-F238E27FC236}">
                  <a16:creationId xmlns:a16="http://schemas.microsoft.com/office/drawing/2014/main" id="{F2BCD07D-5004-73FA-148F-81E32F6B462E}"/>
                </a:ext>
              </a:extLst>
            </p:cNvPr>
            <p:cNvSpPr>
              <a:spLocks noChangeArrowheads="1"/>
            </p:cNvSpPr>
            <p:nvPr/>
          </p:nvSpPr>
          <p:spPr bwMode="auto">
            <a:xfrm>
              <a:off x="3264" y="3372"/>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Tb</a:t>
              </a:r>
            </a:p>
          </p:txBody>
        </p:sp>
        <p:sp>
          <p:nvSpPr>
            <p:cNvPr id="664" name="Rectangle 116">
              <a:extLst>
                <a:ext uri="{FF2B5EF4-FFF2-40B4-BE49-F238E27FC236}">
                  <a16:creationId xmlns:a16="http://schemas.microsoft.com/office/drawing/2014/main" id="{C96B7900-A6CF-2513-8C40-CA26C6840A46}"/>
                </a:ext>
              </a:extLst>
            </p:cNvPr>
            <p:cNvSpPr>
              <a:spLocks noChangeArrowheads="1"/>
            </p:cNvSpPr>
            <p:nvPr/>
          </p:nvSpPr>
          <p:spPr bwMode="auto">
            <a:xfrm>
              <a:off x="2664"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63</a:t>
              </a:r>
              <a:endParaRPr lang="en-US" altLang="en-US" sz="1200"/>
            </a:p>
          </p:txBody>
        </p:sp>
        <p:sp>
          <p:nvSpPr>
            <p:cNvPr id="665" name="Rectangle 117">
              <a:extLst>
                <a:ext uri="{FF2B5EF4-FFF2-40B4-BE49-F238E27FC236}">
                  <a16:creationId xmlns:a16="http://schemas.microsoft.com/office/drawing/2014/main" id="{A291A6AE-C63E-C27C-EDB9-010D6AE4AB1E}"/>
                </a:ext>
              </a:extLst>
            </p:cNvPr>
            <p:cNvSpPr>
              <a:spLocks noChangeArrowheads="1"/>
            </p:cNvSpPr>
            <p:nvPr/>
          </p:nvSpPr>
          <p:spPr bwMode="auto">
            <a:xfrm>
              <a:off x="2664" y="3372"/>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Eu</a:t>
              </a:r>
              <a:endParaRPr lang="en-US" altLang="en-US" sz="1200"/>
            </a:p>
          </p:txBody>
        </p:sp>
        <p:sp>
          <p:nvSpPr>
            <p:cNvPr id="666" name="Rectangle 118">
              <a:extLst>
                <a:ext uri="{FF2B5EF4-FFF2-40B4-BE49-F238E27FC236}">
                  <a16:creationId xmlns:a16="http://schemas.microsoft.com/office/drawing/2014/main" id="{2A378B03-02F0-EE14-A121-208CADEF1BA1}"/>
                </a:ext>
              </a:extLst>
            </p:cNvPr>
            <p:cNvSpPr>
              <a:spLocks noChangeArrowheads="1"/>
            </p:cNvSpPr>
            <p:nvPr/>
          </p:nvSpPr>
          <p:spPr bwMode="auto">
            <a:xfrm>
              <a:off x="2112" y="2444"/>
              <a:ext cx="48"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600">
                  <a:solidFill>
                    <a:srgbClr val="000000"/>
                  </a:solidFill>
                  <a:latin typeface="Geneva" panose="020B0503030404040204" pitchFamily="34" charset="0"/>
                </a:rPr>
                <a:t>no</a:t>
              </a:r>
              <a:endParaRPr lang="en-US" altLang="en-US" sz="1200"/>
            </a:p>
          </p:txBody>
        </p:sp>
        <p:sp>
          <p:nvSpPr>
            <p:cNvPr id="667" name="Rectangle 119">
              <a:extLst>
                <a:ext uri="{FF2B5EF4-FFF2-40B4-BE49-F238E27FC236}">
                  <a16:creationId xmlns:a16="http://schemas.microsoft.com/office/drawing/2014/main" id="{BE35BB63-E816-B66F-362F-7E80E1FD7FE7}"/>
                </a:ext>
              </a:extLst>
            </p:cNvPr>
            <p:cNvSpPr>
              <a:spLocks noChangeArrowheads="1"/>
            </p:cNvSpPr>
            <p:nvPr/>
          </p:nvSpPr>
          <p:spPr bwMode="auto">
            <a:xfrm>
              <a:off x="2072" y="2508"/>
              <a:ext cx="111"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600">
                  <a:solidFill>
                    <a:srgbClr val="000000"/>
                  </a:solidFill>
                  <a:latin typeface="Geneva" panose="020B0503030404040204" pitchFamily="34" charset="0"/>
                </a:rPr>
                <a:t>stable</a:t>
              </a:r>
              <a:endParaRPr lang="en-US" altLang="en-US" sz="1200"/>
            </a:p>
          </p:txBody>
        </p:sp>
        <p:sp>
          <p:nvSpPr>
            <p:cNvPr id="668" name="Rectangle 120">
              <a:extLst>
                <a:ext uri="{FF2B5EF4-FFF2-40B4-BE49-F238E27FC236}">
                  <a16:creationId xmlns:a16="http://schemas.microsoft.com/office/drawing/2014/main" id="{59E52B2D-4CBA-3946-D9A2-005A0B1EB74B}"/>
                </a:ext>
              </a:extLst>
            </p:cNvPr>
            <p:cNvSpPr>
              <a:spLocks noChangeArrowheads="1"/>
            </p:cNvSpPr>
            <p:nvPr/>
          </p:nvSpPr>
          <p:spPr bwMode="auto">
            <a:xfrm>
              <a:off x="2048" y="2572"/>
              <a:ext cx="15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600">
                  <a:solidFill>
                    <a:srgbClr val="000000"/>
                  </a:solidFill>
                  <a:latin typeface="Geneva" panose="020B0503030404040204" pitchFamily="34" charset="0"/>
                </a:rPr>
                <a:t>isotopes</a:t>
              </a:r>
              <a:endParaRPr lang="en-US" altLang="en-US" sz="1200"/>
            </a:p>
          </p:txBody>
        </p:sp>
        <p:sp>
          <p:nvSpPr>
            <p:cNvPr id="669" name="Rectangle 121">
              <a:extLst>
                <a:ext uri="{FF2B5EF4-FFF2-40B4-BE49-F238E27FC236}">
                  <a16:creationId xmlns:a16="http://schemas.microsoft.com/office/drawing/2014/main" id="{DA06BD74-7F01-AE37-E3DC-C15AD3C97E41}"/>
                </a:ext>
              </a:extLst>
            </p:cNvPr>
            <p:cNvSpPr>
              <a:spLocks noChangeArrowheads="1"/>
            </p:cNvSpPr>
            <p:nvPr/>
          </p:nvSpPr>
          <p:spPr bwMode="auto">
            <a:xfrm>
              <a:off x="26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77</a:t>
              </a:r>
              <a:endParaRPr lang="en-US" altLang="en-US" sz="1200"/>
            </a:p>
          </p:txBody>
        </p:sp>
        <p:sp>
          <p:nvSpPr>
            <p:cNvPr id="670" name="Rectangle 122">
              <a:extLst>
                <a:ext uri="{FF2B5EF4-FFF2-40B4-BE49-F238E27FC236}">
                  <a16:creationId xmlns:a16="http://schemas.microsoft.com/office/drawing/2014/main" id="{B1C82C4F-FB2C-9AC8-50FA-0013A55DBD61}"/>
                </a:ext>
              </a:extLst>
            </p:cNvPr>
            <p:cNvSpPr>
              <a:spLocks noChangeArrowheads="1"/>
            </p:cNvSpPr>
            <p:nvPr/>
          </p:nvSpPr>
          <p:spPr bwMode="auto">
            <a:xfrm>
              <a:off x="2664" y="2924"/>
              <a:ext cx="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Ir</a:t>
              </a:r>
              <a:endParaRPr lang="en-US" altLang="en-US" sz="1200"/>
            </a:p>
          </p:txBody>
        </p:sp>
        <p:sp>
          <p:nvSpPr>
            <p:cNvPr id="671" name="Rectangle 123">
              <a:extLst>
                <a:ext uri="{FF2B5EF4-FFF2-40B4-BE49-F238E27FC236}">
                  <a16:creationId xmlns:a16="http://schemas.microsoft.com/office/drawing/2014/main" id="{6EE163BC-7CAE-169D-7215-CAC5E6A3B6A4}"/>
                </a:ext>
              </a:extLst>
            </p:cNvPr>
            <p:cNvSpPr>
              <a:spLocks noChangeArrowheads="1"/>
            </p:cNvSpPr>
            <p:nvPr/>
          </p:nvSpPr>
          <p:spPr bwMode="auto">
            <a:xfrm>
              <a:off x="2104" y="3268"/>
              <a:ext cx="48"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600">
                  <a:solidFill>
                    <a:srgbClr val="000000"/>
                  </a:solidFill>
                  <a:latin typeface="Geneva" panose="020B0503030404040204" pitchFamily="34" charset="0"/>
                </a:rPr>
                <a:t>no</a:t>
              </a:r>
              <a:endParaRPr lang="en-US" altLang="en-US" sz="1200"/>
            </a:p>
          </p:txBody>
        </p:sp>
        <p:sp>
          <p:nvSpPr>
            <p:cNvPr id="672" name="Rectangle 124">
              <a:extLst>
                <a:ext uri="{FF2B5EF4-FFF2-40B4-BE49-F238E27FC236}">
                  <a16:creationId xmlns:a16="http://schemas.microsoft.com/office/drawing/2014/main" id="{D85FCE48-86B5-3CE6-1442-C722D4088D34}"/>
                </a:ext>
              </a:extLst>
            </p:cNvPr>
            <p:cNvSpPr>
              <a:spLocks noChangeArrowheads="1"/>
            </p:cNvSpPr>
            <p:nvPr/>
          </p:nvSpPr>
          <p:spPr bwMode="auto">
            <a:xfrm>
              <a:off x="2064" y="3332"/>
              <a:ext cx="111"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600">
                  <a:solidFill>
                    <a:srgbClr val="000000"/>
                  </a:solidFill>
                  <a:latin typeface="Geneva" panose="020B0503030404040204" pitchFamily="34" charset="0"/>
                </a:rPr>
                <a:t>stable</a:t>
              </a:r>
              <a:endParaRPr lang="en-US" altLang="en-US" sz="1200"/>
            </a:p>
          </p:txBody>
        </p:sp>
        <p:sp>
          <p:nvSpPr>
            <p:cNvPr id="673" name="Rectangle 125">
              <a:extLst>
                <a:ext uri="{FF2B5EF4-FFF2-40B4-BE49-F238E27FC236}">
                  <a16:creationId xmlns:a16="http://schemas.microsoft.com/office/drawing/2014/main" id="{FC7F13DE-A4B7-F84A-F8E4-60E9466657F5}"/>
                </a:ext>
              </a:extLst>
            </p:cNvPr>
            <p:cNvSpPr>
              <a:spLocks noChangeArrowheads="1"/>
            </p:cNvSpPr>
            <p:nvPr/>
          </p:nvSpPr>
          <p:spPr bwMode="auto">
            <a:xfrm>
              <a:off x="2040" y="3396"/>
              <a:ext cx="15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600">
                  <a:solidFill>
                    <a:srgbClr val="000000"/>
                  </a:solidFill>
                  <a:latin typeface="Geneva" panose="020B0503030404040204" pitchFamily="34" charset="0"/>
                </a:rPr>
                <a:t>isotopes</a:t>
              </a:r>
              <a:endParaRPr lang="en-US" altLang="en-US" sz="1200"/>
            </a:p>
          </p:txBody>
        </p:sp>
        <p:sp>
          <p:nvSpPr>
            <p:cNvPr id="674" name="Rectangle 126">
              <a:extLst>
                <a:ext uri="{FF2B5EF4-FFF2-40B4-BE49-F238E27FC236}">
                  <a16:creationId xmlns:a16="http://schemas.microsoft.com/office/drawing/2014/main" id="{68F3D1CC-0659-3977-71EC-1B9F0294B7DF}"/>
                </a:ext>
              </a:extLst>
            </p:cNvPr>
            <p:cNvSpPr>
              <a:spLocks noChangeArrowheads="1"/>
            </p:cNvSpPr>
            <p:nvPr/>
          </p:nvSpPr>
          <p:spPr bwMode="auto">
            <a:xfrm>
              <a:off x="1160"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72</a:t>
              </a:r>
              <a:endParaRPr lang="en-US" altLang="en-US" sz="1200"/>
            </a:p>
          </p:txBody>
        </p:sp>
        <p:sp>
          <p:nvSpPr>
            <p:cNvPr id="675" name="Rectangle 127">
              <a:extLst>
                <a:ext uri="{FF2B5EF4-FFF2-40B4-BE49-F238E27FC236}">
                  <a16:creationId xmlns:a16="http://schemas.microsoft.com/office/drawing/2014/main" id="{9F9268CF-C140-ACF4-B359-D85181C77ADC}"/>
                </a:ext>
              </a:extLst>
            </p:cNvPr>
            <p:cNvSpPr>
              <a:spLocks noChangeArrowheads="1"/>
            </p:cNvSpPr>
            <p:nvPr/>
          </p:nvSpPr>
          <p:spPr bwMode="auto">
            <a:xfrm>
              <a:off x="1160" y="2924"/>
              <a:ext cx="9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Hf</a:t>
              </a:r>
              <a:endParaRPr lang="en-US" altLang="en-US" sz="1200"/>
            </a:p>
          </p:txBody>
        </p:sp>
        <p:sp>
          <p:nvSpPr>
            <p:cNvPr id="676" name="Line 128">
              <a:extLst>
                <a:ext uri="{FF2B5EF4-FFF2-40B4-BE49-F238E27FC236}">
                  <a16:creationId xmlns:a16="http://schemas.microsoft.com/office/drawing/2014/main" id="{ACB9C9BE-D361-5E29-8C96-F827211D7BB0}"/>
                </a:ext>
              </a:extLst>
            </p:cNvPr>
            <p:cNvSpPr>
              <a:spLocks noChangeShapeType="1"/>
            </p:cNvSpPr>
            <p:nvPr/>
          </p:nvSpPr>
          <p:spPr bwMode="auto">
            <a:xfrm flipH="1">
              <a:off x="1080" y="3076"/>
              <a:ext cx="29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7" name="Line 129">
              <a:extLst>
                <a:ext uri="{FF2B5EF4-FFF2-40B4-BE49-F238E27FC236}">
                  <a16:creationId xmlns:a16="http://schemas.microsoft.com/office/drawing/2014/main" id="{7C8AD915-ACFD-73EF-C848-AD82770308E3}"/>
                </a:ext>
              </a:extLst>
            </p:cNvPr>
            <p:cNvSpPr>
              <a:spLocks noChangeShapeType="1"/>
            </p:cNvSpPr>
            <p:nvPr/>
          </p:nvSpPr>
          <p:spPr bwMode="auto">
            <a:xfrm>
              <a:off x="2536" y="1948"/>
              <a:ext cx="4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8" name="Line 130">
              <a:extLst>
                <a:ext uri="{FF2B5EF4-FFF2-40B4-BE49-F238E27FC236}">
                  <a16:creationId xmlns:a16="http://schemas.microsoft.com/office/drawing/2014/main" id="{A79042FA-1CC7-A815-D2D7-382E72B0FE18}"/>
                </a:ext>
              </a:extLst>
            </p:cNvPr>
            <p:cNvSpPr>
              <a:spLocks noChangeShapeType="1"/>
            </p:cNvSpPr>
            <p:nvPr/>
          </p:nvSpPr>
          <p:spPr bwMode="auto">
            <a:xfrm>
              <a:off x="2576" y="19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9" name="Line 131">
              <a:extLst>
                <a:ext uri="{FF2B5EF4-FFF2-40B4-BE49-F238E27FC236}">
                  <a16:creationId xmlns:a16="http://schemas.microsoft.com/office/drawing/2014/main" id="{201E2512-7CBA-3054-8068-A8C2CD32508E}"/>
                </a:ext>
              </a:extLst>
            </p:cNvPr>
            <p:cNvSpPr>
              <a:spLocks noChangeShapeType="1"/>
            </p:cNvSpPr>
            <p:nvPr/>
          </p:nvSpPr>
          <p:spPr bwMode="auto">
            <a:xfrm>
              <a:off x="1080" y="2700"/>
              <a:ext cx="33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0" name="Line 132">
              <a:extLst>
                <a:ext uri="{FF2B5EF4-FFF2-40B4-BE49-F238E27FC236}">
                  <a16:creationId xmlns:a16="http://schemas.microsoft.com/office/drawing/2014/main" id="{4E34F7A0-6F4E-9AAA-0B4B-AFB0DDE7B7FE}"/>
                </a:ext>
              </a:extLst>
            </p:cNvPr>
            <p:cNvSpPr>
              <a:spLocks noChangeShapeType="1"/>
            </p:cNvSpPr>
            <p:nvPr/>
          </p:nvSpPr>
          <p:spPr bwMode="auto">
            <a:xfrm>
              <a:off x="1080" y="2700"/>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1" name="Line 133">
              <a:extLst>
                <a:ext uri="{FF2B5EF4-FFF2-40B4-BE49-F238E27FC236}">
                  <a16:creationId xmlns:a16="http://schemas.microsoft.com/office/drawing/2014/main" id="{7487036A-0EDC-F140-55BE-5D87B8827D0B}"/>
                </a:ext>
              </a:extLst>
            </p:cNvPr>
            <p:cNvSpPr>
              <a:spLocks noChangeShapeType="1"/>
            </p:cNvSpPr>
            <p:nvPr/>
          </p:nvSpPr>
          <p:spPr bwMode="auto">
            <a:xfrm>
              <a:off x="1376" y="2700"/>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2" name="Rectangle 134">
              <a:extLst>
                <a:ext uri="{FF2B5EF4-FFF2-40B4-BE49-F238E27FC236}">
                  <a16:creationId xmlns:a16="http://schemas.microsoft.com/office/drawing/2014/main" id="{9C15ED93-1BAD-E853-A984-E619C261B8B4}"/>
                </a:ext>
              </a:extLst>
            </p:cNvPr>
            <p:cNvSpPr>
              <a:spLocks noChangeArrowheads="1"/>
            </p:cNvSpPr>
            <p:nvPr/>
          </p:nvSpPr>
          <p:spPr bwMode="auto">
            <a:xfrm>
              <a:off x="22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83" name="Rectangle 135">
              <a:extLst>
                <a:ext uri="{FF2B5EF4-FFF2-40B4-BE49-F238E27FC236}">
                  <a16:creationId xmlns:a16="http://schemas.microsoft.com/office/drawing/2014/main" id="{AFEE29F8-B2CD-3190-4D02-CA095849F7A3}"/>
                </a:ext>
              </a:extLst>
            </p:cNvPr>
            <p:cNvSpPr>
              <a:spLocks noChangeArrowheads="1"/>
            </p:cNvSpPr>
            <p:nvPr/>
          </p:nvSpPr>
          <p:spPr bwMode="auto">
            <a:xfrm>
              <a:off x="2284" y="2512"/>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84" name="Rectangle 136">
              <a:extLst>
                <a:ext uri="{FF2B5EF4-FFF2-40B4-BE49-F238E27FC236}">
                  <a16:creationId xmlns:a16="http://schemas.microsoft.com/office/drawing/2014/main" id="{0FB1DF53-04CB-906E-C051-901711050F30}"/>
                </a:ext>
              </a:extLst>
            </p:cNvPr>
            <p:cNvSpPr>
              <a:spLocks noChangeArrowheads="1"/>
            </p:cNvSpPr>
            <p:nvPr/>
          </p:nvSpPr>
          <p:spPr bwMode="auto">
            <a:xfrm>
              <a:off x="2352" y="239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44</a:t>
              </a:r>
              <a:endParaRPr lang="en-US" altLang="en-US" sz="1200"/>
            </a:p>
          </p:txBody>
        </p:sp>
        <p:sp>
          <p:nvSpPr>
            <p:cNvPr id="685" name="Rectangle 137">
              <a:extLst>
                <a:ext uri="{FF2B5EF4-FFF2-40B4-BE49-F238E27FC236}">
                  <a16:creationId xmlns:a16="http://schemas.microsoft.com/office/drawing/2014/main" id="{212BB98A-4B64-7E42-BF52-E477A8C8AF3A}"/>
                </a:ext>
              </a:extLst>
            </p:cNvPr>
            <p:cNvSpPr>
              <a:spLocks noChangeArrowheads="1"/>
            </p:cNvSpPr>
            <p:nvPr/>
          </p:nvSpPr>
          <p:spPr bwMode="auto">
            <a:xfrm>
              <a:off x="2352" y="2556"/>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Ru</a:t>
              </a:r>
              <a:endParaRPr lang="en-US" altLang="en-US" sz="1200"/>
            </a:p>
          </p:txBody>
        </p:sp>
        <p:sp>
          <p:nvSpPr>
            <p:cNvPr id="686" name="Rectangle 138">
              <a:extLst>
                <a:ext uri="{FF2B5EF4-FFF2-40B4-BE49-F238E27FC236}">
                  <a16:creationId xmlns:a16="http://schemas.microsoft.com/office/drawing/2014/main" id="{76DA2A78-3DEC-A6B1-9AF9-970D18D6E4C9}"/>
                </a:ext>
              </a:extLst>
            </p:cNvPr>
            <p:cNvSpPr>
              <a:spLocks noChangeArrowheads="1"/>
            </p:cNvSpPr>
            <p:nvPr/>
          </p:nvSpPr>
          <p:spPr bwMode="auto">
            <a:xfrm>
              <a:off x="1980" y="2888"/>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87" name="Rectangle 139">
              <a:extLst>
                <a:ext uri="{FF2B5EF4-FFF2-40B4-BE49-F238E27FC236}">
                  <a16:creationId xmlns:a16="http://schemas.microsoft.com/office/drawing/2014/main" id="{88CF36E2-055E-1CEF-2BA0-DFD790D84F27}"/>
                </a:ext>
              </a:extLst>
            </p:cNvPr>
            <p:cNvSpPr>
              <a:spLocks noChangeArrowheads="1"/>
            </p:cNvSpPr>
            <p:nvPr/>
          </p:nvSpPr>
          <p:spPr bwMode="auto">
            <a:xfrm>
              <a:off x="3780" y="1760"/>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88" name="Rectangle 140">
              <a:extLst>
                <a:ext uri="{FF2B5EF4-FFF2-40B4-BE49-F238E27FC236}">
                  <a16:creationId xmlns:a16="http://schemas.microsoft.com/office/drawing/2014/main" id="{C6732F92-2C6D-5199-A826-4C3FBF19AE19}"/>
                </a:ext>
              </a:extLst>
            </p:cNvPr>
            <p:cNvSpPr>
              <a:spLocks noChangeArrowheads="1"/>
            </p:cNvSpPr>
            <p:nvPr/>
          </p:nvSpPr>
          <p:spPr bwMode="auto">
            <a:xfrm>
              <a:off x="3780" y="1576"/>
              <a:ext cx="304" cy="184"/>
            </a:xfrm>
            <a:prstGeom prst="rect">
              <a:avLst/>
            </a:prstGeom>
            <a:solidFill>
              <a:srgbClr val="0066FF"/>
            </a:solidFill>
            <a:ln w="12700">
              <a:solidFill>
                <a:srgbClr val="0066FF"/>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89" name="Rectangle 141">
              <a:extLst>
                <a:ext uri="{FF2B5EF4-FFF2-40B4-BE49-F238E27FC236}">
                  <a16:creationId xmlns:a16="http://schemas.microsoft.com/office/drawing/2014/main" id="{015D2521-BD7A-74FB-9F32-BE5ED608EA29}"/>
                </a:ext>
              </a:extLst>
            </p:cNvPr>
            <p:cNvSpPr>
              <a:spLocks noChangeArrowheads="1"/>
            </p:cNvSpPr>
            <p:nvPr/>
          </p:nvSpPr>
          <p:spPr bwMode="auto">
            <a:xfrm>
              <a:off x="2884" y="2888"/>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90" name="Rectangle 142">
              <a:extLst>
                <a:ext uri="{FF2B5EF4-FFF2-40B4-BE49-F238E27FC236}">
                  <a16:creationId xmlns:a16="http://schemas.microsoft.com/office/drawing/2014/main" id="{B0CBCB15-038B-D74C-FC55-AAF1DFEEA43E}"/>
                </a:ext>
              </a:extLst>
            </p:cNvPr>
            <p:cNvSpPr>
              <a:spLocks noChangeArrowheads="1"/>
            </p:cNvSpPr>
            <p:nvPr/>
          </p:nvSpPr>
          <p:spPr bwMode="auto">
            <a:xfrm>
              <a:off x="4980" y="31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91" name="Rectangle 143">
              <a:extLst>
                <a:ext uri="{FF2B5EF4-FFF2-40B4-BE49-F238E27FC236}">
                  <a16:creationId xmlns:a16="http://schemas.microsoft.com/office/drawing/2014/main" id="{CB715ED5-CC3A-50C7-0E2D-20B0DE405B99}"/>
                </a:ext>
              </a:extLst>
            </p:cNvPr>
            <p:cNvSpPr>
              <a:spLocks noChangeArrowheads="1"/>
            </p:cNvSpPr>
            <p:nvPr/>
          </p:nvSpPr>
          <p:spPr bwMode="auto">
            <a:xfrm>
              <a:off x="4464" y="126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a:t>
              </a:r>
              <a:endParaRPr lang="en-US" altLang="en-US" sz="1200"/>
            </a:p>
          </p:txBody>
        </p:sp>
        <p:sp>
          <p:nvSpPr>
            <p:cNvPr id="692" name="Rectangle 144">
              <a:extLst>
                <a:ext uri="{FF2B5EF4-FFF2-40B4-BE49-F238E27FC236}">
                  <a16:creationId xmlns:a16="http://schemas.microsoft.com/office/drawing/2014/main" id="{BC875B31-F556-51F7-F31E-5739B92340A6}"/>
                </a:ext>
              </a:extLst>
            </p:cNvPr>
            <p:cNvSpPr>
              <a:spLocks noChangeArrowheads="1"/>
            </p:cNvSpPr>
            <p:nvPr/>
          </p:nvSpPr>
          <p:spPr bwMode="auto">
            <a:xfrm>
              <a:off x="4464" y="1420"/>
              <a:ext cx="6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N</a:t>
              </a:r>
              <a:endParaRPr lang="en-US" altLang="en-US" sz="1200"/>
            </a:p>
          </p:txBody>
        </p:sp>
        <p:sp>
          <p:nvSpPr>
            <p:cNvPr id="693" name="Rectangle 145">
              <a:extLst>
                <a:ext uri="{FF2B5EF4-FFF2-40B4-BE49-F238E27FC236}">
                  <a16:creationId xmlns:a16="http://schemas.microsoft.com/office/drawing/2014/main" id="{276A8D04-92CB-A394-048E-F22AC8E3D650}"/>
                </a:ext>
              </a:extLst>
            </p:cNvPr>
            <p:cNvSpPr>
              <a:spLocks noChangeArrowheads="1"/>
            </p:cNvSpPr>
            <p:nvPr/>
          </p:nvSpPr>
          <p:spPr bwMode="auto">
            <a:xfrm>
              <a:off x="4684" y="1760"/>
              <a:ext cx="296" cy="192"/>
            </a:xfrm>
            <a:prstGeom prst="rect">
              <a:avLst/>
            </a:prstGeom>
            <a:solidFill>
              <a:srgbClr val="00EE00"/>
            </a:solidFill>
            <a:ln w="12700">
              <a:solidFill>
                <a:srgbClr val="00EE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94" name="Rectangle 146">
              <a:extLst>
                <a:ext uri="{FF2B5EF4-FFF2-40B4-BE49-F238E27FC236}">
                  <a16:creationId xmlns:a16="http://schemas.microsoft.com/office/drawing/2014/main" id="{FC829AF4-A11E-4E09-D803-12F1AC14FDAA}"/>
                </a:ext>
              </a:extLst>
            </p:cNvPr>
            <p:cNvSpPr>
              <a:spLocks noChangeArrowheads="1"/>
            </p:cNvSpPr>
            <p:nvPr/>
          </p:nvSpPr>
          <p:spPr bwMode="auto">
            <a:xfrm>
              <a:off x="4684" y="1576"/>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95" name="Line 147">
              <a:extLst>
                <a:ext uri="{FF2B5EF4-FFF2-40B4-BE49-F238E27FC236}">
                  <a16:creationId xmlns:a16="http://schemas.microsoft.com/office/drawing/2014/main" id="{494C326F-B3AF-C18D-E73B-6792F51097D5}"/>
                </a:ext>
              </a:extLst>
            </p:cNvPr>
            <p:cNvSpPr>
              <a:spLocks noChangeShapeType="1"/>
            </p:cNvSpPr>
            <p:nvPr/>
          </p:nvSpPr>
          <p:spPr bwMode="auto">
            <a:xfrm>
              <a:off x="3288" y="2284"/>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 name="Rectangle 148">
              <a:extLst>
                <a:ext uri="{FF2B5EF4-FFF2-40B4-BE49-F238E27FC236}">
                  <a16:creationId xmlns:a16="http://schemas.microsoft.com/office/drawing/2014/main" id="{FEB5E27D-078A-54CF-B242-FF5BC7DB8BE8}"/>
                </a:ext>
              </a:extLst>
            </p:cNvPr>
            <p:cNvSpPr>
              <a:spLocks noChangeArrowheads="1"/>
            </p:cNvSpPr>
            <p:nvPr/>
          </p:nvSpPr>
          <p:spPr bwMode="auto">
            <a:xfrm>
              <a:off x="1980" y="2704"/>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697" name="Rectangle 149">
              <a:extLst>
                <a:ext uri="{FF2B5EF4-FFF2-40B4-BE49-F238E27FC236}">
                  <a16:creationId xmlns:a16="http://schemas.microsoft.com/office/drawing/2014/main" id="{A86EC101-FFA8-E972-1B98-66CD3B52D2F1}"/>
                </a:ext>
              </a:extLst>
            </p:cNvPr>
            <p:cNvSpPr>
              <a:spLocks noChangeArrowheads="1"/>
            </p:cNvSpPr>
            <p:nvPr/>
          </p:nvSpPr>
          <p:spPr bwMode="auto">
            <a:xfrm>
              <a:off x="20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75</a:t>
              </a:r>
              <a:endParaRPr lang="en-US" altLang="en-US" sz="1200" dirty="0"/>
            </a:p>
          </p:txBody>
        </p:sp>
        <p:sp>
          <p:nvSpPr>
            <p:cNvPr id="698" name="Rectangle 150">
              <a:extLst>
                <a:ext uri="{FF2B5EF4-FFF2-40B4-BE49-F238E27FC236}">
                  <a16:creationId xmlns:a16="http://schemas.microsoft.com/office/drawing/2014/main" id="{96F83D8C-0E32-6BA2-E117-91D05B9FE028}"/>
                </a:ext>
              </a:extLst>
            </p:cNvPr>
            <p:cNvSpPr>
              <a:spLocks noChangeArrowheads="1"/>
            </p:cNvSpPr>
            <p:nvPr/>
          </p:nvSpPr>
          <p:spPr bwMode="auto">
            <a:xfrm>
              <a:off x="2064" y="2924"/>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Re</a:t>
              </a:r>
              <a:endParaRPr lang="en-US" altLang="en-US" sz="1200" dirty="0"/>
            </a:p>
          </p:txBody>
        </p:sp>
        <p:sp>
          <p:nvSpPr>
            <p:cNvPr id="699" name="Rectangle 151">
              <a:extLst>
                <a:ext uri="{FF2B5EF4-FFF2-40B4-BE49-F238E27FC236}">
                  <a16:creationId xmlns:a16="http://schemas.microsoft.com/office/drawing/2014/main" id="{2DB5C44E-B34D-C23C-0EEF-70B28F05E28B}"/>
                </a:ext>
              </a:extLst>
            </p:cNvPr>
            <p:cNvSpPr>
              <a:spLocks noChangeArrowheads="1"/>
            </p:cNvSpPr>
            <p:nvPr/>
          </p:nvSpPr>
          <p:spPr bwMode="auto">
            <a:xfrm>
              <a:off x="2284" y="2888"/>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00" name="Rectangle 152">
              <a:extLst>
                <a:ext uri="{FF2B5EF4-FFF2-40B4-BE49-F238E27FC236}">
                  <a16:creationId xmlns:a16="http://schemas.microsoft.com/office/drawing/2014/main" id="{3EC936CC-751F-E035-7A1A-463A72E1F192}"/>
                </a:ext>
              </a:extLst>
            </p:cNvPr>
            <p:cNvSpPr>
              <a:spLocks noChangeArrowheads="1"/>
            </p:cNvSpPr>
            <p:nvPr/>
          </p:nvSpPr>
          <p:spPr bwMode="auto">
            <a:xfrm>
              <a:off x="2284" y="2704"/>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01" name="Rectangle 153">
              <a:extLst>
                <a:ext uri="{FF2B5EF4-FFF2-40B4-BE49-F238E27FC236}">
                  <a16:creationId xmlns:a16="http://schemas.microsoft.com/office/drawing/2014/main" id="{955A9F76-8C70-9CA4-8BEB-F42368DF8980}"/>
                </a:ext>
              </a:extLst>
            </p:cNvPr>
            <p:cNvSpPr>
              <a:spLocks noChangeArrowheads="1"/>
            </p:cNvSpPr>
            <p:nvPr/>
          </p:nvSpPr>
          <p:spPr bwMode="auto">
            <a:xfrm>
              <a:off x="2328"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76</a:t>
              </a:r>
              <a:endParaRPr lang="en-US" altLang="en-US" sz="1200"/>
            </a:p>
          </p:txBody>
        </p:sp>
        <p:sp>
          <p:nvSpPr>
            <p:cNvPr id="702" name="Rectangle 154">
              <a:extLst>
                <a:ext uri="{FF2B5EF4-FFF2-40B4-BE49-F238E27FC236}">
                  <a16:creationId xmlns:a16="http://schemas.microsoft.com/office/drawing/2014/main" id="{7954FF69-08DA-631D-7009-BFF1DFAFDE5D}"/>
                </a:ext>
              </a:extLst>
            </p:cNvPr>
            <p:cNvSpPr>
              <a:spLocks noChangeArrowheads="1"/>
            </p:cNvSpPr>
            <p:nvPr/>
          </p:nvSpPr>
          <p:spPr bwMode="auto">
            <a:xfrm>
              <a:off x="2328" y="2924"/>
              <a:ext cx="12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err="1">
                  <a:solidFill>
                    <a:srgbClr val="000000"/>
                  </a:solidFill>
                </a:rPr>
                <a:t>Os</a:t>
              </a:r>
              <a:endParaRPr lang="en-US" altLang="en-US" sz="1200" dirty="0"/>
            </a:p>
          </p:txBody>
        </p:sp>
        <p:sp>
          <p:nvSpPr>
            <p:cNvPr id="703" name="Rectangle 155">
              <a:extLst>
                <a:ext uri="{FF2B5EF4-FFF2-40B4-BE49-F238E27FC236}">
                  <a16:creationId xmlns:a16="http://schemas.microsoft.com/office/drawing/2014/main" id="{AFA37CC3-4E52-FEAB-A7B4-1CABB981FCFD}"/>
                </a:ext>
              </a:extLst>
            </p:cNvPr>
            <p:cNvSpPr>
              <a:spLocks noChangeArrowheads="1"/>
            </p:cNvSpPr>
            <p:nvPr/>
          </p:nvSpPr>
          <p:spPr bwMode="auto">
            <a:xfrm>
              <a:off x="2884" y="2704"/>
              <a:ext cx="296" cy="184"/>
            </a:xfrm>
            <a:prstGeom prst="rect">
              <a:avLst/>
            </a:prstGeom>
            <a:solidFill>
              <a:srgbClr val="00EE00"/>
            </a:solidFill>
            <a:ln w="12700">
              <a:solidFill>
                <a:srgbClr val="00EE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04" name="Rectangle 156">
              <a:extLst>
                <a:ext uri="{FF2B5EF4-FFF2-40B4-BE49-F238E27FC236}">
                  <a16:creationId xmlns:a16="http://schemas.microsoft.com/office/drawing/2014/main" id="{BEFBCEEA-DB0B-0F5E-33A2-CE16F6C2BA61}"/>
                </a:ext>
              </a:extLst>
            </p:cNvPr>
            <p:cNvSpPr>
              <a:spLocks noChangeArrowheads="1"/>
            </p:cNvSpPr>
            <p:nvPr/>
          </p:nvSpPr>
          <p:spPr bwMode="auto">
            <a:xfrm>
              <a:off x="3560"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80</a:t>
              </a:r>
              <a:endParaRPr lang="en-US" altLang="en-US" sz="1200"/>
            </a:p>
          </p:txBody>
        </p:sp>
        <p:sp>
          <p:nvSpPr>
            <p:cNvPr id="705" name="Rectangle 157">
              <a:extLst>
                <a:ext uri="{FF2B5EF4-FFF2-40B4-BE49-F238E27FC236}">
                  <a16:creationId xmlns:a16="http://schemas.microsoft.com/office/drawing/2014/main" id="{50C0003E-1896-58AB-A0E6-233B16B38465}"/>
                </a:ext>
              </a:extLst>
            </p:cNvPr>
            <p:cNvSpPr>
              <a:spLocks noChangeArrowheads="1"/>
            </p:cNvSpPr>
            <p:nvPr/>
          </p:nvSpPr>
          <p:spPr bwMode="auto">
            <a:xfrm>
              <a:off x="3560" y="2924"/>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Hg</a:t>
              </a:r>
              <a:endParaRPr lang="en-US" altLang="en-US" sz="1200"/>
            </a:p>
          </p:txBody>
        </p:sp>
        <p:sp>
          <p:nvSpPr>
            <p:cNvPr id="706" name="Rectangle 158">
              <a:extLst>
                <a:ext uri="{FF2B5EF4-FFF2-40B4-BE49-F238E27FC236}">
                  <a16:creationId xmlns:a16="http://schemas.microsoft.com/office/drawing/2014/main" id="{99E2634B-E4BA-11B5-846A-39353F8D1A2F}"/>
                </a:ext>
              </a:extLst>
            </p:cNvPr>
            <p:cNvSpPr>
              <a:spLocks noChangeArrowheads="1"/>
            </p:cNvSpPr>
            <p:nvPr/>
          </p:nvSpPr>
          <p:spPr bwMode="auto">
            <a:xfrm>
              <a:off x="1084" y="31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07" name="Rectangle 159">
              <a:extLst>
                <a:ext uri="{FF2B5EF4-FFF2-40B4-BE49-F238E27FC236}">
                  <a16:creationId xmlns:a16="http://schemas.microsoft.com/office/drawing/2014/main" id="{31C80E39-BDE9-2B79-4FA1-15FFB3F90660}"/>
                </a:ext>
              </a:extLst>
            </p:cNvPr>
            <p:cNvSpPr>
              <a:spLocks noChangeArrowheads="1"/>
            </p:cNvSpPr>
            <p:nvPr/>
          </p:nvSpPr>
          <p:spPr bwMode="auto">
            <a:xfrm>
              <a:off x="1084" y="3336"/>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08" name="Rectangle 160">
              <a:extLst>
                <a:ext uri="{FF2B5EF4-FFF2-40B4-BE49-F238E27FC236}">
                  <a16:creationId xmlns:a16="http://schemas.microsoft.com/office/drawing/2014/main" id="{4101AD01-F62B-02A9-A8EE-895CECE98721}"/>
                </a:ext>
              </a:extLst>
            </p:cNvPr>
            <p:cNvSpPr>
              <a:spLocks noChangeArrowheads="1"/>
            </p:cNvSpPr>
            <p:nvPr/>
          </p:nvSpPr>
          <p:spPr bwMode="auto">
            <a:xfrm>
              <a:off x="11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58</a:t>
              </a:r>
              <a:endParaRPr lang="en-US" altLang="en-US" sz="1200"/>
            </a:p>
          </p:txBody>
        </p:sp>
        <p:sp>
          <p:nvSpPr>
            <p:cNvPr id="709" name="Rectangle 161">
              <a:extLst>
                <a:ext uri="{FF2B5EF4-FFF2-40B4-BE49-F238E27FC236}">
                  <a16:creationId xmlns:a16="http://schemas.microsoft.com/office/drawing/2014/main" id="{DE4E541D-AD40-4455-0B74-A0B4650D88DC}"/>
                </a:ext>
              </a:extLst>
            </p:cNvPr>
            <p:cNvSpPr>
              <a:spLocks noChangeArrowheads="1"/>
            </p:cNvSpPr>
            <p:nvPr/>
          </p:nvSpPr>
          <p:spPr bwMode="auto">
            <a:xfrm>
              <a:off x="1160" y="3372"/>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Ce</a:t>
              </a:r>
              <a:endParaRPr lang="en-US" altLang="en-US" sz="1200"/>
            </a:p>
          </p:txBody>
        </p:sp>
        <p:sp>
          <p:nvSpPr>
            <p:cNvPr id="710" name="Rectangle 162">
              <a:extLst>
                <a:ext uri="{FF2B5EF4-FFF2-40B4-BE49-F238E27FC236}">
                  <a16:creationId xmlns:a16="http://schemas.microsoft.com/office/drawing/2014/main" id="{58ACF783-FEC5-63B4-AF48-DCB78331A5E9}"/>
                </a:ext>
              </a:extLst>
            </p:cNvPr>
            <p:cNvSpPr>
              <a:spLocks noChangeArrowheads="1"/>
            </p:cNvSpPr>
            <p:nvPr/>
          </p:nvSpPr>
          <p:spPr bwMode="auto">
            <a:xfrm>
              <a:off x="4980" y="19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11" name="Rectangle 163">
              <a:extLst>
                <a:ext uri="{FF2B5EF4-FFF2-40B4-BE49-F238E27FC236}">
                  <a16:creationId xmlns:a16="http://schemas.microsoft.com/office/drawing/2014/main" id="{1EBA51C0-AA58-DA56-6A39-FAF7605915C7}"/>
                </a:ext>
              </a:extLst>
            </p:cNvPr>
            <p:cNvSpPr>
              <a:spLocks noChangeArrowheads="1"/>
            </p:cNvSpPr>
            <p:nvPr/>
          </p:nvSpPr>
          <p:spPr bwMode="auto">
            <a:xfrm>
              <a:off x="4980" y="2136"/>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12" name="Rectangle 164">
              <a:extLst>
                <a:ext uri="{FF2B5EF4-FFF2-40B4-BE49-F238E27FC236}">
                  <a16:creationId xmlns:a16="http://schemas.microsoft.com/office/drawing/2014/main" id="{3CADAD25-6962-6F4A-3A88-F7BAAB08A87A}"/>
                </a:ext>
              </a:extLst>
            </p:cNvPr>
            <p:cNvSpPr>
              <a:spLocks noChangeArrowheads="1"/>
            </p:cNvSpPr>
            <p:nvPr/>
          </p:nvSpPr>
          <p:spPr bwMode="auto">
            <a:xfrm>
              <a:off x="3780" y="3152"/>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13" name="Rectangle 165">
              <a:extLst>
                <a:ext uri="{FF2B5EF4-FFF2-40B4-BE49-F238E27FC236}">
                  <a16:creationId xmlns:a16="http://schemas.microsoft.com/office/drawing/2014/main" id="{0157FC38-3017-7127-64C3-40D2938F891C}"/>
                </a:ext>
              </a:extLst>
            </p:cNvPr>
            <p:cNvSpPr>
              <a:spLocks noChangeArrowheads="1"/>
            </p:cNvSpPr>
            <p:nvPr/>
          </p:nvSpPr>
          <p:spPr bwMode="auto">
            <a:xfrm>
              <a:off x="3780" y="3336"/>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14" name="Rectangle 166">
              <a:extLst>
                <a:ext uri="{FF2B5EF4-FFF2-40B4-BE49-F238E27FC236}">
                  <a16:creationId xmlns:a16="http://schemas.microsoft.com/office/drawing/2014/main" id="{65C27254-7BA0-8FB2-5D35-A9C054C71FC4}"/>
                </a:ext>
              </a:extLst>
            </p:cNvPr>
            <p:cNvSpPr>
              <a:spLocks noChangeArrowheads="1"/>
            </p:cNvSpPr>
            <p:nvPr/>
          </p:nvSpPr>
          <p:spPr bwMode="auto">
            <a:xfrm>
              <a:off x="3864"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67</a:t>
              </a:r>
              <a:endParaRPr lang="en-US" altLang="en-US" sz="1200"/>
            </a:p>
          </p:txBody>
        </p:sp>
        <p:sp>
          <p:nvSpPr>
            <p:cNvPr id="715" name="Rectangle 167">
              <a:extLst>
                <a:ext uri="{FF2B5EF4-FFF2-40B4-BE49-F238E27FC236}">
                  <a16:creationId xmlns:a16="http://schemas.microsoft.com/office/drawing/2014/main" id="{CEB6F38E-5439-1D16-AAE7-AEAD002505FD}"/>
                </a:ext>
              </a:extLst>
            </p:cNvPr>
            <p:cNvSpPr>
              <a:spLocks noChangeArrowheads="1"/>
            </p:cNvSpPr>
            <p:nvPr/>
          </p:nvSpPr>
          <p:spPr bwMode="auto">
            <a:xfrm>
              <a:off x="3864" y="3372"/>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Ho</a:t>
              </a:r>
              <a:endParaRPr lang="en-US" altLang="en-US" sz="1200"/>
            </a:p>
          </p:txBody>
        </p:sp>
        <p:sp>
          <p:nvSpPr>
            <p:cNvPr id="716" name="Rectangle 168">
              <a:extLst>
                <a:ext uri="{FF2B5EF4-FFF2-40B4-BE49-F238E27FC236}">
                  <a16:creationId xmlns:a16="http://schemas.microsoft.com/office/drawing/2014/main" id="{991A5C0B-94D3-FD35-C0FE-8949747D6441}"/>
                </a:ext>
              </a:extLst>
            </p:cNvPr>
            <p:cNvSpPr>
              <a:spLocks noChangeArrowheads="1"/>
            </p:cNvSpPr>
            <p:nvPr/>
          </p:nvSpPr>
          <p:spPr bwMode="auto">
            <a:xfrm>
              <a:off x="4980" y="3336"/>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17" name="Rectangle 169">
              <a:extLst>
                <a:ext uri="{FF2B5EF4-FFF2-40B4-BE49-F238E27FC236}">
                  <a16:creationId xmlns:a16="http://schemas.microsoft.com/office/drawing/2014/main" id="{7698AD3C-76A8-133E-BED0-2469FBF47C1F}"/>
                </a:ext>
              </a:extLst>
            </p:cNvPr>
            <p:cNvSpPr>
              <a:spLocks noChangeArrowheads="1"/>
            </p:cNvSpPr>
            <p:nvPr/>
          </p:nvSpPr>
          <p:spPr bwMode="auto">
            <a:xfrm>
              <a:off x="5064"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71</a:t>
              </a:r>
              <a:endParaRPr lang="en-US" altLang="en-US" sz="1200"/>
            </a:p>
          </p:txBody>
        </p:sp>
        <p:sp>
          <p:nvSpPr>
            <p:cNvPr id="718" name="Rectangle 170">
              <a:extLst>
                <a:ext uri="{FF2B5EF4-FFF2-40B4-BE49-F238E27FC236}">
                  <a16:creationId xmlns:a16="http://schemas.microsoft.com/office/drawing/2014/main" id="{67EA50DF-F98E-5370-8AEE-BBF8FE496F1C}"/>
                </a:ext>
              </a:extLst>
            </p:cNvPr>
            <p:cNvSpPr>
              <a:spLocks noChangeArrowheads="1"/>
            </p:cNvSpPr>
            <p:nvPr/>
          </p:nvSpPr>
          <p:spPr bwMode="auto">
            <a:xfrm>
              <a:off x="5064" y="337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Lu</a:t>
              </a:r>
              <a:endParaRPr lang="en-US" altLang="en-US" sz="1200"/>
            </a:p>
          </p:txBody>
        </p:sp>
        <p:sp>
          <p:nvSpPr>
            <p:cNvPr id="719" name="Line 171">
              <a:extLst>
                <a:ext uri="{FF2B5EF4-FFF2-40B4-BE49-F238E27FC236}">
                  <a16:creationId xmlns:a16="http://schemas.microsoft.com/office/drawing/2014/main" id="{547B430F-C07D-F0C1-6CB8-29C60B4B3645}"/>
                </a:ext>
              </a:extLst>
            </p:cNvPr>
            <p:cNvSpPr>
              <a:spLocks noChangeShapeType="1"/>
            </p:cNvSpPr>
            <p:nvPr/>
          </p:nvSpPr>
          <p:spPr bwMode="auto">
            <a:xfrm>
              <a:off x="440" y="2324"/>
              <a:ext cx="487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0" name="Line 172">
              <a:extLst>
                <a:ext uri="{FF2B5EF4-FFF2-40B4-BE49-F238E27FC236}">
                  <a16:creationId xmlns:a16="http://schemas.microsoft.com/office/drawing/2014/main" id="{A29915AA-8560-6275-4AF6-8C5462EBAB4B}"/>
                </a:ext>
              </a:extLst>
            </p:cNvPr>
            <p:cNvSpPr>
              <a:spLocks noChangeShapeType="1"/>
            </p:cNvSpPr>
            <p:nvPr/>
          </p:nvSpPr>
          <p:spPr bwMode="auto">
            <a:xfrm>
              <a:off x="3136" y="1948"/>
              <a:ext cx="236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 name="Line 173">
              <a:extLst>
                <a:ext uri="{FF2B5EF4-FFF2-40B4-BE49-F238E27FC236}">
                  <a16:creationId xmlns:a16="http://schemas.microsoft.com/office/drawing/2014/main" id="{1177493E-9B28-79D4-415D-4CF5450CFE05}"/>
                </a:ext>
              </a:extLst>
            </p:cNvPr>
            <p:cNvSpPr>
              <a:spLocks noChangeShapeType="1"/>
            </p:cNvSpPr>
            <p:nvPr/>
          </p:nvSpPr>
          <p:spPr bwMode="auto">
            <a:xfrm>
              <a:off x="3776" y="1500"/>
              <a:ext cx="1" cy="1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2" name="Line 174">
              <a:extLst>
                <a:ext uri="{FF2B5EF4-FFF2-40B4-BE49-F238E27FC236}">
                  <a16:creationId xmlns:a16="http://schemas.microsoft.com/office/drawing/2014/main" id="{CA0D6E48-0FCE-C4F5-B27B-0756414E941B}"/>
                </a:ext>
              </a:extLst>
            </p:cNvPr>
            <p:cNvSpPr>
              <a:spLocks noChangeShapeType="1"/>
            </p:cNvSpPr>
            <p:nvPr/>
          </p:nvSpPr>
          <p:spPr bwMode="auto">
            <a:xfrm>
              <a:off x="4080" y="1500"/>
              <a:ext cx="1" cy="52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 name="Line 175">
              <a:extLst>
                <a:ext uri="{FF2B5EF4-FFF2-40B4-BE49-F238E27FC236}">
                  <a16:creationId xmlns:a16="http://schemas.microsoft.com/office/drawing/2014/main" id="{CC188DA6-67EF-F0B8-3911-915D75FC658B}"/>
                </a:ext>
              </a:extLst>
            </p:cNvPr>
            <p:cNvSpPr>
              <a:spLocks noChangeShapeType="1"/>
            </p:cNvSpPr>
            <p:nvPr/>
          </p:nvSpPr>
          <p:spPr bwMode="auto">
            <a:xfrm>
              <a:off x="4376" y="1196"/>
              <a:ext cx="1" cy="15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4" name="Line 176">
              <a:extLst>
                <a:ext uri="{FF2B5EF4-FFF2-40B4-BE49-F238E27FC236}">
                  <a16:creationId xmlns:a16="http://schemas.microsoft.com/office/drawing/2014/main" id="{598B3440-7A4D-9E2C-88D4-FF9923CE1DA6}"/>
                </a:ext>
              </a:extLst>
            </p:cNvPr>
            <p:cNvSpPr>
              <a:spLocks noChangeShapeType="1"/>
            </p:cNvSpPr>
            <p:nvPr/>
          </p:nvSpPr>
          <p:spPr bwMode="auto">
            <a:xfrm>
              <a:off x="4680" y="1196"/>
              <a:ext cx="1" cy="150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5" name="Line 177">
              <a:extLst>
                <a:ext uri="{FF2B5EF4-FFF2-40B4-BE49-F238E27FC236}">
                  <a16:creationId xmlns:a16="http://schemas.microsoft.com/office/drawing/2014/main" id="{BF8585DF-BC94-751C-4373-8A004D031AC6}"/>
                </a:ext>
              </a:extLst>
            </p:cNvPr>
            <p:cNvSpPr>
              <a:spLocks noChangeShapeType="1"/>
            </p:cNvSpPr>
            <p:nvPr/>
          </p:nvSpPr>
          <p:spPr bwMode="auto">
            <a:xfrm>
              <a:off x="4976" y="1500"/>
              <a:ext cx="1" cy="89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6" name="Line 178">
              <a:extLst>
                <a:ext uri="{FF2B5EF4-FFF2-40B4-BE49-F238E27FC236}">
                  <a16:creationId xmlns:a16="http://schemas.microsoft.com/office/drawing/2014/main" id="{CEF5ED1C-4B3A-FEEE-40E8-55AF88AB2A98}"/>
                </a:ext>
              </a:extLst>
            </p:cNvPr>
            <p:cNvSpPr>
              <a:spLocks noChangeShapeType="1"/>
            </p:cNvSpPr>
            <p:nvPr/>
          </p:nvSpPr>
          <p:spPr bwMode="auto">
            <a:xfrm>
              <a:off x="5280" y="1500"/>
              <a:ext cx="1" cy="89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 name="Line 179">
              <a:extLst>
                <a:ext uri="{FF2B5EF4-FFF2-40B4-BE49-F238E27FC236}">
                  <a16:creationId xmlns:a16="http://schemas.microsoft.com/office/drawing/2014/main" id="{330A5946-0020-3C25-E8B5-617CB0B6AA10}"/>
                </a:ext>
              </a:extLst>
            </p:cNvPr>
            <p:cNvSpPr>
              <a:spLocks noChangeShapeType="1"/>
            </p:cNvSpPr>
            <p:nvPr/>
          </p:nvSpPr>
          <p:spPr bwMode="auto">
            <a:xfrm>
              <a:off x="3776" y="1572"/>
              <a:ext cx="153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8" name="Line 180">
              <a:extLst>
                <a:ext uri="{FF2B5EF4-FFF2-40B4-BE49-F238E27FC236}">
                  <a16:creationId xmlns:a16="http://schemas.microsoft.com/office/drawing/2014/main" id="{3257F8EF-6C24-F0BB-0C09-5B4FC37C71AC}"/>
                </a:ext>
              </a:extLst>
            </p:cNvPr>
            <p:cNvSpPr>
              <a:spLocks noChangeShapeType="1"/>
            </p:cNvSpPr>
            <p:nvPr/>
          </p:nvSpPr>
          <p:spPr bwMode="auto">
            <a:xfrm>
              <a:off x="4304" y="1196"/>
              <a:ext cx="44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9" name="Line 181">
              <a:extLst>
                <a:ext uri="{FF2B5EF4-FFF2-40B4-BE49-F238E27FC236}">
                  <a16:creationId xmlns:a16="http://schemas.microsoft.com/office/drawing/2014/main" id="{72B882BF-7753-C9B8-18BE-68755C448D40}"/>
                </a:ext>
              </a:extLst>
            </p:cNvPr>
            <p:cNvSpPr>
              <a:spLocks noChangeShapeType="1"/>
            </p:cNvSpPr>
            <p:nvPr/>
          </p:nvSpPr>
          <p:spPr bwMode="auto">
            <a:xfrm>
              <a:off x="440" y="2700"/>
              <a:ext cx="431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0" name="Line 182">
              <a:extLst>
                <a:ext uri="{FF2B5EF4-FFF2-40B4-BE49-F238E27FC236}">
                  <a16:creationId xmlns:a16="http://schemas.microsoft.com/office/drawing/2014/main" id="{04720CC5-C145-6993-0EA2-43C4C8B8CAB9}"/>
                </a:ext>
              </a:extLst>
            </p:cNvPr>
            <p:cNvSpPr>
              <a:spLocks noChangeShapeType="1"/>
            </p:cNvSpPr>
            <p:nvPr/>
          </p:nvSpPr>
          <p:spPr bwMode="auto">
            <a:xfrm>
              <a:off x="1864" y="3076"/>
              <a:ext cx="206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1" name="Line 183">
              <a:extLst>
                <a:ext uri="{FF2B5EF4-FFF2-40B4-BE49-F238E27FC236}">
                  <a16:creationId xmlns:a16="http://schemas.microsoft.com/office/drawing/2014/main" id="{C723D8B3-BAEA-2AFF-88E1-8DF185CD52F1}"/>
                </a:ext>
              </a:extLst>
            </p:cNvPr>
            <p:cNvSpPr>
              <a:spLocks noChangeShapeType="1"/>
            </p:cNvSpPr>
            <p:nvPr/>
          </p:nvSpPr>
          <p:spPr bwMode="auto">
            <a:xfrm>
              <a:off x="480" y="2284"/>
              <a:ext cx="1" cy="4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2" name="Line 184">
              <a:extLst>
                <a:ext uri="{FF2B5EF4-FFF2-40B4-BE49-F238E27FC236}">
                  <a16:creationId xmlns:a16="http://schemas.microsoft.com/office/drawing/2014/main" id="{F8462E89-AC45-BABC-A671-B9ED64F56D24}"/>
                </a:ext>
              </a:extLst>
            </p:cNvPr>
            <p:cNvSpPr>
              <a:spLocks noChangeShapeType="1"/>
            </p:cNvSpPr>
            <p:nvPr/>
          </p:nvSpPr>
          <p:spPr bwMode="auto">
            <a:xfrm>
              <a:off x="776" y="2284"/>
              <a:ext cx="1" cy="4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3" name="Line 185">
              <a:extLst>
                <a:ext uri="{FF2B5EF4-FFF2-40B4-BE49-F238E27FC236}">
                  <a16:creationId xmlns:a16="http://schemas.microsoft.com/office/drawing/2014/main" id="{664983E7-EE6B-BC30-11E2-6388EE5CE9B9}"/>
                </a:ext>
              </a:extLst>
            </p:cNvPr>
            <p:cNvSpPr>
              <a:spLocks noChangeShapeType="1"/>
            </p:cNvSpPr>
            <p:nvPr/>
          </p:nvSpPr>
          <p:spPr bwMode="auto">
            <a:xfrm>
              <a:off x="1976" y="2244"/>
              <a:ext cx="1" cy="8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4" name="Line 186">
              <a:extLst>
                <a:ext uri="{FF2B5EF4-FFF2-40B4-BE49-F238E27FC236}">
                  <a16:creationId xmlns:a16="http://schemas.microsoft.com/office/drawing/2014/main" id="{1737FDF5-7459-F7EE-3A17-A9B91B4DE759}"/>
                </a:ext>
              </a:extLst>
            </p:cNvPr>
            <p:cNvSpPr>
              <a:spLocks noChangeShapeType="1"/>
            </p:cNvSpPr>
            <p:nvPr/>
          </p:nvSpPr>
          <p:spPr bwMode="auto">
            <a:xfrm>
              <a:off x="2280" y="2244"/>
              <a:ext cx="1" cy="8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5" name="Line 187">
              <a:extLst>
                <a:ext uri="{FF2B5EF4-FFF2-40B4-BE49-F238E27FC236}">
                  <a16:creationId xmlns:a16="http://schemas.microsoft.com/office/drawing/2014/main" id="{F8CD30AD-5E6E-6B6F-CE1A-2463CE1289FC}"/>
                </a:ext>
              </a:extLst>
            </p:cNvPr>
            <p:cNvSpPr>
              <a:spLocks noChangeShapeType="1"/>
            </p:cNvSpPr>
            <p:nvPr/>
          </p:nvSpPr>
          <p:spPr bwMode="auto">
            <a:xfrm>
              <a:off x="2576" y="2284"/>
              <a:ext cx="1" cy="7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6" name="Line 188">
              <a:extLst>
                <a:ext uri="{FF2B5EF4-FFF2-40B4-BE49-F238E27FC236}">
                  <a16:creationId xmlns:a16="http://schemas.microsoft.com/office/drawing/2014/main" id="{91D30345-1009-260C-9E48-634DC114ACE5}"/>
                </a:ext>
              </a:extLst>
            </p:cNvPr>
            <p:cNvSpPr>
              <a:spLocks noChangeShapeType="1"/>
            </p:cNvSpPr>
            <p:nvPr/>
          </p:nvSpPr>
          <p:spPr bwMode="auto">
            <a:xfrm>
              <a:off x="3480" y="1948"/>
              <a:ext cx="1" cy="1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 name="Line 189">
              <a:extLst>
                <a:ext uri="{FF2B5EF4-FFF2-40B4-BE49-F238E27FC236}">
                  <a16:creationId xmlns:a16="http://schemas.microsoft.com/office/drawing/2014/main" id="{6BDFDC77-394D-8A9C-4B99-5AD20119A0D5}"/>
                </a:ext>
              </a:extLst>
            </p:cNvPr>
            <p:cNvSpPr>
              <a:spLocks noChangeShapeType="1"/>
            </p:cNvSpPr>
            <p:nvPr/>
          </p:nvSpPr>
          <p:spPr bwMode="auto">
            <a:xfrm>
              <a:off x="10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 name="Line 190">
              <a:extLst>
                <a:ext uri="{FF2B5EF4-FFF2-40B4-BE49-F238E27FC236}">
                  <a16:creationId xmlns:a16="http://schemas.microsoft.com/office/drawing/2014/main" id="{91C6A004-229B-C226-C38E-E489A19C4F66}"/>
                </a:ext>
              </a:extLst>
            </p:cNvPr>
            <p:cNvSpPr>
              <a:spLocks noChangeShapeType="1"/>
            </p:cNvSpPr>
            <p:nvPr/>
          </p:nvSpPr>
          <p:spPr bwMode="auto">
            <a:xfrm>
              <a:off x="13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9" name="Line 191">
              <a:extLst>
                <a:ext uri="{FF2B5EF4-FFF2-40B4-BE49-F238E27FC236}">
                  <a16:creationId xmlns:a16="http://schemas.microsoft.com/office/drawing/2014/main" id="{A941D3B2-20D3-FDEE-8119-9829BD7A085B}"/>
                </a:ext>
              </a:extLst>
            </p:cNvPr>
            <p:cNvSpPr>
              <a:spLocks noChangeShapeType="1"/>
            </p:cNvSpPr>
            <p:nvPr/>
          </p:nvSpPr>
          <p:spPr bwMode="auto">
            <a:xfrm>
              <a:off x="1080" y="3524"/>
              <a:ext cx="420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0" name="Line 192">
              <a:extLst>
                <a:ext uri="{FF2B5EF4-FFF2-40B4-BE49-F238E27FC236}">
                  <a16:creationId xmlns:a16="http://schemas.microsoft.com/office/drawing/2014/main" id="{34A0CADD-DE17-A74A-E104-EF5A9AB65C06}"/>
                </a:ext>
              </a:extLst>
            </p:cNvPr>
            <p:cNvSpPr>
              <a:spLocks noChangeShapeType="1"/>
            </p:cNvSpPr>
            <p:nvPr/>
          </p:nvSpPr>
          <p:spPr bwMode="auto">
            <a:xfrm>
              <a:off x="28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1" name="Line 193">
              <a:extLst>
                <a:ext uri="{FF2B5EF4-FFF2-40B4-BE49-F238E27FC236}">
                  <a16:creationId xmlns:a16="http://schemas.microsoft.com/office/drawing/2014/main" id="{A74039B5-7C5F-2A49-BCFA-DE4FC86AA633}"/>
                </a:ext>
              </a:extLst>
            </p:cNvPr>
            <p:cNvSpPr>
              <a:spLocks noChangeShapeType="1"/>
            </p:cNvSpPr>
            <p:nvPr/>
          </p:nvSpPr>
          <p:spPr bwMode="auto">
            <a:xfrm>
              <a:off x="37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2" name="Line 194">
              <a:extLst>
                <a:ext uri="{FF2B5EF4-FFF2-40B4-BE49-F238E27FC236}">
                  <a16:creationId xmlns:a16="http://schemas.microsoft.com/office/drawing/2014/main" id="{13A8C599-8652-65D7-BBDF-DA917DD2DC2F}"/>
                </a:ext>
              </a:extLst>
            </p:cNvPr>
            <p:cNvSpPr>
              <a:spLocks noChangeShapeType="1"/>
            </p:cNvSpPr>
            <p:nvPr/>
          </p:nvSpPr>
          <p:spPr bwMode="auto">
            <a:xfrm>
              <a:off x="40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3" name="Line 195">
              <a:extLst>
                <a:ext uri="{FF2B5EF4-FFF2-40B4-BE49-F238E27FC236}">
                  <a16:creationId xmlns:a16="http://schemas.microsoft.com/office/drawing/2014/main" id="{8369EBA1-985B-6071-C8AD-911F73986D4E}"/>
                </a:ext>
              </a:extLst>
            </p:cNvPr>
            <p:cNvSpPr>
              <a:spLocks noChangeShapeType="1"/>
            </p:cNvSpPr>
            <p:nvPr/>
          </p:nvSpPr>
          <p:spPr bwMode="auto">
            <a:xfrm>
              <a:off x="4680" y="3188"/>
              <a:ext cx="1" cy="3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4" name="Line 196">
              <a:extLst>
                <a:ext uri="{FF2B5EF4-FFF2-40B4-BE49-F238E27FC236}">
                  <a16:creationId xmlns:a16="http://schemas.microsoft.com/office/drawing/2014/main" id="{C9416C57-B03A-4FAD-7D2A-282890B75355}"/>
                </a:ext>
              </a:extLst>
            </p:cNvPr>
            <p:cNvSpPr>
              <a:spLocks noChangeShapeType="1"/>
            </p:cNvSpPr>
            <p:nvPr/>
          </p:nvSpPr>
          <p:spPr bwMode="auto">
            <a:xfrm>
              <a:off x="49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5" name="Line 197">
              <a:extLst>
                <a:ext uri="{FF2B5EF4-FFF2-40B4-BE49-F238E27FC236}">
                  <a16:creationId xmlns:a16="http://schemas.microsoft.com/office/drawing/2014/main" id="{87F3DDF0-5EE1-539A-13D6-911CEDE5646E}"/>
                </a:ext>
              </a:extLst>
            </p:cNvPr>
            <p:cNvSpPr>
              <a:spLocks noChangeShapeType="1"/>
            </p:cNvSpPr>
            <p:nvPr/>
          </p:nvSpPr>
          <p:spPr bwMode="auto">
            <a:xfrm>
              <a:off x="52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6" name="Rectangle 198">
              <a:extLst>
                <a:ext uri="{FF2B5EF4-FFF2-40B4-BE49-F238E27FC236}">
                  <a16:creationId xmlns:a16="http://schemas.microsoft.com/office/drawing/2014/main" id="{FEDA08D5-EDDA-ABA9-CCB8-C4F6FDB8296B}"/>
                </a:ext>
              </a:extLst>
            </p:cNvPr>
            <p:cNvSpPr>
              <a:spLocks noChangeArrowheads="1"/>
            </p:cNvSpPr>
            <p:nvPr/>
          </p:nvSpPr>
          <p:spPr bwMode="auto">
            <a:xfrm>
              <a:off x="5064" y="126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9</a:t>
              </a:r>
              <a:endParaRPr lang="en-US" altLang="en-US" sz="1200"/>
            </a:p>
          </p:txBody>
        </p:sp>
        <p:sp>
          <p:nvSpPr>
            <p:cNvPr id="747" name="Rectangle 199">
              <a:extLst>
                <a:ext uri="{FF2B5EF4-FFF2-40B4-BE49-F238E27FC236}">
                  <a16:creationId xmlns:a16="http://schemas.microsoft.com/office/drawing/2014/main" id="{786B4029-1F16-3A7E-B66D-A73128D1C25B}"/>
                </a:ext>
              </a:extLst>
            </p:cNvPr>
            <p:cNvSpPr>
              <a:spLocks noChangeArrowheads="1"/>
            </p:cNvSpPr>
            <p:nvPr/>
          </p:nvSpPr>
          <p:spPr bwMode="auto">
            <a:xfrm>
              <a:off x="5064" y="1420"/>
              <a:ext cx="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F</a:t>
              </a:r>
              <a:endParaRPr lang="en-US" altLang="en-US" sz="1200"/>
            </a:p>
          </p:txBody>
        </p:sp>
        <p:sp>
          <p:nvSpPr>
            <p:cNvPr id="748" name="Rectangle 200">
              <a:extLst>
                <a:ext uri="{FF2B5EF4-FFF2-40B4-BE49-F238E27FC236}">
                  <a16:creationId xmlns:a16="http://schemas.microsoft.com/office/drawing/2014/main" id="{AB4A5C98-8EFA-24CA-557E-E8614A559FB5}"/>
                </a:ext>
              </a:extLst>
            </p:cNvPr>
            <p:cNvSpPr>
              <a:spLocks noChangeArrowheads="1"/>
            </p:cNvSpPr>
            <p:nvPr/>
          </p:nvSpPr>
          <p:spPr bwMode="auto">
            <a:xfrm>
              <a:off x="180" y="1576"/>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49" name="Rectangle 201">
              <a:extLst>
                <a:ext uri="{FF2B5EF4-FFF2-40B4-BE49-F238E27FC236}">
                  <a16:creationId xmlns:a16="http://schemas.microsoft.com/office/drawing/2014/main" id="{43DF61BE-31C0-D7D8-7A21-13406D1686DC}"/>
                </a:ext>
              </a:extLst>
            </p:cNvPr>
            <p:cNvSpPr>
              <a:spLocks noChangeArrowheads="1"/>
            </p:cNvSpPr>
            <p:nvPr/>
          </p:nvSpPr>
          <p:spPr bwMode="auto">
            <a:xfrm>
              <a:off x="180" y="1760"/>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50" name="Rectangle 202">
              <a:extLst>
                <a:ext uri="{FF2B5EF4-FFF2-40B4-BE49-F238E27FC236}">
                  <a16:creationId xmlns:a16="http://schemas.microsoft.com/office/drawing/2014/main" id="{C627DB5F-CF80-C7DB-5A23-FD965511CDB1}"/>
                </a:ext>
              </a:extLst>
            </p:cNvPr>
            <p:cNvSpPr>
              <a:spLocks noChangeArrowheads="1"/>
            </p:cNvSpPr>
            <p:nvPr/>
          </p:nvSpPr>
          <p:spPr bwMode="auto">
            <a:xfrm>
              <a:off x="264"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11</a:t>
              </a:r>
              <a:endParaRPr lang="en-US" altLang="en-US" sz="1200"/>
            </a:p>
          </p:txBody>
        </p:sp>
        <p:sp>
          <p:nvSpPr>
            <p:cNvPr id="751" name="Rectangle 203">
              <a:extLst>
                <a:ext uri="{FF2B5EF4-FFF2-40B4-BE49-F238E27FC236}">
                  <a16:creationId xmlns:a16="http://schemas.microsoft.com/office/drawing/2014/main" id="{B75CAFC4-1A1A-85A9-DB24-1F944DAFE604}"/>
                </a:ext>
              </a:extLst>
            </p:cNvPr>
            <p:cNvSpPr>
              <a:spLocks noChangeArrowheads="1"/>
            </p:cNvSpPr>
            <p:nvPr/>
          </p:nvSpPr>
          <p:spPr bwMode="auto">
            <a:xfrm>
              <a:off x="264" y="1796"/>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Na</a:t>
              </a:r>
              <a:endParaRPr lang="en-US" altLang="en-US" sz="1200"/>
            </a:p>
          </p:txBody>
        </p:sp>
        <p:sp>
          <p:nvSpPr>
            <p:cNvPr id="752" name="Rectangle 204">
              <a:extLst>
                <a:ext uri="{FF2B5EF4-FFF2-40B4-BE49-F238E27FC236}">
                  <a16:creationId xmlns:a16="http://schemas.microsoft.com/office/drawing/2014/main" id="{B29FB6D5-9FF3-7731-9898-0CFF7A0B075E}"/>
                </a:ext>
              </a:extLst>
            </p:cNvPr>
            <p:cNvSpPr>
              <a:spLocks noChangeArrowheads="1"/>
            </p:cNvSpPr>
            <p:nvPr/>
          </p:nvSpPr>
          <p:spPr bwMode="auto">
            <a:xfrm>
              <a:off x="484" y="1576"/>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53" name="Rectangle 205">
              <a:extLst>
                <a:ext uri="{FF2B5EF4-FFF2-40B4-BE49-F238E27FC236}">
                  <a16:creationId xmlns:a16="http://schemas.microsoft.com/office/drawing/2014/main" id="{E015F9BE-852C-3218-9EF6-16DDB9DF866E}"/>
                </a:ext>
              </a:extLst>
            </p:cNvPr>
            <p:cNvSpPr>
              <a:spLocks noChangeArrowheads="1"/>
            </p:cNvSpPr>
            <p:nvPr/>
          </p:nvSpPr>
          <p:spPr bwMode="auto">
            <a:xfrm>
              <a:off x="484" y="1760"/>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54" name="Rectangle 206">
              <a:extLst>
                <a:ext uri="{FF2B5EF4-FFF2-40B4-BE49-F238E27FC236}">
                  <a16:creationId xmlns:a16="http://schemas.microsoft.com/office/drawing/2014/main" id="{1EB63A4E-83CA-8976-6060-D4529EA2ED50}"/>
                </a:ext>
              </a:extLst>
            </p:cNvPr>
            <p:cNvSpPr>
              <a:spLocks noChangeArrowheads="1"/>
            </p:cNvSpPr>
            <p:nvPr/>
          </p:nvSpPr>
          <p:spPr bwMode="auto">
            <a:xfrm>
              <a:off x="560"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12</a:t>
              </a:r>
              <a:endParaRPr lang="en-US" altLang="en-US" sz="1200"/>
            </a:p>
          </p:txBody>
        </p:sp>
        <p:sp>
          <p:nvSpPr>
            <p:cNvPr id="755" name="Rectangle 207">
              <a:extLst>
                <a:ext uri="{FF2B5EF4-FFF2-40B4-BE49-F238E27FC236}">
                  <a16:creationId xmlns:a16="http://schemas.microsoft.com/office/drawing/2014/main" id="{E77F094A-920B-E54A-ED44-E7D3697CFF39}"/>
                </a:ext>
              </a:extLst>
            </p:cNvPr>
            <p:cNvSpPr>
              <a:spLocks noChangeArrowheads="1"/>
            </p:cNvSpPr>
            <p:nvPr/>
          </p:nvSpPr>
          <p:spPr bwMode="auto">
            <a:xfrm>
              <a:off x="560" y="1796"/>
              <a:ext cx="13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Mg</a:t>
              </a:r>
              <a:endParaRPr lang="en-US" altLang="en-US" sz="1200"/>
            </a:p>
          </p:txBody>
        </p:sp>
        <p:sp>
          <p:nvSpPr>
            <p:cNvPr id="756" name="Rectangle 208">
              <a:extLst>
                <a:ext uri="{FF2B5EF4-FFF2-40B4-BE49-F238E27FC236}">
                  <a16:creationId xmlns:a16="http://schemas.microsoft.com/office/drawing/2014/main" id="{E5DE415B-CE2D-1889-4D9A-30B0FCFC2D6C}"/>
                </a:ext>
              </a:extLst>
            </p:cNvPr>
            <p:cNvSpPr>
              <a:spLocks noChangeArrowheads="1"/>
            </p:cNvSpPr>
            <p:nvPr/>
          </p:nvSpPr>
          <p:spPr bwMode="auto">
            <a:xfrm>
              <a:off x="3780" y="1576"/>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57" name="Rectangle 209">
              <a:extLst>
                <a:ext uri="{FF2B5EF4-FFF2-40B4-BE49-F238E27FC236}">
                  <a16:creationId xmlns:a16="http://schemas.microsoft.com/office/drawing/2014/main" id="{16E12B33-AC47-28EB-13CB-79906B461FD7}"/>
                </a:ext>
              </a:extLst>
            </p:cNvPr>
            <p:cNvSpPr>
              <a:spLocks noChangeArrowheads="1"/>
            </p:cNvSpPr>
            <p:nvPr/>
          </p:nvSpPr>
          <p:spPr bwMode="auto">
            <a:xfrm>
              <a:off x="3780" y="1760"/>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58" name="Rectangle 210">
              <a:extLst>
                <a:ext uri="{FF2B5EF4-FFF2-40B4-BE49-F238E27FC236}">
                  <a16:creationId xmlns:a16="http://schemas.microsoft.com/office/drawing/2014/main" id="{D953F998-DF84-20DE-D7F7-ACBBAA8B4F40}"/>
                </a:ext>
              </a:extLst>
            </p:cNvPr>
            <p:cNvSpPr>
              <a:spLocks noChangeArrowheads="1"/>
            </p:cNvSpPr>
            <p:nvPr/>
          </p:nvSpPr>
          <p:spPr bwMode="auto">
            <a:xfrm>
              <a:off x="3864"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13</a:t>
              </a:r>
              <a:endParaRPr lang="en-US" altLang="en-US" sz="1200"/>
            </a:p>
          </p:txBody>
        </p:sp>
        <p:sp>
          <p:nvSpPr>
            <p:cNvPr id="759" name="Rectangle 211">
              <a:extLst>
                <a:ext uri="{FF2B5EF4-FFF2-40B4-BE49-F238E27FC236}">
                  <a16:creationId xmlns:a16="http://schemas.microsoft.com/office/drawing/2014/main" id="{44AC9645-AD51-2DD4-1995-CA1E1B7D78DE}"/>
                </a:ext>
              </a:extLst>
            </p:cNvPr>
            <p:cNvSpPr>
              <a:spLocks noChangeArrowheads="1"/>
            </p:cNvSpPr>
            <p:nvPr/>
          </p:nvSpPr>
          <p:spPr bwMode="auto">
            <a:xfrm>
              <a:off x="3864" y="1796"/>
              <a:ext cx="8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Al</a:t>
              </a:r>
              <a:endParaRPr lang="en-US" altLang="en-US" sz="1200"/>
            </a:p>
          </p:txBody>
        </p:sp>
        <p:sp>
          <p:nvSpPr>
            <p:cNvPr id="760" name="Rectangle 212">
              <a:extLst>
                <a:ext uri="{FF2B5EF4-FFF2-40B4-BE49-F238E27FC236}">
                  <a16:creationId xmlns:a16="http://schemas.microsoft.com/office/drawing/2014/main" id="{4C9343B1-288F-CF0C-6AA4-4D3106D3E932}"/>
                </a:ext>
              </a:extLst>
            </p:cNvPr>
            <p:cNvSpPr>
              <a:spLocks noChangeArrowheads="1"/>
            </p:cNvSpPr>
            <p:nvPr/>
          </p:nvSpPr>
          <p:spPr bwMode="auto">
            <a:xfrm>
              <a:off x="4084" y="1576"/>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61" name="Rectangle 213">
              <a:extLst>
                <a:ext uri="{FF2B5EF4-FFF2-40B4-BE49-F238E27FC236}">
                  <a16:creationId xmlns:a16="http://schemas.microsoft.com/office/drawing/2014/main" id="{61E9547A-22CB-DE83-1E30-E17132909776}"/>
                </a:ext>
              </a:extLst>
            </p:cNvPr>
            <p:cNvSpPr>
              <a:spLocks noChangeArrowheads="1"/>
            </p:cNvSpPr>
            <p:nvPr/>
          </p:nvSpPr>
          <p:spPr bwMode="auto">
            <a:xfrm>
              <a:off x="4084" y="1760"/>
              <a:ext cx="296" cy="192"/>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dirty="0"/>
            </a:p>
          </p:txBody>
        </p:sp>
        <p:sp>
          <p:nvSpPr>
            <p:cNvPr id="762" name="Rectangle 214">
              <a:extLst>
                <a:ext uri="{FF2B5EF4-FFF2-40B4-BE49-F238E27FC236}">
                  <a16:creationId xmlns:a16="http://schemas.microsoft.com/office/drawing/2014/main" id="{664CA0E9-7838-BB1E-3A9B-DADCFE58A925}"/>
                </a:ext>
              </a:extLst>
            </p:cNvPr>
            <p:cNvSpPr>
              <a:spLocks noChangeArrowheads="1"/>
            </p:cNvSpPr>
            <p:nvPr/>
          </p:nvSpPr>
          <p:spPr bwMode="auto">
            <a:xfrm>
              <a:off x="4160"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14</a:t>
              </a:r>
              <a:endParaRPr lang="en-US" altLang="en-US" sz="1200"/>
            </a:p>
          </p:txBody>
        </p:sp>
        <p:sp>
          <p:nvSpPr>
            <p:cNvPr id="763" name="Rectangle 215">
              <a:extLst>
                <a:ext uri="{FF2B5EF4-FFF2-40B4-BE49-F238E27FC236}">
                  <a16:creationId xmlns:a16="http://schemas.microsoft.com/office/drawing/2014/main" id="{CC0D3FFA-BB62-C2A8-9639-271DA13F42A2}"/>
                </a:ext>
              </a:extLst>
            </p:cNvPr>
            <p:cNvSpPr>
              <a:spLocks noChangeArrowheads="1"/>
            </p:cNvSpPr>
            <p:nvPr/>
          </p:nvSpPr>
          <p:spPr bwMode="auto">
            <a:xfrm>
              <a:off x="4160" y="1796"/>
              <a:ext cx="8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Si</a:t>
              </a:r>
              <a:endParaRPr lang="en-US" altLang="en-US" sz="1200"/>
            </a:p>
          </p:txBody>
        </p:sp>
        <p:sp>
          <p:nvSpPr>
            <p:cNvPr id="764" name="Rectangle 216">
              <a:extLst>
                <a:ext uri="{FF2B5EF4-FFF2-40B4-BE49-F238E27FC236}">
                  <a16:creationId xmlns:a16="http://schemas.microsoft.com/office/drawing/2014/main" id="{F72F4624-9CC8-AA7A-8C7B-55F96F84A1CC}"/>
                </a:ext>
              </a:extLst>
            </p:cNvPr>
            <p:cNvSpPr>
              <a:spLocks noChangeArrowheads="1"/>
            </p:cNvSpPr>
            <p:nvPr/>
          </p:nvSpPr>
          <p:spPr bwMode="auto">
            <a:xfrm>
              <a:off x="4380" y="1576"/>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65" name="Rectangle 217">
              <a:extLst>
                <a:ext uri="{FF2B5EF4-FFF2-40B4-BE49-F238E27FC236}">
                  <a16:creationId xmlns:a16="http://schemas.microsoft.com/office/drawing/2014/main" id="{9059B1B2-31FA-8F44-C304-8B5DCF6A9BFB}"/>
                </a:ext>
              </a:extLst>
            </p:cNvPr>
            <p:cNvSpPr>
              <a:spLocks noChangeArrowheads="1"/>
            </p:cNvSpPr>
            <p:nvPr/>
          </p:nvSpPr>
          <p:spPr bwMode="auto">
            <a:xfrm>
              <a:off x="4380" y="1760"/>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66" name="Rectangle 218">
              <a:extLst>
                <a:ext uri="{FF2B5EF4-FFF2-40B4-BE49-F238E27FC236}">
                  <a16:creationId xmlns:a16="http://schemas.microsoft.com/office/drawing/2014/main" id="{88B87B9C-864E-FE41-21B9-D17DA1573710}"/>
                </a:ext>
              </a:extLst>
            </p:cNvPr>
            <p:cNvSpPr>
              <a:spLocks noChangeArrowheads="1"/>
            </p:cNvSpPr>
            <p:nvPr/>
          </p:nvSpPr>
          <p:spPr bwMode="auto">
            <a:xfrm>
              <a:off x="4464"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15</a:t>
              </a:r>
              <a:endParaRPr lang="en-US" altLang="en-US" sz="1200"/>
            </a:p>
          </p:txBody>
        </p:sp>
        <p:sp>
          <p:nvSpPr>
            <p:cNvPr id="767" name="Rectangle 219">
              <a:extLst>
                <a:ext uri="{FF2B5EF4-FFF2-40B4-BE49-F238E27FC236}">
                  <a16:creationId xmlns:a16="http://schemas.microsoft.com/office/drawing/2014/main" id="{2350FC9B-7DE3-0BC6-BBA8-3393359D5BAA}"/>
                </a:ext>
              </a:extLst>
            </p:cNvPr>
            <p:cNvSpPr>
              <a:spLocks noChangeArrowheads="1"/>
            </p:cNvSpPr>
            <p:nvPr/>
          </p:nvSpPr>
          <p:spPr bwMode="auto">
            <a:xfrm>
              <a:off x="4464" y="1796"/>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P</a:t>
              </a:r>
              <a:endParaRPr lang="en-US" altLang="en-US" sz="1200"/>
            </a:p>
          </p:txBody>
        </p:sp>
        <p:sp>
          <p:nvSpPr>
            <p:cNvPr id="768" name="Rectangle 220">
              <a:extLst>
                <a:ext uri="{FF2B5EF4-FFF2-40B4-BE49-F238E27FC236}">
                  <a16:creationId xmlns:a16="http://schemas.microsoft.com/office/drawing/2014/main" id="{36CCD086-3434-D8A4-3ED7-95A357E2A11C}"/>
                </a:ext>
              </a:extLst>
            </p:cNvPr>
            <p:cNvSpPr>
              <a:spLocks noChangeArrowheads="1"/>
            </p:cNvSpPr>
            <p:nvPr/>
          </p:nvSpPr>
          <p:spPr bwMode="auto">
            <a:xfrm>
              <a:off x="4684" y="1576"/>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69" name="Rectangle 221">
              <a:extLst>
                <a:ext uri="{FF2B5EF4-FFF2-40B4-BE49-F238E27FC236}">
                  <a16:creationId xmlns:a16="http://schemas.microsoft.com/office/drawing/2014/main" id="{63769591-A95D-F34D-AF49-F9D2013C7F7C}"/>
                </a:ext>
              </a:extLst>
            </p:cNvPr>
            <p:cNvSpPr>
              <a:spLocks noChangeArrowheads="1"/>
            </p:cNvSpPr>
            <p:nvPr/>
          </p:nvSpPr>
          <p:spPr bwMode="auto">
            <a:xfrm>
              <a:off x="4684" y="1760"/>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70" name="Rectangle 222">
              <a:extLst>
                <a:ext uri="{FF2B5EF4-FFF2-40B4-BE49-F238E27FC236}">
                  <a16:creationId xmlns:a16="http://schemas.microsoft.com/office/drawing/2014/main" id="{BC219AC3-4EA0-6E23-59A1-CF41D7442181}"/>
                </a:ext>
              </a:extLst>
            </p:cNvPr>
            <p:cNvSpPr>
              <a:spLocks noChangeArrowheads="1"/>
            </p:cNvSpPr>
            <p:nvPr/>
          </p:nvSpPr>
          <p:spPr bwMode="auto">
            <a:xfrm>
              <a:off x="4760"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16</a:t>
              </a:r>
              <a:endParaRPr lang="en-US" altLang="en-US" sz="1200"/>
            </a:p>
          </p:txBody>
        </p:sp>
        <p:sp>
          <p:nvSpPr>
            <p:cNvPr id="771" name="Rectangle 223">
              <a:extLst>
                <a:ext uri="{FF2B5EF4-FFF2-40B4-BE49-F238E27FC236}">
                  <a16:creationId xmlns:a16="http://schemas.microsoft.com/office/drawing/2014/main" id="{9535DC8C-F634-3BF6-CB46-A4705CD68487}"/>
                </a:ext>
              </a:extLst>
            </p:cNvPr>
            <p:cNvSpPr>
              <a:spLocks noChangeArrowheads="1"/>
            </p:cNvSpPr>
            <p:nvPr/>
          </p:nvSpPr>
          <p:spPr bwMode="auto">
            <a:xfrm>
              <a:off x="4760" y="1796"/>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S</a:t>
              </a:r>
              <a:endParaRPr lang="en-US" altLang="en-US" sz="1200" dirty="0"/>
            </a:p>
          </p:txBody>
        </p:sp>
        <p:sp>
          <p:nvSpPr>
            <p:cNvPr id="772" name="Rectangle 224">
              <a:extLst>
                <a:ext uri="{FF2B5EF4-FFF2-40B4-BE49-F238E27FC236}">
                  <a16:creationId xmlns:a16="http://schemas.microsoft.com/office/drawing/2014/main" id="{6143858F-C9CA-0EED-6F65-18EB4A6ECD7D}"/>
                </a:ext>
              </a:extLst>
            </p:cNvPr>
            <p:cNvSpPr>
              <a:spLocks noChangeArrowheads="1"/>
            </p:cNvSpPr>
            <p:nvPr/>
          </p:nvSpPr>
          <p:spPr bwMode="auto">
            <a:xfrm>
              <a:off x="5064"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17</a:t>
              </a:r>
              <a:endParaRPr lang="en-US" altLang="en-US" sz="1200"/>
            </a:p>
          </p:txBody>
        </p:sp>
        <p:sp>
          <p:nvSpPr>
            <p:cNvPr id="773" name="Rectangle 225">
              <a:extLst>
                <a:ext uri="{FF2B5EF4-FFF2-40B4-BE49-F238E27FC236}">
                  <a16:creationId xmlns:a16="http://schemas.microsoft.com/office/drawing/2014/main" id="{2CB739BE-2886-1A74-B7F8-72CC26791FDB}"/>
                </a:ext>
              </a:extLst>
            </p:cNvPr>
            <p:cNvSpPr>
              <a:spLocks noChangeArrowheads="1"/>
            </p:cNvSpPr>
            <p:nvPr/>
          </p:nvSpPr>
          <p:spPr bwMode="auto">
            <a:xfrm>
              <a:off x="5064" y="1796"/>
              <a:ext cx="9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Cl</a:t>
              </a:r>
              <a:endParaRPr lang="en-US" altLang="en-US" sz="1200"/>
            </a:p>
          </p:txBody>
        </p:sp>
        <p:sp>
          <p:nvSpPr>
            <p:cNvPr id="774" name="Rectangle 226">
              <a:extLst>
                <a:ext uri="{FF2B5EF4-FFF2-40B4-BE49-F238E27FC236}">
                  <a16:creationId xmlns:a16="http://schemas.microsoft.com/office/drawing/2014/main" id="{27A25012-04DC-AA8B-CA81-637BBFE8B545}"/>
                </a:ext>
              </a:extLst>
            </p:cNvPr>
            <p:cNvSpPr>
              <a:spLocks noChangeArrowheads="1"/>
            </p:cNvSpPr>
            <p:nvPr/>
          </p:nvSpPr>
          <p:spPr bwMode="auto">
            <a:xfrm>
              <a:off x="5360" y="163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18</a:t>
              </a:r>
              <a:endParaRPr lang="en-US" altLang="en-US" sz="1200" dirty="0"/>
            </a:p>
          </p:txBody>
        </p:sp>
        <p:sp>
          <p:nvSpPr>
            <p:cNvPr id="775" name="Rectangle 227">
              <a:extLst>
                <a:ext uri="{FF2B5EF4-FFF2-40B4-BE49-F238E27FC236}">
                  <a16:creationId xmlns:a16="http://schemas.microsoft.com/office/drawing/2014/main" id="{98F77846-38D3-9A11-6C58-485CB1785E6B}"/>
                </a:ext>
              </a:extLst>
            </p:cNvPr>
            <p:cNvSpPr>
              <a:spLocks noChangeArrowheads="1"/>
            </p:cNvSpPr>
            <p:nvPr/>
          </p:nvSpPr>
          <p:spPr bwMode="auto">
            <a:xfrm>
              <a:off x="5360" y="1796"/>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Ar</a:t>
              </a:r>
              <a:endParaRPr lang="en-US" altLang="en-US" sz="1200"/>
            </a:p>
          </p:txBody>
        </p:sp>
        <p:sp>
          <p:nvSpPr>
            <p:cNvPr id="776" name="Rectangle 228">
              <a:extLst>
                <a:ext uri="{FF2B5EF4-FFF2-40B4-BE49-F238E27FC236}">
                  <a16:creationId xmlns:a16="http://schemas.microsoft.com/office/drawing/2014/main" id="{8800C76E-5B99-EFB6-D216-27F8A8D154B6}"/>
                </a:ext>
              </a:extLst>
            </p:cNvPr>
            <p:cNvSpPr>
              <a:spLocks noChangeArrowheads="1"/>
            </p:cNvSpPr>
            <p:nvPr/>
          </p:nvSpPr>
          <p:spPr bwMode="auto">
            <a:xfrm>
              <a:off x="180" y="1952"/>
              <a:ext cx="304"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77" name="Rectangle 229">
              <a:extLst>
                <a:ext uri="{FF2B5EF4-FFF2-40B4-BE49-F238E27FC236}">
                  <a16:creationId xmlns:a16="http://schemas.microsoft.com/office/drawing/2014/main" id="{713D7B76-5690-4FF9-ECED-53A6DC214066}"/>
                </a:ext>
              </a:extLst>
            </p:cNvPr>
            <p:cNvSpPr>
              <a:spLocks noChangeArrowheads="1"/>
            </p:cNvSpPr>
            <p:nvPr/>
          </p:nvSpPr>
          <p:spPr bwMode="auto">
            <a:xfrm>
              <a:off x="180" y="2136"/>
              <a:ext cx="304" cy="192"/>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78" name="Rectangle 230">
              <a:extLst>
                <a:ext uri="{FF2B5EF4-FFF2-40B4-BE49-F238E27FC236}">
                  <a16:creationId xmlns:a16="http://schemas.microsoft.com/office/drawing/2014/main" id="{49CC727E-F99E-E00E-9DCF-AE2179D0DAF0}"/>
                </a:ext>
              </a:extLst>
            </p:cNvPr>
            <p:cNvSpPr>
              <a:spLocks noChangeArrowheads="1"/>
            </p:cNvSpPr>
            <p:nvPr/>
          </p:nvSpPr>
          <p:spPr bwMode="auto">
            <a:xfrm>
              <a:off x="2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19</a:t>
              </a:r>
              <a:endParaRPr lang="en-US" altLang="en-US" sz="1200"/>
            </a:p>
          </p:txBody>
        </p:sp>
        <p:sp>
          <p:nvSpPr>
            <p:cNvPr id="779" name="Rectangle 231">
              <a:extLst>
                <a:ext uri="{FF2B5EF4-FFF2-40B4-BE49-F238E27FC236}">
                  <a16:creationId xmlns:a16="http://schemas.microsoft.com/office/drawing/2014/main" id="{35474B3A-9C0C-E847-170A-213CC925FFEF}"/>
                </a:ext>
              </a:extLst>
            </p:cNvPr>
            <p:cNvSpPr>
              <a:spLocks noChangeArrowheads="1"/>
            </p:cNvSpPr>
            <p:nvPr/>
          </p:nvSpPr>
          <p:spPr bwMode="auto">
            <a:xfrm>
              <a:off x="264" y="2172"/>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K</a:t>
              </a:r>
              <a:endParaRPr lang="en-US" altLang="en-US" sz="1200"/>
            </a:p>
          </p:txBody>
        </p:sp>
        <p:sp>
          <p:nvSpPr>
            <p:cNvPr id="780" name="Rectangle 232">
              <a:extLst>
                <a:ext uri="{FF2B5EF4-FFF2-40B4-BE49-F238E27FC236}">
                  <a16:creationId xmlns:a16="http://schemas.microsoft.com/office/drawing/2014/main" id="{3C0911AB-9E46-26EC-A9BA-76BC4E5698E3}"/>
                </a:ext>
              </a:extLst>
            </p:cNvPr>
            <p:cNvSpPr>
              <a:spLocks noChangeArrowheads="1"/>
            </p:cNvSpPr>
            <p:nvPr/>
          </p:nvSpPr>
          <p:spPr bwMode="auto">
            <a:xfrm>
              <a:off x="484" y="1952"/>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81" name="Rectangle 233">
              <a:extLst>
                <a:ext uri="{FF2B5EF4-FFF2-40B4-BE49-F238E27FC236}">
                  <a16:creationId xmlns:a16="http://schemas.microsoft.com/office/drawing/2014/main" id="{E38295FA-A68A-6432-FC5B-DEE40655A642}"/>
                </a:ext>
              </a:extLst>
            </p:cNvPr>
            <p:cNvSpPr>
              <a:spLocks noChangeArrowheads="1"/>
            </p:cNvSpPr>
            <p:nvPr/>
          </p:nvSpPr>
          <p:spPr bwMode="auto">
            <a:xfrm>
              <a:off x="484" y="2136"/>
              <a:ext cx="296" cy="192"/>
            </a:xfrm>
            <a:prstGeom prst="rect">
              <a:avLst/>
            </a:prstGeom>
            <a:solidFill>
              <a:srgbClr val="FF3399"/>
            </a:solidFill>
            <a:ln w="12700">
              <a:solidFill>
                <a:srgbClr val="FF3399"/>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82" name="Rectangle 234">
              <a:extLst>
                <a:ext uri="{FF2B5EF4-FFF2-40B4-BE49-F238E27FC236}">
                  <a16:creationId xmlns:a16="http://schemas.microsoft.com/office/drawing/2014/main" id="{7CE49528-B77B-9DB7-4055-8DF0311EEA60}"/>
                </a:ext>
              </a:extLst>
            </p:cNvPr>
            <p:cNvSpPr>
              <a:spLocks noChangeArrowheads="1"/>
            </p:cNvSpPr>
            <p:nvPr/>
          </p:nvSpPr>
          <p:spPr bwMode="auto">
            <a:xfrm>
              <a:off x="5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20</a:t>
              </a:r>
              <a:endParaRPr lang="en-US" altLang="en-US" sz="1200"/>
            </a:p>
          </p:txBody>
        </p:sp>
        <p:sp>
          <p:nvSpPr>
            <p:cNvPr id="783" name="Rectangle 235">
              <a:extLst>
                <a:ext uri="{FF2B5EF4-FFF2-40B4-BE49-F238E27FC236}">
                  <a16:creationId xmlns:a16="http://schemas.microsoft.com/office/drawing/2014/main" id="{81A9BEB4-08D8-6F9E-7313-27D293A003CD}"/>
                </a:ext>
              </a:extLst>
            </p:cNvPr>
            <p:cNvSpPr>
              <a:spLocks noChangeArrowheads="1"/>
            </p:cNvSpPr>
            <p:nvPr/>
          </p:nvSpPr>
          <p:spPr bwMode="auto">
            <a:xfrm>
              <a:off x="560" y="2172"/>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Ca</a:t>
              </a:r>
              <a:endParaRPr lang="en-US" altLang="en-US" sz="1200"/>
            </a:p>
          </p:txBody>
        </p:sp>
        <p:sp>
          <p:nvSpPr>
            <p:cNvPr id="784" name="Rectangle 236">
              <a:extLst>
                <a:ext uri="{FF2B5EF4-FFF2-40B4-BE49-F238E27FC236}">
                  <a16:creationId xmlns:a16="http://schemas.microsoft.com/office/drawing/2014/main" id="{6E37EE89-3563-76F3-6C88-BC6258C60DBA}"/>
                </a:ext>
              </a:extLst>
            </p:cNvPr>
            <p:cNvSpPr>
              <a:spLocks noChangeArrowheads="1"/>
            </p:cNvSpPr>
            <p:nvPr/>
          </p:nvSpPr>
          <p:spPr bwMode="auto">
            <a:xfrm>
              <a:off x="8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21</a:t>
              </a:r>
              <a:endParaRPr lang="en-US" altLang="en-US" sz="1200" dirty="0"/>
            </a:p>
          </p:txBody>
        </p:sp>
        <p:sp>
          <p:nvSpPr>
            <p:cNvPr id="785" name="Rectangle 237">
              <a:extLst>
                <a:ext uri="{FF2B5EF4-FFF2-40B4-BE49-F238E27FC236}">
                  <a16:creationId xmlns:a16="http://schemas.microsoft.com/office/drawing/2014/main" id="{B4289890-F13B-69C6-EBB8-B7F1C0A62013}"/>
                </a:ext>
              </a:extLst>
            </p:cNvPr>
            <p:cNvSpPr>
              <a:spLocks noChangeArrowheads="1"/>
            </p:cNvSpPr>
            <p:nvPr/>
          </p:nvSpPr>
          <p:spPr bwMode="auto">
            <a:xfrm>
              <a:off x="864" y="2172"/>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Sc</a:t>
              </a:r>
              <a:endParaRPr lang="en-US" altLang="en-US" sz="1200"/>
            </a:p>
          </p:txBody>
        </p:sp>
        <p:sp>
          <p:nvSpPr>
            <p:cNvPr id="786" name="Rectangle 238">
              <a:extLst>
                <a:ext uri="{FF2B5EF4-FFF2-40B4-BE49-F238E27FC236}">
                  <a16:creationId xmlns:a16="http://schemas.microsoft.com/office/drawing/2014/main" id="{103F1812-F7D9-0C23-DB74-C7DE6E39C6F2}"/>
                </a:ext>
              </a:extLst>
            </p:cNvPr>
            <p:cNvSpPr>
              <a:spLocks noChangeArrowheads="1"/>
            </p:cNvSpPr>
            <p:nvPr/>
          </p:nvSpPr>
          <p:spPr bwMode="auto">
            <a:xfrm>
              <a:off x="1084" y="19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87" name="Rectangle 239">
              <a:extLst>
                <a:ext uri="{FF2B5EF4-FFF2-40B4-BE49-F238E27FC236}">
                  <a16:creationId xmlns:a16="http://schemas.microsoft.com/office/drawing/2014/main" id="{76E0FE48-5647-B0DE-E050-3E84D1F3B078}"/>
                </a:ext>
              </a:extLst>
            </p:cNvPr>
            <p:cNvSpPr>
              <a:spLocks noChangeArrowheads="1"/>
            </p:cNvSpPr>
            <p:nvPr/>
          </p:nvSpPr>
          <p:spPr bwMode="auto">
            <a:xfrm>
              <a:off x="1084" y="2136"/>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88" name="Rectangle 240">
              <a:extLst>
                <a:ext uri="{FF2B5EF4-FFF2-40B4-BE49-F238E27FC236}">
                  <a16:creationId xmlns:a16="http://schemas.microsoft.com/office/drawing/2014/main" id="{653FCEAC-2BCA-A01B-336C-ED51D46E74E1}"/>
                </a:ext>
              </a:extLst>
            </p:cNvPr>
            <p:cNvSpPr>
              <a:spLocks noChangeArrowheads="1"/>
            </p:cNvSpPr>
            <p:nvPr/>
          </p:nvSpPr>
          <p:spPr bwMode="auto">
            <a:xfrm>
              <a:off x="11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22</a:t>
              </a:r>
              <a:endParaRPr lang="en-US" altLang="en-US" sz="1200"/>
            </a:p>
          </p:txBody>
        </p:sp>
        <p:sp>
          <p:nvSpPr>
            <p:cNvPr id="789" name="Rectangle 241">
              <a:extLst>
                <a:ext uri="{FF2B5EF4-FFF2-40B4-BE49-F238E27FC236}">
                  <a16:creationId xmlns:a16="http://schemas.microsoft.com/office/drawing/2014/main" id="{E453A184-89F7-04AB-7DC8-EC4E779815D0}"/>
                </a:ext>
              </a:extLst>
            </p:cNvPr>
            <p:cNvSpPr>
              <a:spLocks noChangeArrowheads="1"/>
            </p:cNvSpPr>
            <p:nvPr/>
          </p:nvSpPr>
          <p:spPr bwMode="auto">
            <a:xfrm>
              <a:off x="1160" y="2172"/>
              <a:ext cx="8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Ti</a:t>
              </a:r>
              <a:endParaRPr lang="en-US" altLang="en-US" sz="1200"/>
            </a:p>
          </p:txBody>
        </p:sp>
        <p:sp>
          <p:nvSpPr>
            <p:cNvPr id="790" name="Rectangle 242">
              <a:extLst>
                <a:ext uri="{FF2B5EF4-FFF2-40B4-BE49-F238E27FC236}">
                  <a16:creationId xmlns:a16="http://schemas.microsoft.com/office/drawing/2014/main" id="{1F7A0D07-3167-5605-DDC8-71F160E73967}"/>
                </a:ext>
              </a:extLst>
            </p:cNvPr>
            <p:cNvSpPr>
              <a:spLocks noChangeArrowheads="1"/>
            </p:cNvSpPr>
            <p:nvPr/>
          </p:nvSpPr>
          <p:spPr bwMode="auto">
            <a:xfrm>
              <a:off x="1380" y="1952"/>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91" name="Rectangle 243">
              <a:extLst>
                <a:ext uri="{FF2B5EF4-FFF2-40B4-BE49-F238E27FC236}">
                  <a16:creationId xmlns:a16="http://schemas.microsoft.com/office/drawing/2014/main" id="{7C48EB3D-5602-B6AF-5593-AA758DC6BAB0}"/>
                </a:ext>
              </a:extLst>
            </p:cNvPr>
            <p:cNvSpPr>
              <a:spLocks noChangeArrowheads="1"/>
            </p:cNvSpPr>
            <p:nvPr/>
          </p:nvSpPr>
          <p:spPr bwMode="auto">
            <a:xfrm>
              <a:off x="1380" y="2136"/>
              <a:ext cx="304" cy="192"/>
            </a:xfrm>
            <a:prstGeom prst="rect">
              <a:avLst/>
            </a:prstGeom>
            <a:solidFill>
              <a:srgbClr val="FF3399"/>
            </a:solidFill>
            <a:ln w="12700">
              <a:solidFill>
                <a:srgbClr val="FF3399"/>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92" name="Rectangle 244">
              <a:extLst>
                <a:ext uri="{FF2B5EF4-FFF2-40B4-BE49-F238E27FC236}">
                  <a16:creationId xmlns:a16="http://schemas.microsoft.com/office/drawing/2014/main" id="{1405A9C5-B451-D5E2-BEE9-F1164A2CA1D0}"/>
                </a:ext>
              </a:extLst>
            </p:cNvPr>
            <p:cNvSpPr>
              <a:spLocks noChangeArrowheads="1"/>
            </p:cNvSpPr>
            <p:nvPr/>
          </p:nvSpPr>
          <p:spPr bwMode="auto">
            <a:xfrm>
              <a:off x="14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23</a:t>
              </a:r>
              <a:endParaRPr lang="en-US" altLang="en-US" sz="1200"/>
            </a:p>
          </p:txBody>
        </p:sp>
        <p:sp>
          <p:nvSpPr>
            <p:cNvPr id="793" name="Rectangle 245">
              <a:extLst>
                <a:ext uri="{FF2B5EF4-FFF2-40B4-BE49-F238E27FC236}">
                  <a16:creationId xmlns:a16="http://schemas.microsoft.com/office/drawing/2014/main" id="{7D82F9C2-6D23-54FB-A62E-6CFE67AF6C98}"/>
                </a:ext>
              </a:extLst>
            </p:cNvPr>
            <p:cNvSpPr>
              <a:spLocks noChangeArrowheads="1"/>
            </p:cNvSpPr>
            <p:nvPr/>
          </p:nvSpPr>
          <p:spPr bwMode="auto">
            <a:xfrm>
              <a:off x="1464" y="2172"/>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V</a:t>
              </a:r>
              <a:endParaRPr lang="en-US" altLang="en-US" sz="1200"/>
            </a:p>
          </p:txBody>
        </p:sp>
        <p:sp>
          <p:nvSpPr>
            <p:cNvPr id="794" name="Rectangle 246">
              <a:extLst>
                <a:ext uri="{FF2B5EF4-FFF2-40B4-BE49-F238E27FC236}">
                  <a16:creationId xmlns:a16="http://schemas.microsoft.com/office/drawing/2014/main" id="{AAE46CE1-7A67-04D6-9677-F76DB5465373}"/>
                </a:ext>
              </a:extLst>
            </p:cNvPr>
            <p:cNvSpPr>
              <a:spLocks noChangeArrowheads="1"/>
            </p:cNvSpPr>
            <p:nvPr/>
          </p:nvSpPr>
          <p:spPr bwMode="auto">
            <a:xfrm>
              <a:off x="17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24</a:t>
              </a:r>
              <a:endParaRPr lang="en-US" altLang="en-US" sz="1200"/>
            </a:p>
          </p:txBody>
        </p:sp>
        <p:sp>
          <p:nvSpPr>
            <p:cNvPr id="795" name="Rectangle 247">
              <a:extLst>
                <a:ext uri="{FF2B5EF4-FFF2-40B4-BE49-F238E27FC236}">
                  <a16:creationId xmlns:a16="http://schemas.microsoft.com/office/drawing/2014/main" id="{F8E7C4D6-7CAF-99CC-4032-6C2F61BCA675}"/>
                </a:ext>
              </a:extLst>
            </p:cNvPr>
            <p:cNvSpPr>
              <a:spLocks noChangeArrowheads="1"/>
            </p:cNvSpPr>
            <p:nvPr/>
          </p:nvSpPr>
          <p:spPr bwMode="auto">
            <a:xfrm>
              <a:off x="1760" y="2172"/>
              <a:ext cx="10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Cr</a:t>
              </a:r>
              <a:endParaRPr lang="en-US" altLang="en-US" sz="1200" dirty="0"/>
            </a:p>
          </p:txBody>
        </p:sp>
        <p:sp>
          <p:nvSpPr>
            <p:cNvPr id="796" name="Rectangle 248">
              <a:extLst>
                <a:ext uri="{FF2B5EF4-FFF2-40B4-BE49-F238E27FC236}">
                  <a16:creationId xmlns:a16="http://schemas.microsoft.com/office/drawing/2014/main" id="{8C976392-5E28-056F-592D-02E448FAA260}"/>
                </a:ext>
              </a:extLst>
            </p:cNvPr>
            <p:cNvSpPr>
              <a:spLocks noChangeArrowheads="1"/>
            </p:cNvSpPr>
            <p:nvPr/>
          </p:nvSpPr>
          <p:spPr bwMode="auto">
            <a:xfrm>
              <a:off x="3780" y="19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97" name="Rectangle 249">
              <a:extLst>
                <a:ext uri="{FF2B5EF4-FFF2-40B4-BE49-F238E27FC236}">
                  <a16:creationId xmlns:a16="http://schemas.microsoft.com/office/drawing/2014/main" id="{DADCBECF-3033-1E08-6F2E-10C492813A9F}"/>
                </a:ext>
              </a:extLst>
            </p:cNvPr>
            <p:cNvSpPr>
              <a:spLocks noChangeArrowheads="1"/>
            </p:cNvSpPr>
            <p:nvPr/>
          </p:nvSpPr>
          <p:spPr bwMode="auto">
            <a:xfrm>
              <a:off x="3780" y="2136"/>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798" name="Rectangle 250">
              <a:extLst>
                <a:ext uri="{FF2B5EF4-FFF2-40B4-BE49-F238E27FC236}">
                  <a16:creationId xmlns:a16="http://schemas.microsoft.com/office/drawing/2014/main" id="{A1EC7B81-402D-6AA6-7548-D107CBB65989}"/>
                </a:ext>
              </a:extLst>
            </p:cNvPr>
            <p:cNvSpPr>
              <a:spLocks noChangeArrowheads="1"/>
            </p:cNvSpPr>
            <p:nvPr/>
          </p:nvSpPr>
          <p:spPr bwMode="auto">
            <a:xfrm>
              <a:off x="38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31</a:t>
              </a:r>
              <a:endParaRPr lang="en-US" altLang="en-US" sz="1200"/>
            </a:p>
          </p:txBody>
        </p:sp>
        <p:sp>
          <p:nvSpPr>
            <p:cNvPr id="799" name="Rectangle 251">
              <a:extLst>
                <a:ext uri="{FF2B5EF4-FFF2-40B4-BE49-F238E27FC236}">
                  <a16:creationId xmlns:a16="http://schemas.microsoft.com/office/drawing/2014/main" id="{01C8DF0D-F9A5-43C5-FFD7-185564AA44AF}"/>
                </a:ext>
              </a:extLst>
            </p:cNvPr>
            <p:cNvSpPr>
              <a:spLocks noChangeArrowheads="1"/>
            </p:cNvSpPr>
            <p:nvPr/>
          </p:nvSpPr>
          <p:spPr bwMode="auto">
            <a:xfrm>
              <a:off x="3864" y="2172"/>
              <a:ext cx="12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Ga</a:t>
              </a:r>
              <a:endParaRPr lang="en-US" altLang="en-US" sz="1200"/>
            </a:p>
          </p:txBody>
        </p:sp>
        <p:sp>
          <p:nvSpPr>
            <p:cNvPr id="800" name="Rectangle 252">
              <a:extLst>
                <a:ext uri="{FF2B5EF4-FFF2-40B4-BE49-F238E27FC236}">
                  <a16:creationId xmlns:a16="http://schemas.microsoft.com/office/drawing/2014/main" id="{5B31389F-EB29-44F4-2B12-B58246491CD7}"/>
                </a:ext>
              </a:extLst>
            </p:cNvPr>
            <p:cNvSpPr>
              <a:spLocks noChangeArrowheads="1"/>
            </p:cNvSpPr>
            <p:nvPr/>
          </p:nvSpPr>
          <p:spPr bwMode="auto">
            <a:xfrm>
              <a:off x="4084" y="1952"/>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01" name="Rectangle 253">
              <a:extLst>
                <a:ext uri="{FF2B5EF4-FFF2-40B4-BE49-F238E27FC236}">
                  <a16:creationId xmlns:a16="http://schemas.microsoft.com/office/drawing/2014/main" id="{ED985629-F25D-80A8-644C-672DC20A4E52}"/>
                </a:ext>
              </a:extLst>
            </p:cNvPr>
            <p:cNvSpPr>
              <a:spLocks noChangeArrowheads="1"/>
            </p:cNvSpPr>
            <p:nvPr/>
          </p:nvSpPr>
          <p:spPr bwMode="auto">
            <a:xfrm>
              <a:off x="4084" y="2136"/>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02" name="Rectangle 254">
              <a:extLst>
                <a:ext uri="{FF2B5EF4-FFF2-40B4-BE49-F238E27FC236}">
                  <a16:creationId xmlns:a16="http://schemas.microsoft.com/office/drawing/2014/main" id="{A69DFD06-2371-DEE1-50D1-6C3E432843E0}"/>
                </a:ext>
              </a:extLst>
            </p:cNvPr>
            <p:cNvSpPr>
              <a:spLocks noChangeArrowheads="1"/>
            </p:cNvSpPr>
            <p:nvPr/>
          </p:nvSpPr>
          <p:spPr bwMode="auto">
            <a:xfrm>
              <a:off x="41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32</a:t>
              </a:r>
              <a:endParaRPr lang="en-US" altLang="en-US" sz="1200"/>
            </a:p>
          </p:txBody>
        </p:sp>
        <p:sp>
          <p:nvSpPr>
            <p:cNvPr id="803" name="Rectangle 255">
              <a:extLst>
                <a:ext uri="{FF2B5EF4-FFF2-40B4-BE49-F238E27FC236}">
                  <a16:creationId xmlns:a16="http://schemas.microsoft.com/office/drawing/2014/main" id="{8DD8BF57-C6AB-B3D3-032D-3415BD0B1CFC}"/>
                </a:ext>
              </a:extLst>
            </p:cNvPr>
            <p:cNvSpPr>
              <a:spLocks noChangeArrowheads="1"/>
            </p:cNvSpPr>
            <p:nvPr/>
          </p:nvSpPr>
          <p:spPr bwMode="auto">
            <a:xfrm>
              <a:off x="4160" y="2172"/>
              <a:ext cx="12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Ge</a:t>
              </a:r>
              <a:endParaRPr lang="en-US" altLang="en-US" sz="1200"/>
            </a:p>
          </p:txBody>
        </p:sp>
        <p:sp>
          <p:nvSpPr>
            <p:cNvPr id="804" name="Rectangle 256">
              <a:extLst>
                <a:ext uri="{FF2B5EF4-FFF2-40B4-BE49-F238E27FC236}">
                  <a16:creationId xmlns:a16="http://schemas.microsoft.com/office/drawing/2014/main" id="{41811DAD-AA40-70E6-6181-F63955134747}"/>
                </a:ext>
              </a:extLst>
            </p:cNvPr>
            <p:cNvSpPr>
              <a:spLocks noChangeArrowheads="1"/>
            </p:cNvSpPr>
            <p:nvPr/>
          </p:nvSpPr>
          <p:spPr bwMode="auto">
            <a:xfrm>
              <a:off x="4380" y="19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05" name="Rectangle 257">
              <a:extLst>
                <a:ext uri="{FF2B5EF4-FFF2-40B4-BE49-F238E27FC236}">
                  <a16:creationId xmlns:a16="http://schemas.microsoft.com/office/drawing/2014/main" id="{396164D1-B70D-391A-E080-3EEE3493FC39}"/>
                </a:ext>
              </a:extLst>
            </p:cNvPr>
            <p:cNvSpPr>
              <a:spLocks noChangeArrowheads="1"/>
            </p:cNvSpPr>
            <p:nvPr/>
          </p:nvSpPr>
          <p:spPr bwMode="auto">
            <a:xfrm>
              <a:off x="4380" y="2136"/>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06" name="Rectangle 258">
              <a:extLst>
                <a:ext uri="{FF2B5EF4-FFF2-40B4-BE49-F238E27FC236}">
                  <a16:creationId xmlns:a16="http://schemas.microsoft.com/office/drawing/2014/main" id="{29A24FA4-F681-00EC-90E5-AF9283844E07}"/>
                </a:ext>
              </a:extLst>
            </p:cNvPr>
            <p:cNvSpPr>
              <a:spLocks noChangeArrowheads="1"/>
            </p:cNvSpPr>
            <p:nvPr/>
          </p:nvSpPr>
          <p:spPr bwMode="auto">
            <a:xfrm>
              <a:off x="44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33</a:t>
              </a:r>
              <a:endParaRPr lang="en-US" altLang="en-US" sz="1200"/>
            </a:p>
          </p:txBody>
        </p:sp>
        <p:sp>
          <p:nvSpPr>
            <p:cNvPr id="807" name="Rectangle 259">
              <a:extLst>
                <a:ext uri="{FF2B5EF4-FFF2-40B4-BE49-F238E27FC236}">
                  <a16:creationId xmlns:a16="http://schemas.microsoft.com/office/drawing/2014/main" id="{6CEAA0AB-F5A0-3434-9EA7-AB045894D19C}"/>
                </a:ext>
              </a:extLst>
            </p:cNvPr>
            <p:cNvSpPr>
              <a:spLocks noChangeArrowheads="1"/>
            </p:cNvSpPr>
            <p:nvPr/>
          </p:nvSpPr>
          <p:spPr bwMode="auto">
            <a:xfrm>
              <a:off x="4464" y="2172"/>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As</a:t>
              </a:r>
              <a:endParaRPr lang="en-US" altLang="en-US" sz="1200"/>
            </a:p>
          </p:txBody>
        </p:sp>
        <p:sp>
          <p:nvSpPr>
            <p:cNvPr id="808" name="Rectangle 260">
              <a:extLst>
                <a:ext uri="{FF2B5EF4-FFF2-40B4-BE49-F238E27FC236}">
                  <a16:creationId xmlns:a16="http://schemas.microsoft.com/office/drawing/2014/main" id="{E9E67E05-429E-9C01-CEC5-EB7B0084BDD4}"/>
                </a:ext>
              </a:extLst>
            </p:cNvPr>
            <p:cNvSpPr>
              <a:spLocks noChangeArrowheads="1"/>
            </p:cNvSpPr>
            <p:nvPr/>
          </p:nvSpPr>
          <p:spPr bwMode="auto">
            <a:xfrm>
              <a:off x="50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35</a:t>
              </a:r>
              <a:endParaRPr lang="en-US" altLang="en-US" sz="1200"/>
            </a:p>
          </p:txBody>
        </p:sp>
        <p:sp>
          <p:nvSpPr>
            <p:cNvPr id="809" name="Rectangle 261">
              <a:extLst>
                <a:ext uri="{FF2B5EF4-FFF2-40B4-BE49-F238E27FC236}">
                  <a16:creationId xmlns:a16="http://schemas.microsoft.com/office/drawing/2014/main" id="{04C4C7FF-4E12-0ACC-290F-F7702700BB0D}"/>
                </a:ext>
              </a:extLst>
            </p:cNvPr>
            <p:cNvSpPr>
              <a:spLocks noChangeArrowheads="1"/>
            </p:cNvSpPr>
            <p:nvPr/>
          </p:nvSpPr>
          <p:spPr bwMode="auto">
            <a:xfrm>
              <a:off x="5064" y="2172"/>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Br</a:t>
              </a:r>
              <a:endParaRPr lang="en-US" altLang="en-US" sz="1200"/>
            </a:p>
          </p:txBody>
        </p:sp>
        <p:sp>
          <p:nvSpPr>
            <p:cNvPr id="810" name="Rectangle 262">
              <a:extLst>
                <a:ext uri="{FF2B5EF4-FFF2-40B4-BE49-F238E27FC236}">
                  <a16:creationId xmlns:a16="http://schemas.microsoft.com/office/drawing/2014/main" id="{F55016CE-477D-2C4F-B801-E96CBBF6BF59}"/>
                </a:ext>
              </a:extLst>
            </p:cNvPr>
            <p:cNvSpPr>
              <a:spLocks noChangeArrowheads="1"/>
            </p:cNvSpPr>
            <p:nvPr/>
          </p:nvSpPr>
          <p:spPr bwMode="auto">
            <a:xfrm>
              <a:off x="8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39</a:t>
              </a:r>
              <a:endParaRPr lang="en-US" altLang="en-US" sz="1200"/>
            </a:p>
          </p:txBody>
        </p:sp>
        <p:sp>
          <p:nvSpPr>
            <p:cNvPr id="811" name="Rectangle 263">
              <a:extLst>
                <a:ext uri="{FF2B5EF4-FFF2-40B4-BE49-F238E27FC236}">
                  <a16:creationId xmlns:a16="http://schemas.microsoft.com/office/drawing/2014/main" id="{719EE20A-971B-9DE8-5D90-88231431663B}"/>
                </a:ext>
              </a:extLst>
            </p:cNvPr>
            <p:cNvSpPr>
              <a:spLocks noChangeArrowheads="1"/>
            </p:cNvSpPr>
            <p:nvPr/>
          </p:nvSpPr>
          <p:spPr bwMode="auto">
            <a:xfrm>
              <a:off x="864" y="2548"/>
              <a:ext cx="6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Y</a:t>
              </a:r>
              <a:endParaRPr lang="en-US" altLang="en-US" sz="1200"/>
            </a:p>
          </p:txBody>
        </p:sp>
        <p:sp>
          <p:nvSpPr>
            <p:cNvPr id="812" name="Rectangle 264">
              <a:extLst>
                <a:ext uri="{FF2B5EF4-FFF2-40B4-BE49-F238E27FC236}">
                  <a16:creationId xmlns:a16="http://schemas.microsoft.com/office/drawing/2014/main" id="{D974E9C9-0BEE-4901-E288-5750B35F8057}"/>
                </a:ext>
              </a:extLst>
            </p:cNvPr>
            <p:cNvSpPr>
              <a:spLocks noChangeArrowheads="1"/>
            </p:cNvSpPr>
            <p:nvPr/>
          </p:nvSpPr>
          <p:spPr bwMode="auto">
            <a:xfrm>
              <a:off x="10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13" name="Rectangle 265">
              <a:extLst>
                <a:ext uri="{FF2B5EF4-FFF2-40B4-BE49-F238E27FC236}">
                  <a16:creationId xmlns:a16="http://schemas.microsoft.com/office/drawing/2014/main" id="{DCF3DF8E-8EF0-F16C-4E73-0E1D6B77A095}"/>
                </a:ext>
              </a:extLst>
            </p:cNvPr>
            <p:cNvSpPr>
              <a:spLocks noChangeArrowheads="1"/>
            </p:cNvSpPr>
            <p:nvPr/>
          </p:nvSpPr>
          <p:spPr bwMode="auto">
            <a:xfrm>
              <a:off x="1084" y="2512"/>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14" name="Rectangle 266">
              <a:extLst>
                <a:ext uri="{FF2B5EF4-FFF2-40B4-BE49-F238E27FC236}">
                  <a16:creationId xmlns:a16="http://schemas.microsoft.com/office/drawing/2014/main" id="{50AF7BB8-2FBE-25AF-E7E5-533CB43AAD54}"/>
                </a:ext>
              </a:extLst>
            </p:cNvPr>
            <p:cNvSpPr>
              <a:spLocks noChangeArrowheads="1"/>
            </p:cNvSpPr>
            <p:nvPr/>
          </p:nvSpPr>
          <p:spPr bwMode="auto">
            <a:xfrm>
              <a:off x="11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40</a:t>
              </a:r>
              <a:endParaRPr lang="en-US" altLang="en-US" sz="1200"/>
            </a:p>
          </p:txBody>
        </p:sp>
        <p:sp>
          <p:nvSpPr>
            <p:cNvPr id="815" name="Rectangle 267">
              <a:extLst>
                <a:ext uri="{FF2B5EF4-FFF2-40B4-BE49-F238E27FC236}">
                  <a16:creationId xmlns:a16="http://schemas.microsoft.com/office/drawing/2014/main" id="{99F202DC-4CC7-F6D4-B1CC-8E80FE4D35EC}"/>
                </a:ext>
              </a:extLst>
            </p:cNvPr>
            <p:cNvSpPr>
              <a:spLocks noChangeArrowheads="1"/>
            </p:cNvSpPr>
            <p:nvPr/>
          </p:nvSpPr>
          <p:spPr bwMode="auto">
            <a:xfrm>
              <a:off x="1160" y="2548"/>
              <a:ext cx="9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Zr</a:t>
              </a:r>
              <a:endParaRPr lang="en-US" altLang="en-US" sz="1200"/>
            </a:p>
          </p:txBody>
        </p:sp>
        <p:sp>
          <p:nvSpPr>
            <p:cNvPr id="816" name="Rectangle 268">
              <a:extLst>
                <a:ext uri="{FF2B5EF4-FFF2-40B4-BE49-F238E27FC236}">
                  <a16:creationId xmlns:a16="http://schemas.microsoft.com/office/drawing/2014/main" id="{D8BB6A69-FD44-4DCD-867F-178D64611C78}"/>
                </a:ext>
              </a:extLst>
            </p:cNvPr>
            <p:cNvSpPr>
              <a:spLocks noChangeArrowheads="1"/>
            </p:cNvSpPr>
            <p:nvPr/>
          </p:nvSpPr>
          <p:spPr bwMode="auto">
            <a:xfrm>
              <a:off x="16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17" name="Rectangle 269">
              <a:extLst>
                <a:ext uri="{FF2B5EF4-FFF2-40B4-BE49-F238E27FC236}">
                  <a16:creationId xmlns:a16="http://schemas.microsoft.com/office/drawing/2014/main" id="{83F732A6-2ADB-92AD-3F12-E644B6DCCD39}"/>
                </a:ext>
              </a:extLst>
            </p:cNvPr>
            <p:cNvSpPr>
              <a:spLocks noChangeArrowheads="1"/>
            </p:cNvSpPr>
            <p:nvPr/>
          </p:nvSpPr>
          <p:spPr bwMode="auto">
            <a:xfrm>
              <a:off x="1684" y="2512"/>
              <a:ext cx="296"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18" name="Rectangle 270">
              <a:extLst>
                <a:ext uri="{FF2B5EF4-FFF2-40B4-BE49-F238E27FC236}">
                  <a16:creationId xmlns:a16="http://schemas.microsoft.com/office/drawing/2014/main" id="{299ABB5B-05B7-356A-1DF1-A1FA6859F115}"/>
                </a:ext>
              </a:extLst>
            </p:cNvPr>
            <p:cNvSpPr>
              <a:spLocks noChangeArrowheads="1"/>
            </p:cNvSpPr>
            <p:nvPr/>
          </p:nvSpPr>
          <p:spPr bwMode="auto">
            <a:xfrm>
              <a:off x="17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42</a:t>
              </a:r>
              <a:endParaRPr lang="en-US" altLang="en-US" sz="1200"/>
            </a:p>
          </p:txBody>
        </p:sp>
        <p:sp>
          <p:nvSpPr>
            <p:cNvPr id="819" name="Rectangle 271">
              <a:extLst>
                <a:ext uri="{FF2B5EF4-FFF2-40B4-BE49-F238E27FC236}">
                  <a16:creationId xmlns:a16="http://schemas.microsoft.com/office/drawing/2014/main" id="{7E4F7F79-D2CA-6C31-2A63-D9E4DB557D5C}"/>
                </a:ext>
              </a:extLst>
            </p:cNvPr>
            <p:cNvSpPr>
              <a:spLocks noChangeArrowheads="1"/>
            </p:cNvSpPr>
            <p:nvPr/>
          </p:nvSpPr>
          <p:spPr bwMode="auto">
            <a:xfrm>
              <a:off x="1760" y="2548"/>
              <a:ext cx="13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Mo</a:t>
              </a:r>
              <a:endParaRPr lang="en-US" altLang="en-US" sz="1200"/>
            </a:p>
          </p:txBody>
        </p:sp>
        <p:sp>
          <p:nvSpPr>
            <p:cNvPr id="820" name="Rectangle 272">
              <a:extLst>
                <a:ext uri="{FF2B5EF4-FFF2-40B4-BE49-F238E27FC236}">
                  <a16:creationId xmlns:a16="http://schemas.microsoft.com/office/drawing/2014/main" id="{D98D9A26-8ADB-AC96-AF5E-FE64E571B935}"/>
                </a:ext>
              </a:extLst>
            </p:cNvPr>
            <p:cNvSpPr>
              <a:spLocks noChangeArrowheads="1"/>
            </p:cNvSpPr>
            <p:nvPr/>
          </p:nvSpPr>
          <p:spPr bwMode="auto">
            <a:xfrm>
              <a:off x="3180" y="2328"/>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21" name="Rectangle 273">
              <a:extLst>
                <a:ext uri="{FF2B5EF4-FFF2-40B4-BE49-F238E27FC236}">
                  <a16:creationId xmlns:a16="http://schemas.microsoft.com/office/drawing/2014/main" id="{0AB33F8C-C08C-C437-ECAC-7BDA1A361DFB}"/>
                </a:ext>
              </a:extLst>
            </p:cNvPr>
            <p:cNvSpPr>
              <a:spLocks noChangeArrowheads="1"/>
            </p:cNvSpPr>
            <p:nvPr/>
          </p:nvSpPr>
          <p:spPr bwMode="auto">
            <a:xfrm>
              <a:off x="3180" y="2512"/>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22" name="Rectangle 274">
              <a:extLst>
                <a:ext uri="{FF2B5EF4-FFF2-40B4-BE49-F238E27FC236}">
                  <a16:creationId xmlns:a16="http://schemas.microsoft.com/office/drawing/2014/main" id="{3D760A29-9CDB-7000-C66B-48D4690DA774}"/>
                </a:ext>
              </a:extLst>
            </p:cNvPr>
            <p:cNvSpPr>
              <a:spLocks noChangeArrowheads="1"/>
            </p:cNvSpPr>
            <p:nvPr/>
          </p:nvSpPr>
          <p:spPr bwMode="auto">
            <a:xfrm>
              <a:off x="3272" y="239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47</a:t>
              </a:r>
              <a:endParaRPr lang="en-US" altLang="en-US" sz="1200"/>
            </a:p>
          </p:txBody>
        </p:sp>
        <p:sp>
          <p:nvSpPr>
            <p:cNvPr id="823" name="Rectangle 275">
              <a:extLst>
                <a:ext uri="{FF2B5EF4-FFF2-40B4-BE49-F238E27FC236}">
                  <a16:creationId xmlns:a16="http://schemas.microsoft.com/office/drawing/2014/main" id="{926AD6F5-445D-623D-6FCF-94E04B03E8A8}"/>
                </a:ext>
              </a:extLst>
            </p:cNvPr>
            <p:cNvSpPr>
              <a:spLocks noChangeArrowheads="1"/>
            </p:cNvSpPr>
            <p:nvPr/>
          </p:nvSpPr>
          <p:spPr bwMode="auto">
            <a:xfrm>
              <a:off x="3272" y="2556"/>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Ag</a:t>
              </a:r>
              <a:endParaRPr lang="en-US" altLang="en-US" sz="1200"/>
            </a:p>
          </p:txBody>
        </p:sp>
        <p:sp>
          <p:nvSpPr>
            <p:cNvPr id="824" name="Rectangle 276">
              <a:extLst>
                <a:ext uri="{FF2B5EF4-FFF2-40B4-BE49-F238E27FC236}">
                  <a16:creationId xmlns:a16="http://schemas.microsoft.com/office/drawing/2014/main" id="{735E8655-E048-9827-FD35-2F42CAF7FC04}"/>
                </a:ext>
              </a:extLst>
            </p:cNvPr>
            <p:cNvSpPr>
              <a:spLocks noChangeArrowheads="1"/>
            </p:cNvSpPr>
            <p:nvPr/>
          </p:nvSpPr>
          <p:spPr bwMode="auto">
            <a:xfrm>
              <a:off x="34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25" name="Rectangle 277">
              <a:extLst>
                <a:ext uri="{FF2B5EF4-FFF2-40B4-BE49-F238E27FC236}">
                  <a16:creationId xmlns:a16="http://schemas.microsoft.com/office/drawing/2014/main" id="{DC4E4423-1E8F-5B5B-980C-8459E748B0A9}"/>
                </a:ext>
              </a:extLst>
            </p:cNvPr>
            <p:cNvSpPr>
              <a:spLocks noChangeArrowheads="1"/>
            </p:cNvSpPr>
            <p:nvPr/>
          </p:nvSpPr>
          <p:spPr bwMode="auto">
            <a:xfrm>
              <a:off x="3484" y="2512"/>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26" name="Rectangle 278">
              <a:extLst>
                <a:ext uri="{FF2B5EF4-FFF2-40B4-BE49-F238E27FC236}">
                  <a16:creationId xmlns:a16="http://schemas.microsoft.com/office/drawing/2014/main" id="{AE793478-661D-3D3E-14DB-B4BD70AEAFF4}"/>
                </a:ext>
              </a:extLst>
            </p:cNvPr>
            <p:cNvSpPr>
              <a:spLocks noChangeArrowheads="1"/>
            </p:cNvSpPr>
            <p:nvPr/>
          </p:nvSpPr>
          <p:spPr bwMode="auto">
            <a:xfrm>
              <a:off x="35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48</a:t>
              </a:r>
              <a:endParaRPr lang="en-US" altLang="en-US" sz="1200"/>
            </a:p>
          </p:txBody>
        </p:sp>
        <p:sp>
          <p:nvSpPr>
            <p:cNvPr id="827" name="Rectangle 279">
              <a:extLst>
                <a:ext uri="{FF2B5EF4-FFF2-40B4-BE49-F238E27FC236}">
                  <a16:creationId xmlns:a16="http://schemas.microsoft.com/office/drawing/2014/main" id="{40B27977-1742-9651-74EF-22B646FB9538}"/>
                </a:ext>
              </a:extLst>
            </p:cNvPr>
            <p:cNvSpPr>
              <a:spLocks noChangeArrowheads="1"/>
            </p:cNvSpPr>
            <p:nvPr/>
          </p:nvSpPr>
          <p:spPr bwMode="auto">
            <a:xfrm>
              <a:off x="3560" y="2548"/>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Cd</a:t>
              </a:r>
              <a:endParaRPr lang="en-US" altLang="en-US" sz="1200" dirty="0"/>
            </a:p>
          </p:txBody>
        </p:sp>
        <p:sp>
          <p:nvSpPr>
            <p:cNvPr id="828" name="Rectangle 280">
              <a:extLst>
                <a:ext uri="{FF2B5EF4-FFF2-40B4-BE49-F238E27FC236}">
                  <a16:creationId xmlns:a16="http://schemas.microsoft.com/office/drawing/2014/main" id="{9DD0E22B-4304-9D32-EA56-0A0DB259E0D9}"/>
                </a:ext>
              </a:extLst>
            </p:cNvPr>
            <p:cNvSpPr>
              <a:spLocks noChangeArrowheads="1"/>
            </p:cNvSpPr>
            <p:nvPr/>
          </p:nvSpPr>
          <p:spPr bwMode="auto">
            <a:xfrm>
              <a:off x="3780" y="2328"/>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29" name="Rectangle 281">
              <a:extLst>
                <a:ext uri="{FF2B5EF4-FFF2-40B4-BE49-F238E27FC236}">
                  <a16:creationId xmlns:a16="http://schemas.microsoft.com/office/drawing/2014/main" id="{B1DA288C-B9EF-68E6-8A86-BFE9C2B99748}"/>
                </a:ext>
              </a:extLst>
            </p:cNvPr>
            <p:cNvSpPr>
              <a:spLocks noChangeArrowheads="1"/>
            </p:cNvSpPr>
            <p:nvPr/>
          </p:nvSpPr>
          <p:spPr bwMode="auto">
            <a:xfrm>
              <a:off x="3780" y="2512"/>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30" name="Rectangle 282">
              <a:extLst>
                <a:ext uri="{FF2B5EF4-FFF2-40B4-BE49-F238E27FC236}">
                  <a16:creationId xmlns:a16="http://schemas.microsoft.com/office/drawing/2014/main" id="{28ABD5BB-285F-39C3-F8F3-5923B71A6344}"/>
                </a:ext>
              </a:extLst>
            </p:cNvPr>
            <p:cNvSpPr>
              <a:spLocks noChangeArrowheads="1"/>
            </p:cNvSpPr>
            <p:nvPr/>
          </p:nvSpPr>
          <p:spPr bwMode="auto">
            <a:xfrm>
              <a:off x="38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49</a:t>
              </a:r>
              <a:endParaRPr lang="en-US" altLang="en-US" sz="1200"/>
            </a:p>
          </p:txBody>
        </p:sp>
        <p:sp>
          <p:nvSpPr>
            <p:cNvPr id="831" name="Rectangle 283">
              <a:extLst>
                <a:ext uri="{FF2B5EF4-FFF2-40B4-BE49-F238E27FC236}">
                  <a16:creationId xmlns:a16="http://schemas.microsoft.com/office/drawing/2014/main" id="{771348EC-BF04-F53A-5F15-6AA7DB0380A1}"/>
                </a:ext>
              </a:extLst>
            </p:cNvPr>
            <p:cNvSpPr>
              <a:spLocks noChangeArrowheads="1"/>
            </p:cNvSpPr>
            <p:nvPr/>
          </p:nvSpPr>
          <p:spPr bwMode="auto">
            <a:xfrm>
              <a:off x="3864" y="2548"/>
              <a:ext cx="8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In</a:t>
              </a:r>
              <a:endParaRPr lang="en-US" altLang="en-US" sz="1200"/>
            </a:p>
          </p:txBody>
        </p:sp>
        <p:sp>
          <p:nvSpPr>
            <p:cNvPr id="832" name="Rectangle 284">
              <a:extLst>
                <a:ext uri="{FF2B5EF4-FFF2-40B4-BE49-F238E27FC236}">
                  <a16:creationId xmlns:a16="http://schemas.microsoft.com/office/drawing/2014/main" id="{77258B78-5008-9CCC-2068-A5908B170838}"/>
                </a:ext>
              </a:extLst>
            </p:cNvPr>
            <p:cNvSpPr>
              <a:spLocks noChangeArrowheads="1"/>
            </p:cNvSpPr>
            <p:nvPr/>
          </p:nvSpPr>
          <p:spPr bwMode="auto">
            <a:xfrm>
              <a:off x="46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33" name="Rectangle 285">
              <a:extLst>
                <a:ext uri="{FF2B5EF4-FFF2-40B4-BE49-F238E27FC236}">
                  <a16:creationId xmlns:a16="http://schemas.microsoft.com/office/drawing/2014/main" id="{C2087496-9510-0DE3-7007-F9B42F2E31E0}"/>
                </a:ext>
              </a:extLst>
            </p:cNvPr>
            <p:cNvSpPr>
              <a:spLocks noChangeArrowheads="1"/>
            </p:cNvSpPr>
            <p:nvPr/>
          </p:nvSpPr>
          <p:spPr bwMode="auto">
            <a:xfrm>
              <a:off x="4684" y="2512"/>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34" name="Rectangle 286">
              <a:extLst>
                <a:ext uri="{FF2B5EF4-FFF2-40B4-BE49-F238E27FC236}">
                  <a16:creationId xmlns:a16="http://schemas.microsoft.com/office/drawing/2014/main" id="{662405A1-230A-9144-42DA-443A2FDC9741}"/>
                </a:ext>
              </a:extLst>
            </p:cNvPr>
            <p:cNvSpPr>
              <a:spLocks noChangeArrowheads="1"/>
            </p:cNvSpPr>
            <p:nvPr/>
          </p:nvSpPr>
          <p:spPr bwMode="auto">
            <a:xfrm>
              <a:off x="47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52</a:t>
              </a:r>
              <a:endParaRPr lang="en-US" altLang="en-US" sz="1200"/>
            </a:p>
          </p:txBody>
        </p:sp>
        <p:sp>
          <p:nvSpPr>
            <p:cNvPr id="835" name="Rectangle 287">
              <a:extLst>
                <a:ext uri="{FF2B5EF4-FFF2-40B4-BE49-F238E27FC236}">
                  <a16:creationId xmlns:a16="http://schemas.microsoft.com/office/drawing/2014/main" id="{22399373-9255-FCF5-9444-D756A34C83A9}"/>
                </a:ext>
              </a:extLst>
            </p:cNvPr>
            <p:cNvSpPr>
              <a:spLocks noChangeArrowheads="1"/>
            </p:cNvSpPr>
            <p:nvPr/>
          </p:nvSpPr>
          <p:spPr bwMode="auto">
            <a:xfrm>
              <a:off x="4760" y="2548"/>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Te</a:t>
              </a:r>
              <a:endParaRPr lang="en-US" altLang="en-US" sz="1200"/>
            </a:p>
          </p:txBody>
        </p:sp>
        <p:sp>
          <p:nvSpPr>
            <p:cNvPr id="836" name="Rectangle 288">
              <a:extLst>
                <a:ext uri="{FF2B5EF4-FFF2-40B4-BE49-F238E27FC236}">
                  <a16:creationId xmlns:a16="http://schemas.microsoft.com/office/drawing/2014/main" id="{D8CB7E9C-17D6-68CF-A18E-DFCAC8508DD1}"/>
                </a:ext>
              </a:extLst>
            </p:cNvPr>
            <p:cNvSpPr>
              <a:spLocks noChangeArrowheads="1"/>
            </p:cNvSpPr>
            <p:nvPr/>
          </p:nvSpPr>
          <p:spPr bwMode="auto">
            <a:xfrm>
              <a:off x="4980" y="2328"/>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37" name="Rectangle 289">
              <a:extLst>
                <a:ext uri="{FF2B5EF4-FFF2-40B4-BE49-F238E27FC236}">
                  <a16:creationId xmlns:a16="http://schemas.microsoft.com/office/drawing/2014/main" id="{7331AF7A-DCBC-4137-01F2-B4B0CD64B090}"/>
                </a:ext>
              </a:extLst>
            </p:cNvPr>
            <p:cNvSpPr>
              <a:spLocks noChangeArrowheads="1"/>
            </p:cNvSpPr>
            <p:nvPr/>
          </p:nvSpPr>
          <p:spPr bwMode="auto">
            <a:xfrm>
              <a:off x="4980" y="2512"/>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38" name="Rectangle 290">
              <a:extLst>
                <a:ext uri="{FF2B5EF4-FFF2-40B4-BE49-F238E27FC236}">
                  <a16:creationId xmlns:a16="http://schemas.microsoft.com/office/drawing/2014/main" id="{FFF91B07-1D85-F847-DE4B-7A6564C2BE44}"/>
                </a:ext>
              </a:extLst>
            </p:cNvPr>
            <p:cNvSpPr>
              <a:spLocks noChangeArrowheads="1"/>
            </p:cNvSpPr>
            <p:nvPr/>
          </p:nvSpPr>
          <p:spPr bwMode="auto">
            <a:xfrm>
              <a:off x="50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53</a:t>
              </a:r>
              <a:endParaRPr lang="en-US" altLang="en-US" sz="1200"/>
            </a:p>
          </p:txBody>
        </p:sp>
        <p:sp>
          <p:nvSpPr>
            <p:cNvPr id="839" name="Rectangle 291">
              <a:extLst>
                <a:ext uri="{FF2B5EF4-FFF2-40B4-BE49-F238E27FC236}">
                  <a16:creationId xmlns:a16="http://schemas.microsoft.com/office/drawing/2014/main" id="{9D6C1305-937C-F16F-3BDD-119E43529D97}"/>
                </a:ext>
              </a:extLst>
            </p:cNvPr>
            <p:cNvSpPr>
              <a:spLocks noChangeArrowheads="1"/>
            </p:cNvSpPr>
            <p:nvPr/>
          </p:nvSpPr>
          <p:spPr bwMode="auto">
            <a:xfrm>
              <a:off x="5064" y="2548"/>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I</a:t>
              </a:r>
              <a:endParaRPr lang="en-US" altLang="en-US" sz="1200"/>
            </a:p>
          </p:txBody>
        </p:sp>
        <p:sp>
          <p:nvSpPr>
            <p:cNvPr id="840" name="Rectangle 292">
              <a:extLst>
                <a:ext uri="{FF2B5EF4-FFF2-40B4-BE49-F238E27FC236}">
                  <a16:creationId xmlns:a16="http://schemas.microsoft.com/office/drawing/2014/main" id="{286D1764-EA63-F45C-5167-01C3F5AD2560}"/>
                </a:ext>
              </a:extLst>
            </p:cNvPr>
            <p:cNvSpPr>
              <a:spLocks noChangeArrowheads="1"/>
            </p:cNvSpPr>
            <p:nvPr/>
          </p:nvSpPr>
          <p:spPr bwMode="auto">
            <a:xfrm>
              <a:off x="780" y="2704"/>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41" name="Rectangle 293">
              <a:extLst>
                <a:ext uri="{FF2B5EF4-FFF2-40B4-BE49-F238E27FC236}">
                  <a16:creationId xmlns:a16="http://schemas.microsoft.com/office/drawing/2014/main" id="{38ED47B1-1A71-E755-7239-9DEB25C68AD9}"/>
                </a:ext>
              </a:extLst>
            </p:cNvPr>
            <p:cNvSpPr>
              <a:spLocks noChangeArrowheads="1"/>
            </p:cNvSpPr>
            <p:nvPr/>
          </p:nvSpPr>
          <p:spPr bwMode="auto">
            <a:xfrm>
              <a:off x="780" y="2888"/>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42" name="Rectangle 294">
              <a:extLst>
                <a:ext uri="{FF2B5EF4-FFF2-40B4-BE49-F238E27FC236}">
                  <a16:creationId xmlns:a16="http://schemas.microsoft.com/office/drawing/2014/main" id="{8AFF183A-AB30-D55E-6E2D-990CAD9361B6}"/>
                </a:ext>
              </a:extLst>
            </p:cNvPr>
            <p:cNvSpPr>
              <a:spLocks noChangeArrowheads="1"/>
            </p:cNvSpPr>
            <p:nvPr/>
          </p:nvSpPr>
          <p:spPr bwMode="auto">
            <a:xfrm>
              <a:off x="8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57</a:t>
              </a:r>
              <a:endParaRPr lang="en-US" altLang="en-US" sz="1200"/>
            </a:p>
          </p:txBody>
        </p:sp>
        <p:sp>
          <p:nvSpPr>
            <p:cNvPr id="843" name="Rectangle 295">
              <a:extLst>
                <a:ext uri="{FF2B5EF4-FFF2-40B4-BE49-F238E27FC236}">
                  <a16:creationId xmlns:a16="http://schemas.microsoft.com/office/drawing/2014/main" id="{30140059-19BD-EE8A-50BB-5150C1FE4E6D}"/>
                </a:ext>
              </a:extLst>
            </p:cNvPr>
            <p:cNvSpPr>
              <a:spLocks noChangeArrowheads="1"/>
            </p:cNvSpPr>
            <p:nvPr/>
          </p:nvSpPr>
          <p:spPr bwMode="auto">
            <a:xfrm>
              <a:off x="864" y="292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La</a:t>
              </a:r>
              <a:endParaRPr lang="en-US" altLang="en-US" sz="1200"/>
            </a:p>
          </p:txBody>
        </p:sp>
        <p:sp>
          <p:nvSpPr>
            <p:cNvPr id="844" name="Rectangle 296">
              <a:extLst>
                <a:ext uri="{FF2B5EF4-FFF2-40B4-BE49-F238E27FC236}">
                  <a16:creationId xmlns:a16="http://schemas.microsoft.com/office/drawing/2014/main" id="{D7EA20D4-333B-72AE-7FA5-9958168AE469}"/>
                </a:ext>
              </a:extLst>
            </p:cNvPr>
            <p:cNvSpPr>
              <a:spLocks noChangeArrowheads="1"/>
            </p:cNvSpPr>
            <p:nvPr/>
          </p:nvSpPr>
          <p:spPr bwMode="auto">
            <a:xfrm>
              <a:off x="1380" y="3152"/>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45" name="Rectangle 297">
              <a:extLst>
                <a:ext uri="{FF2B5EF4-FFF2-40B4-BE49-F238E27FC236}">
                  <a16:creationId xmlns:a16="http://schemas.microsoft.com/office/drawing/2014/main" id="{B15988F6-EE5E-6DD4-92FE-E569ECE7F437}"/>
                </a:ext>
              </a:extLst>
            </p:cNvPr>
            <p:cNvSpPr>
              <a:spLocks noChangeArrowheads="1"/>
            </p:cNvSpPr>
            <p:nvPr/>
          </p:nvSpPr>
          <p:spPr bwMode="auto">
            <a:xfrm>
              <a:off x="1380" y="3336"/>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46" name="Rectangle 298">
              <a:extLst>
                <a:ext uri="{FF2B5EF4-FFF2-40B4-BE49-F238E27FC236}">
                  <a16:creationId xmlns:a16="http://schemas.microsoft.com/office/drawing/2014/main" id="{EDEBFC34-8258-B630-F007-E47AFE90661B}"/>
                </a:ext>
              </a:extLst>
            </p:cNvPr>
            <p:cNvSpPr>
              <a:spLocks noChangeArrowheads="1"/>
            </p:cNvSpPr>
            <p:nvPr/>
          </p:nvSpPr>
          <p:spPr bwMode="auto">
            <a:xfrm>
              <a:off x="1472" y="3220"/>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59</a:t>
              </a:r>
              <a:endParaRPr lang="en-US" altLang="en-US" sz="1200"/>
            </a:p>
          </p:txBody>
        </p:sp>
        <p:sp>
          <p:nvSpPr>
            <p:cNvPr id="847" name="Rectangle 299">
              <a:extLst>
                <a:ext uri="{FF2B5EF4-FFF2-40B4-BE49-F238E27FC236}">
                  <a16:creationId xmlns:a16="http://schemas.microsoft.com/office/drawing/2014/main" id="{1B4A4BFA-CFB2-0FF3-B679-98964184DCE9}"/>
                </a:ext>
              </a:extLst>
            </p:cNvPr>
            <p:cNvSpPr>
              <a:spLocks noChangeArrowheads="1"/>
            </p:cNvSpPr>
            <p:nvPr/>
          </p:nvSpPr>
          <p:spPr bwMode="auto">
            <a:xfrm>
              <a:off x="1472" y="3380"/>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Pr</a:t>
              </a:r>
              <a:endParaRPr lang="en-US" altLang="en-US" sz="1200"/>
            </a:p>
          </p:txBody>
        </p:sp>
        <p:sp>
          <p:nvSpPr>
            <p:cNvPr id="848" name="Rectangle 300">
              <a:extLst>
                <a:ext uri="{FF2B5EF4-FFF2-40B4-BE49-F238E27FC236}">
                  <a16:creationId xmlns:a16="http://schemas.microsoft.com/office/drawing/2014/main" id="{814E5507-ADBE-950D-F0FD-46B657C67EEA}"/>
                </a:ext>
              </a:extLst>
            </p:cNvPr>
            <p:cNvSpPr>
              <a:spLocks noChangeArrowheads="1"/>
            </p:cNvSpPr>
            <p:nvPr/>
          </p:nvSpPr>
          <p:spPr bwMode="auto">
            <a:xfrm>
              <a:off x="1684" y="31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49" name="Rectangle 301">
              <a:extLst>
                <a:ext uri="{FF2B5EF4-FFF2-40B4-BE49-F238E27FC236}">
                  <a16:creationId xmlns:a16="http://schemas.microsoft.com/office/drawing/2014/main" id="{1F269130-31C7-27C8-25A3-4C50CA27D117}"/>
                </a:ext>
              </a:extLst>
            </p:cNvPr>
            <p:cNvSpPr>
              <a:spLocks noChangeArrowheads="1"/>
            </p:cNvSpPr>
            <p:nvPr/>
          </p:nvSpPr>
          <p:spPr bwMode="auto">
            <a:xfrm>
              <a:off x="1684" y="3336"/>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50" name="Rectangle 302">
              <a:extLst>
                <a:ext uri="{FF2B5EF4-FFF2-40B4-BE49-F238E27FC236}">
                  <a16:creationId xmlns:a16="http://schemas.microsoft.com/office/drawing/2014/main" id="{7397E316-FB2E-D8DE-3583-12603ABF7E8E}"/>
                </a:ext>
              </a:extLst>
            </p:cNvPr>
            <p:cNvSpPr>
              <a:spLocks noChangeArrowheads="1"/>
            </p:cNvSpPr>
            <p:nvPr/>
          </p:nvSpPr>
          <p:spPr bwMode="auto">
            <a:xfrm>
              <a:off x="17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60</a:t>
              </a:r>
              <a:endParaRPr lang="en-US" altLang="en-US" sz="1200"/>
            </a:p>
          </p:txBody>
        </p:sp>
        <p:sp>
          <p:nvSpPr>
            <p:cNvPr id="851" name="Rectangle 303">
              <a:extLst>
                <a:ext uri="{FF2B5EF4-FFF2-40B4-BE49-F238E27FC236}">
                  <a16:creationId xmlns:a16="http://schemas.microsoft.com/office/drawing/2014/main" id="{A36C95AB-A06C-E2F8-9A99-2B806EE901EB}"/>
                </a:ext>
              </a:extLst>
            </p:cNvPr>
            <p:cNvSpPr>
              <a:spLocks noChangeArrowheads="1"/>
            </p:cNvSpPr>
            <p:nvPr/>
          </p:nvSpPr>
          <p:spPr bwMode="auto">
            <a:xfrm>
              <a:off x="1760" y="3372"/>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Nd</a:t>
              </a:r>
              <a:endParaRPr lang="en-US" altLang="en-US" sz="1200"/>
            </a:p>
          </p:txBody>
        </p:sp>
        <p:sp>
          <p:nvSpPr>
            <p:cNvPr id="852" name="Rectangle 304">
              <a:extLst>
                <a:ext uri="{FF2B5EF4-FFF2-40B4-BE49-F238E27FC236}">
                  <a16:creationId xmlns:a16="http://schemas.microsoft.com/office/drawing/2014/main" id="{6BA93126-6F6C-DBCE-D2B1-C174B1ABDCE3}"/>
                </a:ext>
              </a:extLst>
            </p:cNvPr>
            <p:cNvSpPr>
              <a:spLocks noChangeArrowheads="1"/>
            </p:cNvSpPr>
            <p:nvPr/>
          </p:nvSpPr>
          <p:spPr bwMode="auto">
            <a:xfrm>
              <a:off x="4084" y="3336"/>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53" name="Rectangle 305">
              <a:extLst>
                <a:ext uri="{FF2B5EF4-FFF2-40B4-BE49-F238E27FC236}">
                  <a16:creationId xmlns:a16="http://schemas.microsoft.com/office/drawing/2014/main" id="{E458BFA1-9C10-0099-1F1B-03B31008654C}"/>
                </a:ext>
              </a:extLst>
            </p:cNvPr>
            <p:cNvSpPr>
              <a:spLocks noChangeArrowheads="1"/>
            </p:cNvSpPr>
            <p:nvPr/>
          </p:nvSpPr>
          <p:spPr bwMode="auto">
            <a:xfrm>
              <a:off x="41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68</a:t>
              </a:r>
              <a:endParaRPr lang="en-US" altLang="en-US" sz="1200"/>
            </a:p>
          </p:txBody>
        </p:sp>
        <p:sp>
          <p:nvSpPr>
            <p:cNvPr id="854" name="Rectangle 306">
              <a:extLst>
                <a:ext uri="{FF2B5EF4-FFF2-40B4-BE49-F238E27FC236}">
                  <a16:creationId xmlns:a16="http://schemas.microsoft.com/office/drawing/2014/main" id="{80D1E82C-1601-7740-3131-B11DD79E0656}"/>
                </a:ext>
              </a:extLst>
            </p:cNvPr>
            <p:cNvSpPr>
              <a:spLocks noChangeArrowheads="1"/>
            </p:cNvSpPr>
            <p:nvPr/>
          </p:nvSpPr>
          <p:spPr bwMode="auto">
            <a:xfrm>
              <a:off x="4160" y="3372"/>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Er</a:t>
              </a:r>
              <a:endParaRPr lang="en-US" altLang="en-US" sz="1200"/>
            </a:p>
          </p:txBody>
        </p:sp>
        <p:sp>
          <p:nvSpPr>
            <p:cNvPr id="855" name="Rectangle 307">
              <a:extLst>
                <a:ext uri="{FF2B5EF4-FFF2-40B4-BE49-F238E27FC236}">
                  <a16:creationId xmlns:a16="http://schemas.microsoft.com/office/drawing/2014/main" id="{E38ECAD1-5FB2-438D-3AF3-3992E65F8835}"/>
                </a:ext>
              </a:extLst>
            </p:cNvPr>
            <p:cNvSpPr>
              <a:spLocks noChangeArrowheads="1"/>
            </p:cNvSpPr>
            <p:nvPr/>
          </p:nvSpPr>
          <p:spPr bwMode="auto">
            <a:xfrm>
              <a:off x="4380" y="31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56" name="Rectangle 308">
              <a:extLst>
                <a:ext uri="{FF2B5EF4-FFF2-40B4-BE49-F238E27FC236}">
                  <a16:creationId xmlns:a16="http://schemas.microsoft.com/office/drawing/2014/main" id="{5F3DDE27-8680-F966-91B7-0FEFD7B21AD5}"/>
                </a:ext>
              </a:extLst>
            </p:cNvPr>
            <p:cNvSpPr>
              <a:spLocks noChangeArrowheads="1"/>
            </p:cNvSpPr>
            <p:nvPr/>
          </p:nvSpPr>
          <p:spPr bwMode="auto">
            <a:xfrm>
              <a:off x="4380" y="3336"/>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57" name="Rectangle 309">
              <a:extLst>
                <a:ext uri="{FF2B5EF4-FFF2-40B4-BE49-F238E27FC236}">
                  <a16:creationId xmlns:a16="http://schemas.microsoft.com/office/drawing/2014/main" id="{B586E88A-DD9C-2410-9A93-F905681B2A12}"/>
                </a:ext>
              </a:extLst>
            </p:cNvPr>
            <p:cNvSpPr>
              <a:spLocks noChangeArrowheads="1"/>
            </p:cNvSpPr>
            <p:nvPr/>
          </p:nvSpPr>
          <p:spPr bwMode="auto">
            <a:xfrm>
              <a:off x="4440" y="320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69</a:t>
              </a:r>
              <a:endParaRPr lang="en-US" altLang="en-US" sz="1200"/>
            </a:p>
          </p:txBody>
        </p:sp>
        <p:sp>
          <p:nvSpPr>
            <p:cNvPr id="858" name="Rectangle 310">
              <a:extLst>
                <a:ext uri="{FF2B5EF4-FFF2-40B4-BE49-F238E27FC236}">
                  <a16:creationId xmlns:a16="http://schemas.microsoft.com/office/drawing/2014/main" id="{BDF05EFB-CE38-7C8E-5895-F2EAC7C0B11C}"/>
                </a:ext>
              </a:extLst>
            </p:cNvPr>
            <p:cNvSpPr>
              <a:spLocks noChangeArrowheads="1"/>
            </p:cNvSpPr>
            <p:nvPr/>
          </p:nvSpPr>
          <p:spPr bwMode="auto">
            <a:xfrm>
              <a:off x="4440" y="3364"/>
              <a:ext cx="14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Tm</a:t>
              </a:r>
              <a:endParaRPr lang="en-US" altLang="en-US" sz="1200"/>
            </a:p>
          </p:txBody>
        </p:sp>
        <p:sp>
          <p:nvSpPr>
            <p:cNvPr id="859" name="Rectangle 311">
              <a:extLst>
                <a:ext uri="{FF2B5EF4-FFF2-40B4-BE49-F238E27FC236}">
                  <a16:creationId xmlns:a16="http://schemas.microsoft.com/office/drawing/2014/main" id="{C7911780-F220-BA6F-50F6-3E83FC14A47F}"/>
                </a:ext>
              </a:extLst>
            </p:cNvPr>
            <p:cNvSpPr>
              <a:spLocks noChangeArrowheads="1"/>
            </p:cNvSpPr>
            <p:nvPr/>
          </p:nvSpPr>
          <p:spPr bwMode="auto">
            <a:xfrm>
              <a:off x="4684" y="31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60" name="Rectangle 312">
              <a:extLst>
                <a:ext uri="{FF2B5EF4-FFF2-40B4-BE49-F238E27FC236}">
                  <a16:creationId xmlns:a16="http://schemas.microsoft.com/office/drawing/2014/main" id="{20CEC9A8-0341-24BF-5181-EF7762BD006D}"/>
                </a:ext>
              </a:extLst>
            </p:cNvPr>
            <p:cNvSpPr>
              <a:spLocks noChangeArrowheads="1"/>
            </p:cNvSpPr>
            <p:nvPr/>
          </p:nvSpPr>
          <p:spPr bwMode="auto">
            <a:xfrm>
              <a:off x="4684" y="3336"/>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61" name="Rectangle 313">
              <a:extLst>
                <a:ext uri="{FF2B5EF4-FFF2-40B4-BE49-F238E27FC236}">
                  <a16:creationId xmlns:a16="http://schemas.microsoft.com/office/drawing/2014/main" id="{E23D7941-ED31-D430-6A56-8B29CBD0300F}"/>
                </a:ext>
              </a:extLst>
            </p:cNvPr>
            <p:cNvSpPr>
              <a:spLocks noChangeArrowheads="1"/>
            </p:cNvSpPr>
            <p:nvPr/>
          </p:nvSpPr>
          <p:spPr bwMode="auto">
            <a:xfrm>
              <a:off x="47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70</a:t>
              </a:r>
              <a:endParaRPr lang="en-US" altLang="en-US" sz="1200"/>
            </a:p>
          </p:txBody>
        </p:sp>
        <p:sp>
          <p:nvSpPr>
            <p:cNvPr id="862" name="Rectangle 314">
              <a:extLst>
                <a:ext uri="{FF2B5EF4-FFF2-40B4-BE49-F238E27FC236}">
                  <a16:creationId xmlns:a16="http://schemas.microsoft.com/office/drawing/2014/main" id="{F876D72F-0F5D-C712-97BD-F0121EA6EC84}"/>
                </a:ext>
              </a:extLst>
            </p:cNvPr>
            <p:cNvSpPr>
              <a:spLocks noChangeArrowheads="1"/>
            </p:cNvSpPr>
            <p:nvPr/>
          </p:nvSpPr>
          <p:spPr bwMode="auto">
            <a:xfrm>
              <a:off x="4760" y="3372"/>
              <a:ext cx="11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Yb</a:t>
              </a:r>
              <a:endParaRPr lang="en-US" altLang="en-US" sz="1200"/>
            </a:p>
          </p:txBody>
        </p:sp>
        <p:sp>
          <p:nvSpPr>
            <p:cNvPr id="863" name="Rectangle 315">
              <a:extLst>
                <a:ext uri="{FF2B5EF4-FFF2-40B4-BE49-F238E27FC236}">
                  <a16:creationId xmlns:a16="http://schemas.microsoft.com/office/drawing/2014/main" id="{6C0C9AB4-03C8-FAC9-4795-7E11B1255E54}"/>
                </a:ext>
              </a:extLst>
            </p:cNvPr>
            <p:cNvSpPr>
              <a:spLocks noChangeArrowheads="1"/>
            </p:cNvSpPr>
            <p:nvPr/>
          </p:nvSpPr>
          <p:spPr bwMode="auto">
            <a:xfrm>
              <a:off x="1684" y="2704"/>
              <a:ext cx="296"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64" name="Rectangle 316">
              <a:extLst>
                <a:ext uri="{FF2B5EF4-FFF2-40B4-BE49-F238E27FC236}">
                  <a16:creationId xmlns:a16="http://schemas.microsoft.com/office/drawing/2014/main" id="{439C0AFD-F6AF-B040-0881-91FFD31B3A5B}"/>
                </a:ext>
              </a:extLst>
            </p:cNvPr>
            <p:cNvSpPr>
              <a:spLocks noChangeArrowheads="1"/>
            </p:cNvSpPr>
            <p:nvPr/>
          </p:nvSpPr>
          <p:spPr bwMode="auto">
            <a:xfrm>
              <a:off x="1684" y="2888"/>
              <a:ext cx="296"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65" name="Rectangle 317">
              <a:extLst>
                <a:ext uri="{FF2B5EF4-FFF2-40B4-BE49-F238E27FC236}">
                  <a16:creationId xmlns:a16="http://schemas.microsoft.com/office/drawing/2014/main" id="{72FDE5DB-C1A5-EBAB-D13E-45802A84E32F}"/>
                </a:ext>
              </a:extLst>
            </p:cNvPr>
            <p:cNvSpPr>
              <a:spLocks noChangeArrowheads="1"/>
            </p:cNvSpPr>
            <p:nvPr/>
          </p:nvSpPr>
          <p:spPr bwMode="auto">
            <a:xfrm>
              <a:off x="1760"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74</a:t>
              </a:r>
              <a:endParaRPr lang="en-US" altLang="en-US" sz="1200"/>
            </a:p>
          </p:txBody>
        </p:sp>
        <p:sp>
          <p:nvSpPr>
            <p:cNvPr id="866" name="Rectangle 318">
              <a:extLst>
                <a:ext uri="{FF2B5EF4-FFF2-40B4-BE49-F238E27FC236}">
                  <a16:creationId xmlns:a16="http://schemas.microsoft.com/office/drawing/2014/main" id="{12E3A3AE-999E-2F84-0A3E-02506C0C35E9}"/>
                </a:ext>
              </a:extLst>
            </p:cNvPr>
            <p:cNvSpPr>
              <a:spLocks noChangeArrowheads="1"/>
            </p:cNvSpPr>
            <p:nvPr/>
          </p:nvSpPr>
          <p:spPr bwMode="auto">
            <a:xfrm>
              <a:off x="1760" y="2924"/>
              <a:ext cx="9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W</a:t>
              </a:r>
              <a:endParaRPr lang="en-US" altLang="en-US" sz="1200"/>
            </a:p>
          </p:txBody>
        </p:sp>
        <p:sp>
          <p:nvSpPr>
            <p:cNvPr id="867" name="Rectangle 319">
              <a:extLst>
                <a:ext uri="{FF2B5EF4-FFF2-40B4-BE49-F238E27FC236}">
                  <a16:creationId xmlns:a16="http://schemas.microsoft.com/office/drawing/2014/main" id="{6795CE99-5A26-90B3-E095-CA75C629F495}"/>
                </a:ext>
              </a:extLst>
            </p:cNvPr>
            <p:cNvSpPr>
              <a:spLocks noChangeArrowheads="1"/>
            </p:cNvSpPr>
            <p:nvPr/>
          </p:nvSpPr>
          <p:spPr bwMode="auto">
            <a:xfrm>
              <a:off x="3180" y="2704"/>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68" name="Rectangle 320">
              <a:extLst>
                <a:ext uri="{FF2B5EF4-FFF2-40B4-BE49-F238E27FC236}">
                  <a16:creationId xmlns:a16="http://schemas.microsoft.com/office/drawing/2014/main" id="{A8E7D78D-1648-9E44-69DF-212F05DF6A5D}"/>
                </a:ext>
              </a:extLst>
            </p:cNvPr>
            <p:cNvSpPr>
              <a:spLocks noChangeArrowheads="1"/>
            </p:cNvSpPr>
            <p:nvPr/>
          </p:nvSpPr>
          <p:spPr bwMode="auto">
            <a:xfrm>
              <a:off x="3180" y="2888"/>
              <a:ext cx="304" cy="192"/>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69" name="Rectangle 321">
              <a:extLst>
                <a:ext uri="{FF2B5EF4-FFF2-40B4-BE49-F238E27FC236}">
                  <a16:creationId xmlns:a16="http://schemas.microsoft.com/office/drawing/2014/main" id="{C890A223-EA39-FF72-9D45-94B85524A01A}"/>
                </a:ext>
              </a:extLst>
            </p:cNvPr>
            <p:cNvSpPr>
              <a:spLocks noChangeArrowheads="1"/>
            </p:cNvSpPr>
            <p:nvPr/>
          </p:nvSpPr>
          <p:spPr bwMode="auto">
            <a:xfrm>
              <a:off x="32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79</a:t>
              </a:r>
              <a:endParaRPr lang="en-US" altLang="en-US" sz="1200"/>
            </a:p>
          </p:txBody>
        </p:sp>
        <p:sp>
          <p:nvSpPr>
            <p:cNvPr id="870" name="Rectangle 322">
              <a:extLst>
                <a:ext uri="{FF2B5EF4-FFF2-40B4-BE49-F238E27FC236}">
                  <a16:creationId xmlns:a16="http://schemas.microsoft.com/office/drawing/2014/main" id="{B63583CB-5F0E-2D6B-54A9-741D6C45352C}"/>
                </a:ext>
              </a:extLst>
            </p:cNvPr>
            <p:cNvSpPr>
              <a:spLocks noChangeArrowheads="1"/>
            </p:cNvSpPr>
            <p:nvPr/>
          </p:nvSpPr>
          <p:spPr bwMode="auto">
            <a:xfrm>
              <a:off x="3264" y="2924"/>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Au</a:t>
              </a:r>
              <a:endParaRPr lang="en-US" altLang="en-US" sz="1200"/>
            </a:p>
          </p:txBody>
        </p:sp>
        <p:sp>
          <p:nvSpPr>
            <p:cNvPr id="871" name="Rectangle 323">
              <a:extLst>
                <a:ext uri="{FF2B5EF4-FFF2-40B4-BE49-F238E27FC236}">
                  <a16:creationId xmlns:a16="http://schemas.microsoft.com/office/drawing/2014/main" id="{D744DD7F-581B-ADFA-A672-46C520D66EBE}"/>
                </a:ext>
              </a:extLst>
            </p:cNvPr>
            <p:cNvSpPr>
              <a:spLocks noChangeArrowheads="1"/>
            </p:cNvSpPr>
            <p:nvPr/>
          </p:nvSpPr>
          <p:spPr bwMode="auto">
            <a:xfrm>
              <a:off x="3780" y="2704"/>
              <a:ext cx="304"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72" name="Rectangle 324">
              <a:extLst>
                <a:ext uri="{FF2B5EF4-FFF2-40B4-BE49-F238E27FC236}">
                  <a16:creationId xmlns:a16="http://schemas.microsoft.com/office/drawing/2014/main" id="{CABFC4F9-72C4-2B34-A45E-B940367352AA}"/>
                </a:ext>
              </a:extLst>
            </p:cNvPr>
            <p:cNvSpPr>
              <a:spLocks noChangeArrowheads="1"/>
            </p:cNvSpPr>
            <p:nvPr/>
          </p:nvSpPr>
          <p:spPr bwMode="auto">
            <a:xfrm>
              <a:off x="3780" y="2888"/>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73" name="Rectangle 325">
              <a:extLst>
                <a:ext uri="{FF2B5EF4-FFF2-40B4-BE49-F238E27FC236}">
                  <a16:creationId xmlns:a16="http://schemas.microsoft.com/office/drawing/2014/main" id="{BE65DDC0-02D1-42D7-C360-4B8B8B8734E7}"/>
                </a:ext>
              </a:extLst>
            </p:cNvPr>
            <p:cNvSpPr>
              <a:spLocks noChangeArrowheads="1"/>
            </p:cNvSpPr>
            <p:nvPr/>
          </p:nvSpPr>
          <p:spPr bwMode="auto">
            <a:xfrm>
              <a:off x="38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81</a:t>
              </a:r>
              <a:endParaRPr lang="en-US" altLang="en-US" sz="1200"/>
            </a:p>
          </p:txBody>
        </p:sp>
        <p:sp>
          <p:nvSpPr>
            <p:cNvPr id="874" name="Rectangle 326">
              <a:extLst>
                <a:ext uri="{FF2B5EF4-FFF2-40B4-BE49-F238E27FC236}">
                  <a16:creationId xmlns:a16="http://schemas.microsoft.com/office/drawing/2014/main" id="{352B9A2A-4C60-F191-A375-2DF85161FAFA}"/>
                </a:ext>
              </a:extLst>
            </p:cNvPr>
            <p:cNvSpPr>
              <a:spLocks noChangeArrowheads="1"/>
            </p:cNvSpPr>
            <p:nvPr/>
          </p:nvSpPr>
          <p:spPr bwMode="auto">
            <a:xfrm>
              <a:off x="3864" y="2924"/>
              <a:ext cx="8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Tl</a:t>
              </a:r>
              <a:endParaRPr lang="en-US" altLang="en-US" sz="1200"/>
            </a:p>
          </p:txBody>
        </p:sp>
        <p:sp>
          <p:nvSpPr>
            <p:cNvPr id="875" name="Rectangle 327">
              <a:extLst>
                <a:ext uri="{FF2B5EF4-FFF2-40B4-BE49-F238E27FC236}">
                  <a16:creationId xmlns:a16="http://schemas.microsoft.com/office/drawing/2014/main" id="{FB94FA61-C1B5-11EF-26AD-75F228FFE6FF}"/>
                </a:ext>
              </a:extLst>
            </p:cNvPr>
            <p:cNvSpPr>
              <a:spLocks noChangeArrowheads="1"/>
            </p:cNvSpPr>
            <p:nvPr/>
          </p:nvSpPr>
          <p:spPr bwMode="auto">
            <a:xfrm>
              <a:off x="4084" y="2704"/>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76" name="Rectangle 328">
              <a:extLst>
                <a:ext uri="{FF2B5EF4-FFF2-40B4-BE49-F238E27FC236}">
                  <a16:creationId xmlns:a16="http://schemas.microsoft.com/office/drawing/2014/main" id="{1467AF24-4956-8EDD-DCC4-F5B4FE8CC47B}"/>
                </a:ext>
              </a:extLst>
            </p:cNvPr>
            <p:cNvSpPr>
              <a:spLocks noChangeArrowheads="1"/>
            </p:cNvSpPr>
            <p:nvPr/>
          </p:nvSpPr>
          <p:spPr bwMode="auto">
            <a:xfrm>
              <a:off x="4084" y="2888"/>
              <a:ext cx="296" cy="192"/>
            </a:xfrm>
            <a:prstGeom prst="rect">
              <a:avLst/>
            </a:prstGeom>
            <a:solidFill>
              <a:schemeClr val="hlink"/>
            </a:solidFill>
            <a:ln w="12700">
              <a:solidFill>
                <a:schemeClr val="hlink"/>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77" name="Rectangle 329">
              <a:extLst>
                <a:ext uri="{FF2B5EF4-FFF2-40B4-BE49-F238E27FC236}">
                  <a16:creationId xmlns:a16="http://schemas.microsoft.com/office/drawing/2014/main" id="{5D96B56B-C0F7-14DC-6B53-828B62F9D798}"/>
                </a:ext>
              </a:extLst>
            </p:cNvPr>
            <p:cNvSpPr>
              <a:spLocks noChangeArrowheads="1"/>
            </p:cNvSpPr>
            <p:nvPr/>
          </p:nvSpPr>
          <p:spPr bwMode="auto">
            <a:xfrm>
              <a:off x="4160"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82</a:t>
              </a:r>
              <a:endParaRPr lang="en-US" altLang="en-US" sz="1200"/>
            </a:p>
          </p:txBody>
        </p:sp>
        <p:sp>
          <p:nvSpPr>
            <p:cNvPr id="878" name="Rectangle 330">
              <a:extLst>
                <a:ext uri="{FF2B5EF4-FFF2-40B4-BE49-F238E27FC236}">
                  <a16:creationId xmlns:a16="http://schemas.microsoft.com/office/drawing/2014/main" id="{77B33157-20AC-A723-F3B2-849D6332C875}"/>
                </a:ext>
              </a:extLst>
            </p:cNvPr>
            <p:cNvSpPr>
              <a:spLocks noChangeArrowheads="1"/>
            </p:cNvSpPr>
            <p:nvPr/>
          </p:nvSpPr>
          <p:spPr bwMode="auto">
            <a:xfrm>
              <a:off x="4160" y="2924"/>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Pb</a:t>
              </a:r>
              <a:endParaRPr lang="en-US" altLang="en-US" sz="1200"/>
            </a:p>
          </p:txBody>
        </p:sp>
        <p:sp>
          <p:nvSpPr>
            <p:cNvPr id="879" name="Rectangle 331">
              <a:extLst>
                <a:ext uri="{FF2B5EF4-FFF2-40B4-BE49-F238E27FC236}">
                  <a16:creationId xmlns:a16="http://schemas.microsoft.com/office/drawing/2014/main" id="{0D6A5D2F-8A0B-893C-3D2B-11A6A93F3E3A}"/>
                </a:ext>
              </a:extLst>
            </p:cNvPr>
            <p:cNvSpPr>
              <a:spLocks noChangeArrowheads="1"/>
            </p:cNvSpPr>
            <p:nvPr/>
          </p:nvSpPr>
          <p:spPr bwMode="auto">
            <a:xfrm>
              <a:off x="4380" y="2704"/>
              <a:ext cx="304"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80" name="Rectangle 332">
              <a:extLst>
                <a:ext uri="{FF2B5EF4-FFF2-40B4-BE49-F238E27FC236}">
                  <a16:creationId xmlns:a16="http://schemas.microsoft.com/office/drawing/2014/main" id="{CAB4C2E7-FCA0-A9A7-194D-00047990840C}"/>
                </a:ext>
              </a:extLst>
            </p:cNvPr>
            <p:cNvSpPr>
              <a:spLocks noChangeArrowheads="1"/>
            </p:cNvSpPr>
            <p:nvPr/>
          </p:nvSpPr>
          <p:spPr bwMode="auto">
            <a:xfrm>
              <a:off x="4380" y="2888"/>
              <a:ext cx="304" cy="192"/>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881" name="Rectangle 333">
              <a:extLst>
                <a:ext uri="{FF2B5EF4-FFF2-40B4-BE49-F238E27FC236}">
                  <a16:creationId xmlns:a16="http://schemas.microsoft.com/office/drawing/2014/main" id="{8B5A6003-F273-2A4C-CF4B-68A77F8A704D}"/>
                </a:ext>
              </a:extLst>
            </p:cNvPr>
            <p:cNvSpPr>
              <a:spLocks noChangeArrowheads="1"/>
            </p:cNvSpPr>
            <p:nvPr/>
          </p:nvSpPr>
          <p:spPr bwMode="auto">
            <a:xfrm>
              <a:off x="44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83</a:t>
              </a:r>
              <a:endParaRPr lang="en-US" altLang="en-US" sz="1200"/>
            </a:p>
          </p:txBody>
        </p:sp>
        <p:sp>
          <p:nvSpPr>
            <p:cNvPr id="882" name="Rectangle 334">
              <a:extLst>
                <a:ext uri="{FF2B5EF4-FFF2-40B4-BE49-F238E27FC236}">
                  <a16:creationId xmlns:a16="http://schemas.microsoft.com/office/drawing/2014/main" id="{0CFFA917-8866-EEDD-329E-758F5A26BAE1}"/>
                </a:ext>
              </a:extLst>
            </p:cNvPr>
            <p:cNvSpPr>
              <a:spLocks noChangeArrowheads="1"/>
            </p:cNvSpPr>
            <p:nvPr/>
          </p:nvSpPr>
          <p:spPr bwMode="auto">
            <a:xfrm>
              <a:off x="4464" y="2924"/>
              <a:ext cx="8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Bi</a:t>
              </a:r>
              <a:endParaRPr lang="en-US" altLang="en-US" sz="1200"/>
            </a:p>
          </p:txBody>
        </p:sp>
        <p:sp>
          <p:nvSpPr>
            <p:cNvPr id="883" name="Line 335">
              <a:extLst>
                <a:ext uri="{FF2B5EF4-FFF2-40B4-BE49-F238E27FC236}">
                  <a16:creationId xmlns:a16="http://schemas.microsoft.com/office/drawing/2014/main" id="{3CD38029-6C5D-BCC6-09CA-531B2C83E19E}"/>
                </a:ext>
              </a:extLst>
            </p:cNvPr>
            <p:cNvSpPr>
              <a:spLocks noChangeShapeType="1"/>
            </p:cNvSpPr>
            <p:nvPr/>
          </p:nvSpPr>
          <p:spPr bwMode="auto">
            <a:xfrm>
              <a:off x="1080" y="1948"/>
              <a:ext cx="1" cy="1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 name="Line 336">
              <a:extLst>
                <a:ext uri="{FF2B5EF4-FFF2-40B4-BE49-F238E27FC236}">
                  <a16:creationId xmlns:a16="http://schemas.microsoft.com/office/drawing/2014/main" id="{5F4CDD7E-7D31-CF8E-AF57-816869A001C4}"/>
                </a:ext>
              </a:extLst>
            </p:cNvPr>
            <p:cNvSpPr>
              <a:spLocks noChangeShapeType="1"/>
            </p:cNvSpPr>
            <p:nvPr/>
          </p:nvSpPr>
          <p:spPr bwMode="auto">
            <a:xfrm>
              <a:off x="2280" y="2100"/>
              <a:ext cx="1" cy="9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5" name="Line 337">
              <a:extLst>
                <a:ext uri="{FF2B5EF4-FFF2-40B4-BE49-F238E27FC236}">
                  <a16:creationId xmlns:a16="http://schemas.microsoft.com/office/drawing/2014/main" id="{87265CCB-0CA2-DB2A-5063-B1B5EADE2B98}"/>
                </a:ext>
              </a:extLst>
            </p:cNvPr>
            <p:cNvSpPr>
              <a:spLocks noChangeShapeType="1"/>
            </p:cNvSpPr>
            <p:nvPr/>
          </p:nvSpPr>
          <p:spPr bwMode="auto">
            <a:xfrm>
              <a:off x="4976" y="1500"/>
              <a:ext cx="1" cy="12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 name="Line 338">
              <a:extLst>
                <a:ext uri="{FF2B5EF4-FFF2-40B4-BE49-F238E27FC236}">
                  <a16:creationId xmlns:a16="http://schemas.microsoft.com/office/drawing/2014/main" id="{A9B35DA5-BC2C-8344-CFBF-F38192B4F241}"/>
                </a:ext>
              </a:extLst>
            </p:cNvPr>
            <p:cNvSpPr>
              <a:spLocks noChangeShapeType="1"/>
            </p:cNvSpPr>
            <p:nvPr/>
          </p:nvSpPr>
          <p:spPr bwMode="auto">
            <a:xfrm>
              <a:off x="176" y="1572"/>
              <a:ext cx="60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7" name="Line 339">
              <a:extLst>
                <a:ext uri="{FF2B5EF4-FFF2-40B4-BE49-F238E27FC236}">
                  <a16:creationId xmlns:a16="http://schemas.microsoft.com/office/drawing/2014/main" id="{5424B632-ADAC-09A6-8D1B-D4AAF3759058}"/>
                </a:ext>
              </a:extLst>
            </p:cNvPr>
            <p:cNvSpPr>
              <a:spLocks noChangeShapeType="1"/>
            </p:cNvSpPr>
            <p:nvPr/>
          </p:nvSpPr>
          <p:spPr bwMode="auto">
            <a:xfrm>
              <a:off x="1224" y="3148"/>
              <a:ext cx="405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 name="Line 340">
              <a:extLst>
                <a:ext uri="{FF2B5EF4-FFF2-40B4-BE49-F238E27FC236}">
                  <a16:creationId xmlns:a16="http://schemas.microsoft.com/office/drawing/2014/main" id="{708917B7-9CD3-5BA4-0E23-F429F2AD9E89}"/>
                </a:ext>
              </a:extLst>
            </p:cNvPr>
            <p:cNvSpPr>
              <a:spLocks noChangeShapeType="1"/>
            </p:cNvSpPr>
            <p:nvPr/>
          </p:nvSpPr>
          <p:spPr bwMode="auto">
            <a:xfrm>
              <a:off x="1304" y="3524"/>
              <a:ext cx="374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9" name="Line 341">
              <a:extLst>
                <a:ext uri="{FF2B5EF4-FFF2-40B4-BE49-F238E27FC236}">
                  <a16:creationId xmlns:a16="http://schemas.microsoft.com/office/drawing/2014/main" id="{E54B1BC1-3FEB-B9B4-8411-7E427129A5E1}"/>
                </a:ext>
              </a:extLst>
            </p:cNvPr>
            <p:cNvSpPr>
              <a:spLocks noChangeShapeType="1"/>
            </p:cNvSpPr>
            <p:nvPr/>
          </p:nvSpPr>
          <p:spPr bwMode="auto">
            <a:xfrm>
              <a:off x="13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 name="Line 342">
              <a:extLst>
                <a:ext uri="{FF2B5EF4-FFF2-40B4-BE49-F238E27FC236}">
                  <a16:creationId xmlns:a16="http://schemas.microsoft.com/office/drawing/2014/main" id="{CF096C93-96D2-2096-BF07-56FFF799563A}"/>
                </a:ext>
              </a:extLst>
            </p:cNvPr>
            <p:cNvSpPr>
              <a:spLocks noChangeShapeType="1"/>
            </p:cNvSpPr>
            <p:nvPr/>
          </p:nvSpPr>
          <p:spPr bwMode="auto">
            <a:xfrm>
              <a:off x="16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 name="Line 343">
              <a:extLst>
                <a:ext uri="{FF2B5EF4-FFF2-40B4-BE49-F238E27FC236}">
                  <a16:creationId xmlns:a16="http://schemas.microsoft.com/office/drawing/2014/main" id="{0376A4D8-2C92-87B2-467A-B16BABDE50DC}"/>
                </a:ext>
              </a:extLst>
            </p:cNvPr>
            <p:cNvSpPr>
              <a:spLocks noChangeShapeType="1"/>
            </p:cNvSpPr>
            <p:nvPr/>
          </p:nvSpPr>
          <p:spPr bwMode="auto">
            <a:xfrm>
              <a:off x="19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2" name="Line 344">
              <a:extLst>
                <a:ext uri="{FF2B5EF4-FFF2-40B4-BE49-F238E27FC236}">
                  <a16:creationId xmlns:a16="http://schemas.microsoft.com/office/drawing/2014/main" id="{7C7ECB1F-819F-79FE-74CB-BE8DE9C375E6}"/>
                </a:ext>
              </a:extLst>
            </p:cNvPr>
            <p:cNvSpPr>
              <a:spLocks noChangeShapeType="1"/>
            </p:cNvSpPr>
            <p:nvPr/>
          </p:nvSpPr>
          <p:spPr bwMode="auto">
            <a:xfrm>
              <a:off x="34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3" name="Line 345">
              <a:extLst>
                <a:ext uri="{FF2B5EF4-FFF2-40B4-BE49-F238E27FC236}">
                  <a16:creationId xmlns:a16="http://schemas.microsoft.com/office/drawing/2014/main" id="{516E0503-DC7A-37F7-D30D-EFDC4330960A}"/>
                </a:ext>
              </a:extLst>
            </p:cNvPr>
            <p:cNvSpPr>
              <a:spLocks noChangeShapeType="1"/>
            </p:cNvSpPr>
            <p:nvPr/>
          </p:nvSpPr>
          <p:spPr bwMode="auto">
            <a:xfrm>
              <a:off x="3776" y="3220"/>
              <a:ext cx="1" cy="30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4" name="Line 346">
              <a:extLst>
                <a:ext uri="{FF2B5EF4-FFF2-40B4-BE49-F238E27FC236}">
                  <a16:creationId xmlns:a16="http://schemas.microsoft.com/office/drawing/2014/main" id="{A4679843-4D02-C215-B2F5-94BE8439BC38}"/>
                </a:ext>
              </a:extLst>
            </p:cNvPr>
            <p:cNvSpPr>
              <a:spLocks noChangeShapeType="1"/>
            </p:cNvSpPr>
            <p:nvPr/>
          </p:nvSpPr>
          <p:spPr bwMode="auto">
            <a:xfrm>
              <a:off x="40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5" name="Line 347">
              <a:extLst>
                <a:ext uri="{FF2B5EF4-FFF2-40B4-BE49-F238E27FC236}">
                  <a16:creationId xmlns:a16="http://schemas.microsoft.com/office/drawing/2014/main" id="{EF7759BD-A6D9-3C37-A14D-7F4E4CB6CC2D}"/>
                </a:ext>
              </a:extLst>
            </p:cNvPr>
            <p:cNvSpPr>
              <a:spLocks noChangeShapeType="1"/>
            </p:cNvSpPr>
            <p:nvPr/>
          </p:nvSpPr>
          <p:spPr bwMode="auto">
            <a:xfrm>
              <a:off x="43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6" name="Line 348">
              <a:extLst>
                <a:ext uri="{FF2B5EF4-FFF2-40B4-BE49-F238E27FC236}">
                  <a16:creationId xmlns:a16="http://schemas.microsoft.com/office/drawing/2014/main" id="{FFF4BFBB-DB91-5871-9BA1-971E957AF450}"/>
                </a:ext>
              </a:extLst>
            </p:cNvPr>
            <p:cNvSpPr>
              <a:spLocks noChangeShapeType="1"/>
            </p:cNvSpPr>
            <p:nvPr/>
          </p:nvSpPr>
          <p:spPr bwMode="auto">
            <a:xfrm>
              <a:off x="46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7" name="Line 349">
              <a:extLst>
                <a:ext uri="{FF2B5EF4-FFF2-40B4-BE49-F238E27FC236}">
                  <a16:creationId xmlns:a16="http://schemas.microsoft.com/office/drawing/2014/main" id="{009A1BD7-ED64-480E-00D3-6B3AD2F5E3CC}"/>
                </a:ext>
              </a:extLst>
            </p:cNvPr>
            <p:cNvSpPr>
              <a:spLocks noChangeShapeType="1"/>
            </p:cNvSpPr>
            <p:nvPr/>
          </p:nvSpPr>
          <p:spPr bwMode="auto">
            <a:xfrm>
              <a:off x="49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8" name="Line 350">
              <a:extLst>
                <a:ext uri="{FF2B5EF4-FFF2-40B4-BE49-F238E27FC236}">
                  <a16:creationId xmlns:a16="http://schemas.microsoft.com/office/drawing/2014/main" id="{961987A4-B51F-4FC7-E4E7-95522977CEBD}"/>
                </a:ext>
              </a:extLst>
            </p:cNvPr>
            <p:cNvSpPr>
              <a:spLocks noChangeShapeType="1"/>
            </p:cNvSpPr>
            <p:nvPr/>
          </p:nvSpPr>
          <p:spPr bwMode="auto">
            <a:xfrm>
              <a:off x="52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9" name="Rectangle 351">
              <a:extLst>
                <a:ext uri="{FF2B5EF4-FFF2-40B4-BE49-F238E27FC236}">
                  <a16:creationId xmlns:a16="http://schemas.microsoft.com/office/drawing/2014/main" id="{66AF003F-B30D-0967-5B5E-0B7801024775}"/>
                </a:ext>
              </a:extLst>
            </p:cNvPr>
            <p:cNvSpPr>
              <a:spLocks noChangeArrowheads="1"/>
            </p:cNvSpPr>
            <p:nvPr/>
          </p:nvSpPr>
          <p:spPr bwMode="auto">
            <a:xfrm>
              <a:off x="2392" y="1268"/>
              <a:ext cx="31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400" dirty="0">
                  <a:solidFill>
                    <a:srgbClr val="000000"/>
                  </a:solidFill>
                </a:rPr>
                <a:t>kW/kg</a:t>
              </a:r>
              <a:endParaRPr lang="en-US" altLang="en-US" sz="1200" dirty="0"/>
            </a:p>
          </p:txBody>
        </p:sp>
        <p:sp>
          <p:nvSpPr>
            <p:cNvPr id="900" name="Rectangle 352">
              <a:extLst>
                <a:ext uri="{FF2B5EF4-FFF2-40B4-BE49-F238E27FC236}">
                  <a16:creationId xmlns:a16="http://schemas.microsoft.com/office/drawing/2014/main" id="{6C1ADB38-DEA8-B205-475B-3E8C38BE6070}"/>
                </a:ext>
              </a:extLst>
            </p:cNvPr>
            <p:cNvSpPr>
              <a:spLocks noChangeArrowheads="1"/>
            </p:cNvSpPr>
            <p:nvPr/>
          </p:nvSpPr>
          <p:spPr bwMode="auto">
            <a:xfrm>
              <a:off x="1184" y="1436"/>
              <a:ext cx="67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latin typeface="Geneva" panose="020B0503030404040204" pitchFamily="34" charset="0"/>
                </a:rPr>
                <a:t>Top half of box:  </a:t>
              </a:r>
              <a:endParaRPr lang="en-US" altLang="en-US" sz="1200"/>
            </a:p>
          </p:txBody>
        </p:sp>
        <p:sp>
          <p:nvSpPr>
            <p:cNvPr id="901" name="Rectangle 353">
              <a:extLst>
                <a:ext uri="{FF2B5EF4-FFF2-40B4-BE49-F238E27FC236}">
                  <a16:creationId xmlns:a16="http://schemas.microsoft.com/office/drawing/2014/main" id="{BE11D1EA-B257-AEE2-741A-5AA3F2BBD3EB}"/>
                </a:ext>
              </a:extLst>
            </p:cNvPr>
            <p:cNvSpPr>
              <a:spLocks noChangeArrowheads="1"/>
            </p:cNvSpPr>
            <p:nvPr/>
          </p:nvSpPr>
          <p:spPr bwMode="auto">
            <a:xfrm>
              <a:off x="2008" y="1436"/>
              <a:ext cx="47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latin typeface="Geneva" panose="020B0503030404040204" pitchFamily="34" charset="0"/>
                </a:rPr>
                <a:t>at 10</a:t>
              </a:r>
              <a:r>
                <a:rPr lang="en-US" altLang="en-US" sz="1200" baseline="30000">
                  <a:solidFill>
                    <a:srgbClr val="000000"/>
                  </a:solidFill>
                  <a:latin typeface="Geneva" panose="020B0503030404040204" pitchFamily="34" charset="0"/>
                </a:rPr>
                <a:t>-5</a:t>
              </a:r>
              <a:r>
                <a:rPr lang="en-US" altLang="en-US" sz="1200">
                  <a:solidFill>
                    <a:srgbClr val="000000"/>
                  </a:solidFill>
                  <a:latin typeface="Geneva" panose="020B0503030404040204" pitchFamily="34" charset="0"/>
                </a:rPr>
                <a:t> years</a:t>
              </a:r>
              <a:endParaRPr lang="en-US" altLang="en-US" sz="1200"/>
            </a:p>
          </p:txBody>
        </p:sp>
        <p:sp>
          <p:nvSpPr>
            <p:cNvPr id="902" name="Rectangle 354">
              <a:extLst>
                <a:ext uri="{FF2B5EF4-FFF2-40B4-BE49-F238E27FC236}">
                  <a16:creationId xmlns:a16="http://schemas.microsoft.com/office/drawing/2014/main" id="{85370741-8BCE-51BB-8642-7209E837F3C9}"/>
                </a:ext>
              </a:extLst>
            </p:cNvPr>
            <p:cNvSpPr>
              <a:spLocks noChangeArrowheads="1"/>
            </p:cNvSpPr>
            <p:nvPr/>
          </p:nvSpPr>
          <p:spPr bwMode="auto">
            <a:xfrm>
              <a:off x="1006" y="1566"/>
              <a:ext cx="8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latin typeface="Geneva" panose="020B0503030404040204" pitchFamily="34" charset="0"/>
                </a:rPr>
                <a:t>Bottom half of box:  </a:t>
              </a:r>
              <a:endParaRPr lang="en-US" altLang="en-US" sz="1200" dirty="0"/>
            </a:p>
          </p:txBody>
        </p:sp>
        <p:sp>
          <p:nvSpPr>
            <p:cNvPr id="903" name="Rectangle 355">
              <a:extLst>
                <a:ext uri="{FF2B5EF4-FFF2-40B4-BE49-F238E27FC236}">
                  <a16:creationId xmlns:a16="http://schemas.microsoft.com/office/drawing/2014/main" id="{1A2108CC-E276-B5A1-2F1D-68158C13840C}"/>
                </a:ext>
              </a:extLst>
            </p:cNvPr>
            <p:cNvSpPr>
              <a:spLocks noChangeArrowheads="1"/>
            </p:cNvSpPr>
            <p:nvPr/>
          </p:nvSpPr>
          <p:spPr bwMode="auto">
            <a:xfrm>
              <a:off x="2008" y="1566"/>
              <a:ext cx="47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latin typeface="Geneva" panose="020B0503030404040204" pitchFamily="34" charset="0"/>
                </a:rPr>
                <a:t>at 10</a:t>
              </a:r>
              <a:r>
                <a:rPr lang="en-US" altLang="en-US" sz="1200" baseline="30000" dirty="0">
                  <a:solidFill>
                    <a:srgbClr val="000000"/>
                  </a:solidFill>
                  <a:latin typeface="Geneva" panose="020B0503030404040204" pitchFamily="34" charset="0"/>
                </a:rPr>
                <a:t>-2</a:t>
              </a:r>
              <a:r>
                <a:rPr lang="en-US" altLang="en-US" sz="1200" dirty="0">
                  <a:solidFill>
                    <a:srgbClr val="000000"/>
                  </a:solidFill>
                  <a:latin typeface="Geneva" panose="020B0503030404040204" pitchFamily="34" charset="0"/>
                </a:rPr>
                <a:t> years</a:t>
              </a:r>
              <a:endParaRPr lang="en-US" altLang="en-US" sz="1200" dirty="0"/>
            </a:p>
          </p:txBody>
        </p:sp>
        <p:sp>
          <p:nvSpPr>
            <p:cNvPr id="904" name="Rectangle 356">
              <a:extLst>
                <a:ext uri="{FF2B5EF4-FFF2-40B4-BE49-F238E27FC236}">
                  <a16:creationId xmlns:a16="http://schemas.microsoft.com/office/drawing/2014/main" id="{0003D22D-66C2-F1C7-2074-11B6B1A6BB83}"/>
                </a:ext>
              </a:extLst>
            </p:cNvPr>
            <p:cNvSpPr>
              <a:spLocks noChangeArrowheads="1"/>
            </p:cNvSpPr>
            <p:nvPr/>
          </p:nvSpPr>
          <p:spPr bwMode="auto">
            <a:xfrm>
              <a:off x="4736" y="2020"/>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34</a:t>
              </a:r>
              <a:endParaRPr lang="en-US" altLang="en-US" sz="1200" dirty="0"/>
            </a:p>
          </p:txBody>
        </p:sp>
        <p:sp>
          <p:nvSpPr>
            <p:cNvPr id="905" name="Rectangle 357">
              <a:extLst>
                <a:ext uri="{FF2B5EF4-FFF2-40B4-BE49-F238E27FC236}">
                  <a16:creationId xmlns:a16="http://schemas.microsoft.com/office/drawing/2014/main" id="{AE1855DF-29CF-2992-6B2A-B7C6923B784B}"/>
                </a:ext>
              </a:extLst>
            </p:cNvPr>
            <p:cNvSpPr>
              <a:spLocks noChangeArrowheads="1"/>
            </p:cNvSpPr>
            <p:nvPr/>
          </p:nvSpPr>
          <p:spPr bwMode="auto">
            <a:xfrm>
              <a:off x="4736" y="2180"/>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Se</a:t>
              </a:r>
              <a:endParaRPr lang="en-US" altLang="en-US" sz="1200"/>
            </a:p>
          </p:txBody>
        </p:sp>
        <p:sp>
          <p:nvSpPr>
            <p:cNvPr id="906" name="Rectangle 358">
              <a:extLst>
                <a:ext uri="{FF2B5EF4-FFF2-40B4-BE49-F238E27FC236}">
                  <a16:creationId xmlns:a16="http://schemas.microsoft.com/office/drawing/2014/main" id="{341BDEF3-B642-DEE4-CF27-3453AC9925E8}"/>
                </a:ext>
              </a:extLst>
            </p:cNvPr>
            <p:cNvSpPr>
              <a:spLocks noChangeArrowheads="1"/>
            </p:cNvSpPr>
            <p:nvPr/>
          </p:nvSpPr>
          <p:spPr bwMode="auto">
            <a:xfrm>
              <a:off x="4380" y="2328"/>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07" name="Rectangle 359">
              <a:extLst>
                <a:ext uri="{FF2B5EF4-FFF2-40B4-BE49-F238E27FC236}">
                  <a16:creationId xmlns:a16="http://schemas.microsoft.com/office/drawing/2014/main" id="{C53DF16A-9A53-2933-0985-6DFA7A289996}"/>
                </a:ext>
              </a:extLst>
            </p:cNvPr>
            <p:cNvSpPr>
              <a:spLocks noChangeArrowheads="1"/>
            </p:cNvSpPr>
            <p:nvPr/>
          </p:nvSpPr>
          <p:spPr bwMode="auto">
            <a:xfrm>
              <a:off x="44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51</a:t>
              </a:r>
              <a:endParaRPr lang="en-US" altLang="en-US" sz="1200" dirty="0"/>
            </a:p>
          </p:txBody>
        </p:sp>
        <p:sp>
          <p:nvSpPr>
            <p:cNvPr id="908" name="Rectangle 360">
              <a:extLst>
                <a:ext uri="{FF2B5EF4-FFF2-40B4-BE49-F238E27FC236}">
                  <a16:creationId xmlns:a16="http://schemas.microsoft.com/office/drawing/2014/main" id="{BE4567AA-86F7-5F21-DC5C-CDCA929E8A52}"/>
                </a:ext>
              </a:extLst>
            </p:cNvPr>
            <p:cNvSpPr>
              <a:spLocks noChangeArrowheads="1"/>
            </p:cNvSpPr>
            <p:nvPr/>
          </p:nvSpPr>
          <p:spPr bwMode="auto">
            <a:xfrm>
              <a:off x="4464" y="2548"/>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Sb</a:t>
              </a:r>
              <a:endParaRPr lang="en-US" altLang="en-US" sz="1200"/>
            </a:p>
          </p:txBody>
        </p:sp>
        <p:sp>
          <p:nvSpPr>
            <p:cNvPr id="909" name="Line 361">
              <a:extLst>
                <a:ext uri="{FF2B5EF4-FFF2-40B4-BE49-F238E27FC236}">
                  <a16:creationId xmlns:a16="http://schemas.microsoft.com/office/drawing/2014/main" id="{F534E7C3-09AD-BFB6-083A-8F871122303D}"/>
                </a:ext>
              </a:extLst>
            </p:cNvPr>
            <p:cNvSpPr>
              <a:spLocks noChangeShapeType="1"/>
            </p:cNvSpPr>
            <p:nvPr/>
          </p:nvSpPr>
          <p:spPr bwMode="auto">
            <a:xfrm flipH="1">
              <a:off x="3776" y="1572"/>
              <a:ext cx="120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910" name="Rectangle 362">
              <a:extLst>
                <a:ext uri="{FF2B5EF4-FFF2-40B4-BE49-F238E27FC236}">
                  <a16:creationId xmlns:a16="http://schemas.microsoft.com/office/drawing/2014/main" id="{3018C142-4D4D-68D3-A627-32968E4D7EBF}"/>
                </a:ext>
              </a:extLst>
            </p:cNvPr>
            <p:cNvSpPr>
              <a:spLocks noChangeArrowheads="1"/>
            </p:cNvSpPr>
            <p:nvPr/>
          </p:nvSpPr>
          <p:spPr bwMode="auto">
            <a:xfrm>
              <a:off x="1980" y="1952"/>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11" name="Rectangle 363">
              <a:extLst>
                <a:ext uri="{FF2B5EF4-FFF2-40B4-BE49-F238E27FC236}">
                  <a16:creationId xmlns:a16="http://schemas.microsoft.com/office/drawing/2014/main" id="{032612D9-8D94-4590-8C14-36DEB80CE084}"/>
                </a:ext>
              </a:extLst>
            </p:cNvPr>
            <p:cNvSpPr>
              <a:spLocks noChangeArrowheads="1"/>
            </p:cNvSpPr>
            <p:nvPr/>
          </p:nvSpPr>
          <p:spPr bwMode="auto">
            <a:xfrm>
              <a:off x="20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25</a:t>
              </a:r>
              <a:endParaRPr lang="en-US" altLang="en-US" sz="1200"/>
            </a:p>
          </p:txBody>
        </p:sp>
        <p:sp>
          <p:nvSpPr>
            <p:cNvPr id="912" name="Rectangle 364">
              <a:extLst>
                <a:ext uri="{FF2B5EF4-FFF2-40B4-BE49-F238E27FC236}">
                  <a16:creationId xmlns:a16="http://schemas.microsoft.com/office/drawing/2014/main" id="{CB3EBE35-FEDB-3E16-B6B2-E043590ECB05}"/>
                </a:ext>
              </a:extLst>
            </p:cNvPr>
            <p:cNvSpPr>
              <a:spLocks noChangeArrowheads="1"/>
            </p:cNvSpPr>
            <p:nvPr/>
          </p:nvSpPr>
          <p:spPr bwMode="auto">
            <a:xfrm>
              <a:off x="2064" y="2172"/>
              <a:ext cx="13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Mn</a:t>
              </a:r>
              <a:endParaRPr lang="en-US" altLang="en-US" sz="1200"/>
            </a:p>
          </p:txBody>
        </p:sp>
        <p:sp>
          <p:nvSpPr>
            <p:cNvPr id="913" name="Line 365">
              <a:extLst>
                <a:ext uri="{FF2B5EF4-FFF2-40B4-BE49-F238E27FC236}">
                  <a16:creationId xmlns:a16="http://schemas.microsoft.com/office/drawing/2014/main" id="{60BF5385-7D27-AFCA-558F-79451DD3B285}"/>
                </a:ext>
              </a:extLst>
            </p:cNvPr>
            <p:cNvSpPr>
              <a:spLocks noChangeShapeType="1"/>
            </p:cNvSpPr>
            <p:nvPr/>
          </p:nvSpPr>
          <p:spPr bwMode="auto">
            <a:xfrm>
              <a:off x="2280" y="1948"/>
              <a:ext cx="1" cy="18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4" name="Line 366">
              <a:extLst>
                <a:ext uri="{FF2B5EF4-FFF2-40B4-BE49-F238E27FC236}">
                  <a16:creationId xmlns:a16="http://schemas.microsoft.com/office/drawing/2014/main" id="{7B46680F-47FE-3368-F356-20C51565E284}"/>
                </a:ext>
              </a:extLst>
            </p:cNvPr>
            <p:cNvSpPr>
              <a:spLocks noChangeShapeType="1"/>
            </p:cNvSpPr>
            <p:nvPr/>
          </p:nvSpPr>
          <p:spPr bwMode="auto">
            <a:xfrm>
              <a:off x="1976" y="1948"/>
              <a:ext cx="30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5" name="Rectangle 367">
              <a:extLst>
                <a:ext uri="{FF2B5EF4-FFF2-40B4-BE49-F238E27FC236}">
                  <a16:creationId xmlns:a16="http://schemas.microsoft.com/office/drawing/2014/main" id="{D3DDCCD8-F4E6-5DB3-FAF8-D848FD87144A}"/>
                </a:ext>
              </a:extLst>
            </p:cNvPr>
            <p:cNvSpPr>
              <a:spLocks noChangeArrowheads="1"/>
            </p:cNvSpPr>
            <p:nvPr/>
          </p:nvSpPr>
          <p:spPr bwMode="auto">
            <a:xfrm>
              <a:off x="2284" y="19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16" name="Rectangle 368">
              <a:extLst>
                <a:ext uri="{FF2B5EF4-FFF2-40B4-BE49-F238E27FC236}">
                  <a16:creationId xmlns:a16="http://schemas.microsoft.com/office/drawing/2014/main" id="{16D0FDED-3DD2-29FE-EC74-8D09D32AEF32}"/>
                </a:ext>
              </a:extLst>
            </p:cNvPr>
            <p:cNvSpPr>
              <a:spLocks noChangeArrowheads="1"/>
            </p:cNvSpPr>
            <p:nvPr/>
          </p:nvSpPr>
          <p:spPr bwMode="auto">
            <a:xfrm>
              <a:off x="23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26</a:t>
              </a:r>
              <a:endParaRPr lang="en-US" altLang="en-US" sz="1200"/>
            </a:p>
          </p:txBody>
        </p:sp>
        <p:sp>
          <p:nvSpPr>
            <p:cNvPr id="917" name="Rectangle 369">
              <a:extLst>
                <a:ext uri="{FF2B5EF4-FFF2-40B4-BE49-F238E27FC236}">
                  <a16:creationId xmlns:a16="http://schemas.microsoft.com/office/drawing/2014/main" id="{8F083134-A3F4-6E9A-E67A-DB79A91B7C64}"/>
                </a:ext>
              </a:extLst>
            </p:cNvPr>
            <p:cNvSpPr>
              <a:spLocks noChangeArrowheads="1"/>
            </p:cNvSpPr>
            <p:nvPr/>
          </p:nvSpPr>
          <p:spPr bwMode="auto">
            <a:xfrm>
              <a:off x="2360" y="2172"/>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Fe</a:t>
              </a:r>
              <a:endParaRPr lang="en-US" altLang="en-US" sz="1200"/>
            </a:p>
          </p:txBody>
        </p:sp>
        <p:sp>
          <p:nvSpPr>
            <p:cNvPr id="918" name="Line 370">
              <a:extLst>
                <a:ext uri="{FF2B5EF4-FFF2-40B4-BE49-F238E27FC236}">
                  <a16:creationId xmlns:a16="http://schemas.microsoft.com/office/drawing/2014/main" id="{4C3E5FAD-F95D-D2B0-2998-602E978C9885}"/>
                </a:ext>
              </a:extLst>
            </p:cNvPr>
            <p:cNvSpPr>
              <a:spLocks noChangeShapeType="1"/>
            </p:cNvSpPr>
            <p:nvPr/>
          </p:nvSpPr>
          <p:spPr bwMode="auto">
            <a:xfrm>
              <a:off x="2280" y="1948"/>
              <a:ext cx="1" cy="18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9" name="Line 371">
              <a:extLst>
                <a:ext uri="{FF2B5EF4-FFF2-40B4-BE49-F238E27FC236}">
                  <a16:creationId xmlns:a16="http://schemas.microsoft.com/office/drawing/2014/main" id="{3192816A-707C-3251-7026-C946F7936079}"/>
                </a:ext>
              </a:extLst>
            </p:cNvPr>
            <p:cNvSpPr>
              <a:spLocks noChangeShapeType="1"/>
            </p:cNvSpPr>
            <p:nvPr/>
          </p:nvSpPr>
          <p:spPr bwMode="auto">
            <a:xfrm>
              <a:off x="2576" y="1948"/>
              <a:ext cx="1" cy="18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0" name="Line 372">
              <a:extLst>
                <a:ext uri="{FF2B5EF4-FFF2-40B4-BE49-F238E27FC236}">
                  <a16:creationId xmlns:a16="http://schemas.microsoft.com/office/drawing/2014/main" id="{89CDD0FB-6044-01FB-A346-4C69CF1E6C9F}"/>
                </a:ext>
              </a:extLst>
            </p:cNvPr>
            <p:cNvSpPr>
              <a:spLocks noChangeShapeType="1"/>
            </p:cNvSpPr>
            <p:nvPr/>
          </p:nvSpPr>
          <p:spPr bwMode="auto">
            <a:xfrm>
              <a:off x="2280" y="1948"/>
              <a:ext cx="29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 name="Rectangle 373">
              <a:extLst>
                <a:ext uri="{FF2B5EF4-FFF2-40B4-BE49-F238E27FC236}">
                  <a16:creationId xmlns:a16="http://schemas.microsoft.com/office/drawing/2014/main" id="{C3082DCB-6FBE-47ED-D317-1FF6A6B1F7C7}"/>
                </a:ext>
              </a:extLst>
            </p:cNvPr>
            <p:cNvSpPr>
              <a:spLocks noChangeArrowheads="1"/>
            </p:cNvSpPr>
            <p:nvPr/>
          </p:nvSpPr>
          <p:spPr bwMode="auto">
            <a:xfrm>
              <a:off x="2580" y="2136"/>
              <a:ext cx="304" cy="192"/>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22" name="Line 374">
              <a:extLst>
                <a:ext uri="{FF2B5EF4-FFF2-40B4-BE49-F238E27FC236}">
                  <a16:creationId xmlns:a16="http://schemas.microsoft.com/office/drawing/2014/main" id="{AC3AA378-7CFD-0A2A-3F2A-FCD7AC93FA90}"/>
                </a:ext>
              </a:extLst>
            </p:cNvPr>
            <p:cNvSpPr>
              <a:spLocks noChangeShapeType="1"/>
            </p:cNvSpPr>
            <p:nvPr/>
          </p:nvSpPr>
          <p:spPr bwMode="auto">
            <a:xfrm>
              <a:off x="2576" y="1988"/>
              <a:ext cx="1" cy="10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 name="Rectangle 375">
              <a:extLst>
                <a:ext uri="{FF2B5EF4-FFF2-40B4-BE49-F238E27FC236}">
                  <a16:creationId xmlns:a16="http://schemas.microsoft.com/office/drawing/2014/main" id="{18A6B48A-990C-78F3-68E9-4A164795FD2E}"/>
                </a:ext>
              </a:extLst>
            </p:cNvPr>
            <p:cNvSpPr>
              <a:spLocks noChangeArrowheads="1"/>
            </p:cNvSpPr>
            <p:nvPr/>
          </p:nvSpPr>
          <p:spPr bwMode="auto">
            <a:xfrm>
              <a:off x="26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27</a:t>
              </a:r>
              <a:endParaRPr lang="en-US" altLang="en-US" sz="1200" dirty="0"/>
            </a:p>
          </p:txBody>
        </p:sp>
        <p:sp>
          <p:nvSpPr>
            <p:cNvPr id="924" name="Rectangle 376">
              <a:extLst>
                <a:ext uri="{FF2B5EF4-FFF2-40B4-BE49-F238E27FC236}">
                  <a16:creationId xmlns:a16="http://schemas.microsoft.com/office/drawing/2014/main" id="{B307D94B-0C9A-13D1-B2FB-0E34D6BDD80E}"/>
                </a:ext>
              </a:extLst>
            </p:cNvPr>
            <p:cNvSpPr>
              <a:spLocks noChangeArrowheads="1"/>
            </p:cNvSpPr>
            <p:nvPr/>
          </p:nvSpPr>
          <p:spPr bwMode="auto">
            <a:xfrm>
              <a:off x="2664" y="2172"/>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Co</a:t>
              </a:r>
              <a:endParaRPr lang="en-US" altLang="en-US" sz="1200"/>
            </a:p>
          </p:txBody>
        </p:sp>
        <p:sp>
          <p:nvSpPr>
            <p:cNvPr id="925" name="Rectangle 377">
              <a:extLst>
                <a:ext uri="{FF2B5EF4-FFF2-40B4-BE49-F238E27FC236}">
                  <a16:creationId xmlns:a16="http://schemas.microsoft.com/office/drawing/2014/main" id="{62F7E750-9DC7-8044-CD25-8DAAF42B0E83}"/>
                </a:ext>
              </a:extLst>
            </p:cNvPr>
            <p:cNvSpPr>
              <a:spLocks noChangeArrowheads="1"/>
            </p:cNvSpPr>
            <p:nvPr/>
          </p:nvSpPr>
          <p:spPr bwMode="auto">
            <a:xfrm>
              <a:off x="2884" y="19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26" name="Rectangle 378">
              <a:extLst>
                <a:ext uri="{FF2B5EF4-FFF2-40B4-BE49-F238E27FC236}">
                  <a16:creationId xmlns:a16="http://schemas.microsoft.com/office/drawing/2014/main" id="{450414BA-B6BE-459D-D015-945B71EB3F4B}"/>
                </a:ext>
              </a:extLst>
            </p:cNvPr>
            <p:cNvSpPr>
              <a:spLocks noChangeArrowheads="1"/>
            </p:cNvSpPr>
            <p:nvPr/>
          </p:nvSpPr>
          <p:spPr bwMode="auto">
            <a:xfrm>
              <a:off x="2976"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28</a:t>
              </a:r>
            </a:p>
          </p:txBody>
        </p:sp>
        <p:sp>
          <p:nvSpPr>
            <p:cNvPr id="927" name="Rectangle 379">
              <a:extLst>
                <a:ext uri="{FF2B5EF4-FFF2-40B4-BE49-F238E27FC236}">
                  <a16:creationId xmlns:a16="http://schemas.microsoft.com/office/drawing/2014/main" id="{DB7FEA77-5174-6032-47BD-FD9CFD29D9C3}"/>
                </a:ext>
              </a:extLst>
            </p:cNvPr>
            <p:cNvSpPr>
              <a:spLocks noChangeArrowheads="1"/>
            </p:cNvSpPr>
            <p:nvPr/>
          </p:nvSpPr>
          <p:spPr bwMode="auto">
            <a:xfrm>
              <a:off x="2976" y="2172"/>
              <a:ext cx="9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Ni</a:t>
              </a:r>
              <a:endParaRPr lang="en-US" altLang="en-US" sz="1200" dirty="0"/>
            </a:p>
          </p:txBody>
        </p:sp>
        <p:sp>
          <p:nvSpPr>
            <p:cNvPr id="928" name="Rectangle 380">
              <a:extLst>
                <a:ext uri="{FF2B5EF4-FFF2-40B4-BE49-F238E27FC236}">
                  <a16:creationId xmlns:a16="http://schemas.microsoft.com/office/drawing/2014/main" id="{EDD3F5A6-AB7C-6BBA-062E-FB64EE1DD96F}"/>
                </a:ext>
              </a:extLst>
            </p:cNvPr>
            <p:cNvSpPr>
              <a:spLocks noChangeArrowheads="1"/>
            </p:cNvSpPr>
            <p:nvPr/>
          </p:nvSpPr>
          <p:spPr bwMode="auto">
            <a:xfrm>
              <a:off x="3180" y="1952"/>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29" name="Rectangle 381">
              <a:extLst>
                <a:ext uri="{FF2B5EF4-FFF2-40B4-BE49-F238E27FC236}">
                  <a16:creationId xmlns:a16="http://schemas.microsoft.com/office/drawing/2014/main" id="{85CF0316-4ABD-C7A9-40A9-99750A9C34CD}"/>
                </a:ext>
              </a:extLst>
            </p:cNvPr>
            <p:cNvSpPr>
              <a:spLocks noChangeArrowheads="1"/>
            </p:cNvSpPr>
            <p:nvPr/>
          </p:nvSpPr>
          <p:spPr bwMode="auto">
            <a:xfrm>
              <a:off x="3264"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29</a:t>
              </a:r>
            </a:p>
          </p:txBody>
        </p:sp>
        <p:sp>
          <p:nvSpPr>
            <p:cNvPr id="930" name="Rectangle 382">
              <a:extLst>
                <a:ext uri="{FF2B5EF4-FFF2-40B4-BE49-F238E27FC236}">
                  <a16:creationId xmlns:a16="http://schemas.microsoft.com/office/drawing/2014/main" id="{63702D82-7777-8452-6288-160DD0F6C292}"/>
                </a:ext>
              </a:extLst>
            </p:cNvPr>
            <p:cNvSpPr>
              <a:spLocks noChangeArrowheads="1"/>
            </p:cNvSpPr>
            <p:nvPr/>
          </p:nvSpPr>
          <p:spPr bwMode="auto">
            <a:xfrm>
              <a:off x="3264" y="2172"/>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Cu</a:t>
              </a:r>
              <a:endParaRPr lang="en-US" altLang="en-US" sz="1200"/>
            </a:p>
          </p:txBody>
        </p:sp>
        <p:sp>
          <p:nvSpPr>
            <p:cNvPr id="931" name="Rectangle 383">
              <a:extLst>
                <a:ext uri="{FF2B5EF4-FFF2-40B4-BE49-F238E27FC236}">
                  <a16:creationId xmlns:a16="http://schemas.microsoft.com/office/drawing/2014/main" id="{E29E7829-BCBF-F4A1-44AA-8A1517932C16}"/>
                </a:ext>
              </a:extLst>
            </p:cNvPr>
            <p:cNvSpPr>
              <a:spLocks noChangeArrowheads="1"/>
            </p:cNvSpPr>
            <p:nvPr/>
          </p:nvSpPr>
          <p:spPr bwMode="auto">
            <a:xfrm>
              <a:off x="3484" y="19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32" name="Rectangle 384">
              <a:extLst>
                <a:ext uri="{FF2B5EF4-FFF2-40B4-BE49-F238E27FC236}">
                  <a16:creationId xmlns:a16="http://schemas.microsoft.com/office/drawing/2014/main" id="{2D40F940-2122-269E-3383-67519F129054}"/>
                </a:ext>
              </a:extLst>
            </p:cNvPr>
            <p:cNvSpPr>
              <a:spLocks noChangeArrowheads="1"/>
            </p:cNvSpPr>
            <p:nvPr/>
          </p:nvSpPr>
          <p:spPr bwMode="auto">
            <a:xfrm>
              <a:off x="35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30</a:t>
              </a:r>
              <a:endParaRPr lang="en-US" altLang="en-US" sz="1200"/>
            </a:p>
          </p:txBody>
        </p:sp>
        <p:sp>
          <p:nvSpPr>
            <p:cNvPr id="933" name="Rectangle 385">
              <a:extLst>
                <a:ext uri="{FF2B5EF4-FFF2-40B4-BE49-F238E27FC236}">
                  <a16:creationId xmlns:a16="http://schemas.microsoft.com/office/drawing/2014/main" id="{D56FB099-3812-006B-B345-62CCB9CC6BC0}"/>
                </a:ext>
              </a:extLst>
            </p:cNvPr>
            <p:cNvSpPr>
              <a:spLocks noChangeArrowheads="1"/>
            </p:cNvSpPr>
            <p:nvPr/>
          </p:nvSpPr>
          <p:spPr bwMode="auto">
            <a:xfrm>
              <a:off x="3560" y="2172"/>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Zn</a:t>
              </a:r>
              <a:endParaRPr lang="en-US" altLang="en-US" sz="1200"/>
            </a:p>
          </p:txBody>
        </p:sp>
        <p:sp>
          <p:nvSpPr>
            <p:cNvPr id="934" name="Rectangle 386">
              <a:extLst>
                <a:ext uri="{FF2B5EF4-FFF2-40B4-BE49-F238E27FC236}">
                  <a16:creationId xmlns:a16="http://schemas.microsoft.com/office/drawing/2014/main" id="{2D41BF6F-6F37-1D6D-362F-9E06E9DFC5CB}"/>
                </a:ext>
              </a:extLst>
            </p:cNvPr>
            <p:cNvSpPr>
              <a:spLocks noChangeArrowheads="1"/>
            </p:cNvSpPr>
            <p:nvPr/>
          </p:nvSpPr>
          <p:spPr bwMode="auto">
            <a:xfrm>
              <a:off x="5284" y="1952"/>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35" name="Rectangle 387">
              <a:extLst>
                <a:ext uri="{FF2B5EF4-FFF2-40B4-BE49-F238E27FC236}">
                  <a16:creationId xmlns:a16="http://schemas.microsoft.com/office/drawing/2014/main" id="{409C18E9-0C89-EB04-C415-65B77D9022EC}"/>
                </a:ext>
              </a:extLst>
            </p:cNvPr>
            <p:cNvSpPr>
              <a:spLocks noChangeArrowheads="1"/>
            </p:cNvSpPr>
            <p:nvPr/>
          </p:nvSpPr>
          <p:spPr bwMode="auto">
            <a:xfrm>
              <a:off x="5360" y="20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36</a:t>
              </a:r>
              <a:endParaRPr lang="en-US" altLang="en-US" sz="1200"/>
            </a:p>
          </p:txBody>
        </p:sp>
        <p:sp>
          <p:nvSpPr>
            <p:cNvPr id="936" name="Rectangle 388">
              <a:extLst>
                <a:ext uri="{FF2B5EF4-FFF2-40B4-BE49-F238E27FC236}">
                  <a16:creationId xmlns:a16="http://schemas.microsoft.com/office/drawing/2014/main" id="{56EA63EC-482F-614E-14CF-AB5FD53D3854}"/>
                </a:ext>
              </a:extLst>
            </p:cNvPr>
            <p:cNvSpPr>
              <a:spLocks noChangeArrowheads="1"/>
            </p:cNvSpPr>
            <p:nvPr/>
          </p:nvSpPr>
          <p:spPr bwMode="auto">
            <a:xfrm>
              <a:off x="5360" y="2172"/>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Kr</a:t>
              </a:r>
              <a:endParaRPr lang="en-US" altLang="en-US" sz="1200"/>
            </a:p>
          </p:txBody>
        </p:sp>
        <p:sp>
          <p:nvSpPr>
            <p:cNvPr id="937" name="Rectangle 389">
              <a:extLst>
                <a:ext uri="{FF2B5EF4-FFF2-40B4-BE49-F238E27FC236}">
                  <a16:creationId xmlns:a16="http://schemas.microsoft.com/office/drawing/2014/main" id="{A3AF8094-C83E-5C4E-D0BA-0FF35382C70F}"/>
                </a:ext>
              </a:extLst>
            </p:cNvPr>
            <p:cNvSpPr>
              <a:spLocks noChangeArrowheads="1"/>
            </p:cNvSpPr>
            <p:nvPr/>
          </p:nvSpPr>
          <p:spPr bwMode="auto">
            <a:xfrm>
              <a:off x="180" y="2328"/>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38" name="Rectangle 390">
              <a:extLst>
                <a:ext uri="{FF2B5EF4-FFF2-40B4-BE49-F238E27FC236}">
                  <a16:creationId xmlns:a16="http://schemas.microsoft.com/office/drawing/2014/main" id="{21835234-F79A-B6AE-4BEE-BFD37549DE73}"/>
                </a:ext>
              </a:extLst>
            </p:cNvPr>
            <p:cNvSpPr>
              <a:spLocks noChangeArrowheads="1"/>
            </p:cNvSpPr>
            <p:nvPr/>
          </p:nvSpPr>
          <p:spPr bwMode="auto">
            <a:xfrm>
              <a:off x="2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37</a:t>
              </a:r>
              <a:endParaRPr lang="en-US" altLang="en-US" sz="1200"/>
            </a:p>
          </p:txBody>
        </p:sp>
        <p:sp>
          <p:nvSpPr>
            <p:cNvPr id="939" name="Rectangle 391">
              <a:extLst>
                <a:ext uri="{FF2B5EF4-FFF2-40B4-BE49-F238E27FC236}">
                  <a16:creationId xmlns:a16="http://schemas.microsoft.com/office/drawing/2014/main" id="{58978FAB-4763-8DBF-F8C7-13BE211B6FD4}"/>
                </a:ext>
              </a:extLst>
            </p:cNvPr>
            <p:cNvSpPr>
              <a:spLocks noChangeArrowheads="1"/>
            </p:cNvSpPr>
            <p:nvPr/>
          </p:nvSpPr>
          <p:spPr bwMode="auto">
            <a:xfrm>
              <a:off x="264" y="2548"/>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Rb</a:t>
              </a:r>
              <a:endParaRPr lang="en-US" altLang="en-US" sz="1200"/>
            </a:p>
          </p:txBody>
        </p:sp>
        <p:sp>
          <p:nvSpPr>
            <p:cNvPr id="940" name="Rectangle 392">
              <a:extLst>
                <a:ext uri="{FF2B5EF4-FFF2-40B4-BE49-F238E27FC236}">
                  <a16:creationId xmlns:a16="http://schemas.microsoft.com/office/drawing/2014/main" id="{0FB7F92F-7C9C-F54E-4C86-29015C1CFDCA}"/>
                </a:ext>
              </a:extLst>
            </p:cNvPr>
            <p:cNvSpPr>
              <a:spLocks noChangeArrowheads="1"/>
            </p:cNvSpPr>
            <p:nvPr/>
          </p:nvSpPr>
          <p:spPr bwMode="auto">
            <a:xfrm>
              <a:off x="484" y="2328"/>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41" name="Rectangle 393">
              <a:extLst>
                <a:ext uri="{FF2B5EF4-FFF2-40B4-BE49-F238E27FC236}">
                  <a16:creationId xmlns:a16="http://schemas.microsoft.com/office/drawing/2014/main" id="{9F13B3E1-DC07-459B-D792-4D0CE00F2D9F}"/>
                </a:ext>
              </a:extLst>
            </p:cNvPr>
            <p:cNvSpPr>
              <a:spLocks noChangeArrowheads="1"/>
            </p:cNvSpPr>
            <p:nvPr/>
          </p:nvSpPr>
          <p:spPr bwMode="auto">
            <a:xfrm>
              <a:off x="5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38</a:t>
              </a:r>
              <a:endParaRPr lang="en-US" altLang="en-US" sz="1200"/>
            </a:p>
          </p:txBody>
        </p:sp>
        <p:sp>
          <p:nvSpPr>
            <p:cNvPr id="942" name="Rectangle 394">
              <a:extLst>
                <a:ext uri="{FF2B5EF4-FFF2-40B4-BE49-F238E27FC236}">
                  <a16:creationId xmlns:a16="http://schemas.microsoft.com/office/drawing/2014/main" id="{71A804E8-E1EE-7C65-8CFD-3CF344DA60CB}"/>
                </a:ext>
              </a:extLst>
            </p:cNvPr>
            <p:cNvSpPr>
              <a:spLocks noChangeArrowheads="1"/>
            </p:cNvSpPr>
            <p:nvPr/>
          </p:nvSpPr>
          <p:spPr bwMode="auto">
            <a:xfrm>
              <a:off x="560" y="2548"/>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Sr</a:t>
              </a:r>
              <a:endParaRPr lang="en-US" altLang="en-US" sz="1200"/>
            </a:p>
          </p:txBody>
        </p:sp>
        <p:sp>
          <p:nvSpPr>
            <p:cNvPr id="943" name="Rectangle 395">
              <a:extLst>
                <a:ext uri="{FF2B5EF4-FFF2-40B4-BE49-F238E27FC236}">
                  <a16:creationId xmlns:a16="http://schemas.microsoft.com/office/drawing/2014/main" id="{46816976-4228-837A-858B-BF78D86E3EE2}"/>
                </a:ext>
              </a:extLst>
            </p:cNvPr>
            <p:cNvSpPr>
              <a:spLocks noChangeArrowheads="1"/>
            </p:cNvSpPr>
            <p:nvPr/>
          </p:nvSpPr>
          <p:spPr bwMode="auto">
            <a:xfrm>
              <a:off x="2580" y="2328"/>
              <a:ext cx="304"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44" name="Rectangle 396">
              <a:extLst>
                <a:ext uri="{FF2B5EF4-FFF2-40B4-BE49-F238E27FC236}">
                  <a16:creationId xmlns:a16="http://schemas.microsoft.com/office/drawing/2014/main" id="{C91DE6ED-3AF8-725D-60DD-8D68095F6003}"/>
                </a:ext>
              </a:extLst>
            </p:cNvPr>
            <p:cNvSpPr>
              <a:spLocks noChangeArrowheads="1"/>
            </p:cNvSpPr>
            <p:nvPr/>
          </p:nvSpPr>
          <p:spPr bwMode="auto">
            <a:xfrm>
              <a:off x="2664"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45</a:t>
              </a:r>
            </a:p>
          </p:txBody>
        </p:sp>
        <p:sp>
          <p:nvSpPr>
            <p:cNvPr id="945" name="Rectangle 397">
              <a:extLst>
                <a:ext uri="{FF2B5EF4-FFF2-40B4-BE49-F238E27FC236}">
                  <a16:creationId xmlns:a16="http://schemas.microsoft.com/office/drawing/2014/main" id="{2F5674EE-8E56-517F-7024-502E89EE87A8}"/>
                </a:ext>
              </a:extLst>
            </p:cNvPr>
            <p:cNvSpPr>
              <a:spLocks noChangeArrowheads="1"/>
            </p:cNvSpPr>
            <p:nvPr/>
          </p:nvSpPr>
          <p:spPr bwMode="auto">
            <a:xfrm>
              <a:off x="2664" y="2548"/>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Rh</a:t>
              </a:r>
              <a:endParaRPr lang="en-US" altLang="en-US" sz="1200"/>
            </a:p>
          </p:txBody>
        </p:sp>
        <p:sp>
          <p:nvSpPr>
            <p:cNvPr id="946" name="Rectangle 398">
              <a:extLst>
                <a:ext uri="{FF2B5EF4-FFF2-40B4-BE49-F238E27FC236}">
                  <a16:creationId xmlns:a16="http://schemas.microsoft.com/office/drawing/2014/main" id="{75BCF85D-D433-C42F-703A-05DCCAA2277E}"/>
                </a:ext>
              </a:extLst>
            </p:cNvPr>
            <p:cNvSpPr>
              <a:spLocks noChangeArrowheads="1"/>
            </p:cNvSpPr>
            <p:nvPr/>
          </p:nvSpPr>
          <p:spPr bwMode="auto">
            <a:xfrm>
              <a:off x="28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47" name="Rectangle 399">
              <a:extLst>
                <a:ext uri="{FF2B5EF4-FFF2-40B4-BE49-F238E27FC236}">
                  <a16:creationId xmlns:a16="http://schemas.microsoft.com/office/drawing/2014/main" id="{2D2A27F2-6884-72D4-30B0-53A4BBFB3A52}"/>
                </a:ext>
              </a:extLst>
            </p:cNvPr>
            <p:cNvSpPr>
              <a:spLocks noChangeArrowheads="1"/>
            </p:cNvSpPr>
            <p:nvPr/>
          </p:nvSpPr>
          <p:spPr bwMode="auto">
            <a:xfrm>
              <a:off x="29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46</a:t>
              </a:r>
              <a:endParaRPr lang="en-US" altLang="en-US" sz="1200" dirty="0"/>
            </a:p>
          </p:txBody>
        </p:sp>
        <p:sp>
          <p:nvSpPr>
            <p:cNvPr id="948" name="Rectangle 400">
              <a:extLst>
                <a:ext uri="{FF2B5EF4-FFF2-40B4-BE49-F238E27FC236}">
                  <a16:creationId xmlns:a16="http://schemas.microsoft.com/office/drawing/2014/main" id="{ADBAD918-A6A3-BEE3-0AA4-B4E0D8B3C95C}"/>
                </a:ext>
              </a:extLst>
            </p:cNvPr>
            <p:cNvSpPr>
              <a:spLocks noChangeArrowheads="1"/>
            </p:cNvSpPr>
            <p:nvPr/>
          </p:nvSpPr>
          <p:spPr bwMode="auto">
            <a:xfrm>
              <a:off x="2960" y="2548"/>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Pd</a:t>
              </a:r>
              <a:endParaRPr lang="en-US" altLang="en-US" sz="1200"/>
            </a:p>
          </p:txBody>
        </p:sp>
        <p:sp>
          <p:nvSpPr>
            <p:cNvPr id="949" name="Rectangle 401">
              <a:extLst>
                <a:ext uri="{FF2B5EF4-FFF2-40B4-BE49-F238E27FC236}">
                  <a16:creationId xmlns:a16="http://schemas.microsoft.com/office/drawing/2014/main" id="{BC4CAE15-EDBF-9AAF-F4F6-5AED5CD7F264}"/>
                </a:ext>
              </a:extLst>
            </p:cNvPr>
            <p:cNvSpPr>
              <a:spLocks noChangeArrowheads="1"/>
            </p:cNvSpPr>
            <p:nvPr/>
          </p:nvSpPr>
          <p:spPr bwMode="auto">
            <a:xfrm>
              <a:off x="40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50" name="Rectangle 402">
              <a:extLst>
                <a:ext uri="{FF2B5EF4-FFF2-40B4-BE49-F238E27FC236}">
                  <a16:creationId xmlns:a16="http://schemas.microsoft.com/office/drawing/2014/main" id="{3F6ED128-1101-A076-994A-40A921FF8449}"/>
                </a:ext>
              </a:extLst>
            </p:cNvPr>
            <p:cNvSpPr>
              <a:spLocks noChangeArrowheads="1"/>
            </p:cNvSpPr>
            <p:nvPr/>
          </p:nvSpPr>
          <p:spPr bwMode="auto">
            <a:xfrm>
              <a:off x="41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50</a:t>
              </a:r>
              <a:endParaRPr lang="en-US" altLang="en-US" sz="1200"/>
            </a:p>
          </p:txBody>
        </p:sp>
        <p:sp>
          <p:nvSpPr>
            <p:cNvPr id="951" name="Rectangle 403">
              <a:extLst>
                <a:ext uri="{FF2B5EF4-FFF2-40B4-BE49-F238E27FC236}">
                  <a16:creationId xmlns:a16="http://schemas.microsoft.com/office/drawing/2014/main" id="{1D30D913-FC6B-5B60-D8A3-4B0BA766DBEE}"/>
                </a:ext>
              </a:extLst>
            </p:cNvPr>
            <p:cNvSpPr>
              <a:spLocks noChangeArrowheads="1"/>
            </p:cNvSpPr>
            <p:nvPr/>
          </p:nvSpPr>
          <p:spPr bwMode="auto">
            <a:xfrm>
              <a:off x="4160" y="2548"/>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Sn</a:t>
              </a:r>
              <a:endParaRPr lang="en-US" altLang="en-US" sz="1200"/>
            </a:p>
          </p:txBody>
        </p:sp>
        <p:sp>
          <p:nvSpPr>
            <p:cNvPr id="952" name="Rectangle 404">
              <a:extLst>
                <a:ext uri="{FF2B5EF4-FFF2-40B4-BE49-F238E27FC236}">
                  <a16:creationId xmlns:a16="http://schemas.microsoft.com/office/drawing/2014/main" id="{E7CB12E4-2C4F-A70A-6FC0-91323F272289}"/>
                </a:ext>
              </a:extLst>
            </p:cNvPr>
            <p:cNvSpPr>
              <a:spLocks noChangeArrowheads="1"/>
            </p:cNvSpPr>
            <p:nvPr/>
          </p:nvSpPr>
          <p:spPr bwMode="auto">
            <a:xfrm>
              <a:off x="5284" y="2328"/>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53" name="Rectangle 405">
              <a:extLst>
                <a:ext uri="{FF2B5EF4-FFF2-40B4-BE49-F238E27FC236}">
                  <a16:creationId xmlns:a16="http://schemas.microsoft.com/office/drawing/2014/main" id="{90B0BB65-A1D8-30AC-6D60-6F9B88BF62E5}"/>
                </a:ext>
              </a:extLst>
            </p:cNvPr>
            <p:cNvSpPr>
              <a:spLocks noChangeArrowheads="1"/>
            </p:cNvSpPr>
            <p:nvPr/>
          </p:nvSpPr>
          <p:spPr bwMode="auto">
            <a:xfrm>
              <a:off x="5360" y="238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54</a:t>
              </a:r>
              <a:endParaRPr lang="en-US" altLang="en-US" sz="1200"/>
            </a:p>
          </p:txBody>
        </p:sp>
        <p:sp>
          <p:nvSpPr>
            <p:cNvPr id="954" name="Rectangle 406">
              <a:extLst>
                <a:ext uri="{FF2B5EF4-FFF2-40B4-BE49-F238E27FC236}">
                  <a16:creationId xmlns:a16="http://schemas.microsoft.com/office/drawing/2014/main" id="{F8F9C654-4DC0-D02E-A719-9954C61CEF7E}"/>
                </a:ext>
              </a:extLst>
            </p:cNvPr>
            <p:cNvSpPr>
              <a:spLocks noChangeArrowheads="1"/>
            </p:cNvSpPr>
            <p:nvPr/>
          </p:nvSpPr>
          <p:spPr bwMode="auto">
            <a:xfrm>
              <a:off x="5360" y="2548"/>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dirty="0">
                  <a:solidFill>
                    <a:srgbClr val="000000"/>
                  </a:solidFill>
                </a:rPr>
                <a:t>Xe</a:t>
              </a:r>
              <a:endParaRPr lang="en-US" altLang="en-US" sz="1200" dirty="0"/>
            </a:p>
          </p:txBody>
        </p:sp>
        <p:sp>
          <p:nvSpPr>
            <p:cNvPr id="955" name="Rectangle 407">
              <a:extLst>
                <a:ext uri="{FF2B5EF4-FFF2-40B4-BE49-F238E27FC236}">
                  <a16:creationId xmlns:a16="http://schemas.microsoft.com/office/drawing/2014/main" id="{0CCF9605-8740-487D-2B6C-FD052683AB36}"/>
                </a:ext>
              </a:extLst>
            </p:cNvPr>
            <p:cNvSpPr>
              <a:spLocks noChangeArrowheads="1"/>
            </p:cNvSpPr>
            <p:nvPr/>
          </p:nvSpPr>
          <p:spPr bwMode="auto">
            <a:xfrm>
              <a:off x="180" y="2888"/>
              <a:ext cx="304" cy="192"/>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56" name="Rectangle 408">
              <a:extLst>
                <a:ext uri="{FF2B5EF4-FFF2-40B4-BE49-F238E27FC236}">
                  <a16:creationId xmlns:a16="http://schemas.microsoft.com/office/drawing/2014/main" id="{3AF1DB3D-EEE2-E3F8-1A6E-1953D8730F48}"/>
                </a:ext>
              </a:extLst>
            </p:cNvPr>
            <p:cNvSpPr>
              <a:spLocks noChangeArrowheads="1"/>
            </p:cNvSpPr>
            <p:nvPr/>
          </p:nvSpPr>
          <p:spPr bwMode="auto">
            <a:xfrm>
              <a:off x="2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55</a:t>
              </a:r>
              <a:endParaRPr lang="en-US" altLang="en-US" sz="1200"/>
            </a:p>
          </p:txBody>
        </p:sp>
        <p:sp>
          <p:nvSpPr>
            <p:cNvPr id="957" name="Rectangle 409">
              <a:extLst>
                <a:ext uri="{FF2B5EF4-FFF2-40B4-BE49-F238E27FC236}">
                  <a16:creationId xmlns:a16="http://schemas.microsoft.com/office/drawing/2014/main" id="{7F07CC38-D765-3315-1A9D-AE10D32757F4}"/>
                </a:ext>
              </a:extLst>
            </p:cNvPr>
            <p:cNvSpPr>
              <a:spLocks noChangeArrowheads="1"/>
            </p:cNvSpPr>
            <p:nvPr/>
          </p:nvSpPr>
          <p:spPr bwMode="auto">
            <a:xfrm>
              <a:off x="264" y="2924"/>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Cs</a:t>
              </a:r>
              <a:endParaRPr lang="en-US" altLang="en-US" sz="1200"/>
            </a:p>
          </p:txBody>
        </p:sp>
        <p:sp>
          <p:nvSpPr>
            <p:cNvPr id="958" name="Rectangle 410">
              <a:extLst>
                <a:ext uri="{FF2B5EF4-FFF2-40B4-BE49-F238E27FC236}">
                  <a16:creationId xmlns:a16="http://schemas.microsoft.com/office/drawing/2014/main" id="{990FFA34-D52A-5986-5BD5-B88FF2F99527}"/>
                </a:ext>
              </a:extLst>
            </p:cNvPr>
            <p:cNvSpPr>
              <a:spLocks noChangeArrowheads="1"/>
            </p:cNvSpPr>
            <p:nvPr/>
          </p:nvSpPr>
          <p:spPr bwMode="auto">
            <a:xfrm>
              <a:off x="484" y="2704"/>
              <a:ext cx="296" cy="184"/>
            </a:xfrm>
            <a:prstGeom prst="rect">
              <a:avLst/>
            </a:prstGeom>
            <a:solidFill>
              <a:srgbClr val="FFFF00"/>
            </a:solidFill>
            <a:ln w="12700">
              <a:solidFill>
                <a:srgbClr val="FFFF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59" name="Rectangle 411">
              <a:extLst>
                <a:ext uri="{FF2B5EF4-FFF2-40B4-BE49-F238E27FC236}">
                  <a16:creationId xmlns:a16="http://schemas.microsoft.com/office/drawing/2014/main" id="{FC9296B1-13DF-6ED9-9693-B034296B739E}"/>
                </a:ext>
              </a:extLst>
            </p:cNvPr>
            <p:cNvSpPr>
              <a:spLocks noChangeArrowheads="1"/>
            </p:cNvSpPr>
            <p:nvPr/>
          </p:nvSpPr>
          <p:spPr bwMode="auto">
            <a:xfrm>
              <a:off x="560"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56</a:t>
              </a:r>
              <a:endParaRPr lang="en-US" altLang="en-US" sz="1200"/>
            </a:p>
          </p:txBody>
        </p:sp>
        <p:sp>
          <p:nvSpPr>
            <p:cNvPr id="960" name="Rectangle 412">
              <a:extLst>
                <a:ext uri="{FF2B5EF4-FFF2-40B4-BE49-F238E27FC236}">
                  <a16:creationId xmlns:a16="http://schemas.microsoft.com/office/drawing/2014/main" id="{42D2E6EA-F7C3-3A04-A3EA-A806E47A6FB0}"/>
                </a:ext>
              </a:extLst>
            </p:cNvPr>
            <p:cNvSpPr>
              <a:spLocks noChangeArrowheads="1"/>
            </p:cNvSpPr>
            <p:nvPr/>
          </p:nvSpPr>
          <p:spPr bwMode="auto">
            <a:xfrm>
              <a:off x="560" y="2924"/>
              <a:ext cx="11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Ba</a:t>
              </a:r>
              <a:endParaRPr lang="en-US" altLang="en-US" sz="1200"/>
            </a:p>
          </p:txBody>
        </p:sp>
        <p:sp>
          <p:nvSpPr>
            <p:cNvPr id="961" name="Rectangle 413">
              <a:extLst>
                <a:ext uri="{FF2B5EF4-FFF2-40B4-BE49-F238E27FC236}">
                  <a16:creationId xmlns:a16="http://schemas.microsoft.com/office/drawing/2014/main" id="{62FD0C1C-9532-AD36-3B8F-FC53BC5CE5FF}"/>
                </a:ext>
              </a:extLst>
            </p:cNvPr>
            <p:cNvSpPr>
              <a:spLocks noChangeArrowheads="1"/>
            </p:cNvSpPr>
            <p:nvPr/>
          </p:nvSpPr>
          <p:spPr bwMode="auto">
            <a:xfrm>
              <a:off x="2284" y="3152"/>
              <a:ext cx="296"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62" name="Rectangle 414">
              <a:extLst>
                <a:ext uri="{FF2B5EF4-FFF2-40B4-BE49-F238E27FC236}">
                  <a16:creationId xmlns:a16="http://schemas.microsoft.com/office/drawing/2014/main" id="{0E660639-129A-AEF3-FDB4-C99D2783E752}"/>
                </a:ext>
              </a:extLst>
            </p:cNvPr>
            <p:cNvSpPr>
              <a:spLocks noChangeArrowheads="1"/>
            </p:cNvSpPr>
            <p:nvPr/>
          </p:nvSpPr>
          <p:spPr bwMode="auto">
            <a:xfrm>
              <a:off x="23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62</a:t>
              </a:r>
              <a:endParaRPr lang="en-US" altLang="en-US" sz="1200"/>
            </a:p>
          </p:txBody>
        </p:sp>
        <p:sp>
          <p:nvSpPr>
            <p:cNvPr id="963" name="Rectangle 415">
              <a:extLst>
                <a:ext uri="{FF2B5EF4-FFF2-40B4-BE49-F238E27FC236}">
                  <a16:creationId xmlns:a16="http://schemas.microsoft.com/office/drawing/2014/main" id="{274F8207-D6E9-1095-B09E-893248B02B40}"/>
                </a:ext>
              </a:extLst>
            </p:cNvPr>
            <p:cNvSpPr>
              <a:spLocks noChangeArrowheads="1"/>
            </p:cNvSpPr>
            <p:nvPr/>
          </p:nvSpPr>
          <p:spPr bwMode="auto">
            <a:xfrm>
              <a:off x="2360" y="3372"/>
              <a:ext cx="14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Sm</a:t>
              </a:r>
            </a:p>
          </p:txBody>
        </p:sp>
        <p:sp>
          <p:nvSpPr>
            <p:cNvPr id="964" name="Rectangle 416">
              <a:extLst>
                <a:ext uri="{FF2B5EF4-FFF2-40B4-BE49-F238E27FC236}">
                  <a16:creationId xmlns:a16="http://schemas.microsoft.com/office/drawing/2014/main" id="{B9C77C43-26F2-0AC2-495B-71F91F1D46B0}"/>
                </a:ext>
              </a:extLst>
            </p:cNvPr>
            <p:cNvSpPr>
              <a:spLocks noChangeArrowheads="1"/>
            </p:cNvSpPr>
            <p:nvPr/>
          </p:nvSpPr>
          <p:spPr bwMode="auto">
            <a:xfrm>
              <a:off x="2884" y="3152"/>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65" name="Rectangle 417">
              <a:extLst>
                <a:ext uri="{FF2B5EF4-FFF2-40B4-BE49-F238E27FC236}">
                  <a16:creationId xmlns:a16="http://schemas.microsoft.com/office/drawing/2014/main" id="{62298043-4BD0-1E72-5933-7ABC266C0601}"/>
                </a:ext>
              </a:extLst>
            </p:cNvPr>
            <p:cNvSpPr>
              <a:spLocks noChangeArrowheads="1"/>
            </p:cNvSpPr>
            <p:nvPr/>
          </p:nvSpPr>
          <p:spPr bwMode="auto">
            <a:xfrm>
              <a:off x="29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64</a:t>
              </a:r>
            </a:p>
          </p:txBody>
        </p:sp>
        <p:sp>
          <p:nvSpPr>
            <p:cNvPr id="966" name="Rectangle 418">
              <a:extLst>
                <a:ext uri="{FF2B5EF4-FFF2-40B4-BE49-F238E27FC236}">
                  <a16:creationId xmlns:a16="http://schemas.microsoft.com/office/drawing/2014/main" id="{4C65E915-3E52-D17C-8BBF-AFF7F5BE8B84}"/>
                </a:ext>
              </a:extLst>
            </p:cNvPr>
            <p:cNvSpPr>
              <a:spLocks noChangeArrowheads="1"/>
            </p:cNvSpPr>
            <p:nvPr/>
          </p:nvSpPr>
          <p:spPr bwMode="auto">
            <a:xfrm>
              <a:off x="2960" y="3372"/>
              <a:ext cx="12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Gd</a:t>
              </a:r>
              <a:endParaRPr lang="en-US" altLang="en-US" sz="1200"/>
            </a:p>
          </p:txBody>
        </p:sp>
        <p:sp>
          <p:nvSpPr>
            <p:cNvPr id="967" name="Rectangle 419">
              <a:extLst>
                <a:ext uri="{FF2B5EF4-FFF2-40B4-BE49-F238E27FC236}">
                  <a16:creationId xmlns:a16="http://schemas.microsoft.com/office/drawing/2014/main" id="{AB7E7FA8-D6A8-0AB8-A13C-5A1AEBE45DD1}"/>
                </a:ext>
              </a:extLst>
            </p:cNvPr>
            <p:cNvSpPr>
              <a:spLocks noChangeArrowheads="1"/>
            </p:cNvSpPr>
            <p:nvPr/>
          </p:nvSpPr>
          <p:spPr bwMode="auto">
            <a:xfrm>
              <a:off x="3560" y="32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66</a:t>
              </a:r>
            </a:p>
          </p:txBody>
        </p:sp>
        <p:sp>
          <p:nvSpPr>
            <p:cNvPr id="968" name="Rectangle 420">
              <a:extLst>
                <a:ext uri="{FF2B5EF4-FFF2-40B4-BE49-F238E27FC236}">
                  <a16:creationId xmlns:a16="http://schemas.microsoft.com/office/drawing/2014/main" id="{BF5DDF75-0585-D070-6D44-71CDA910B52A}"/>
                </a:ext>
              </a:extLst>
            </p:cNvPr>
            <p:cNvSpPr>
              <a:spLocks noChangeArrowheads="1"/>
            </p:cNvSpPr>
            <p:nvPr/>
          </p:nvSpPr>
          <p:spPr bwMode="auto">
            <a:xfrm>
              <a:off x="3560" y="3372"/>
              <a:ext cx="11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t>Dy</a:t>
              </a:r>
            </a:p>
          </p:txBody>
        </p:sp>
        <p:sp>
          <p:nvSpPr>
            <p:cNvPr id="969" name="Rectangle 421">
              <a:extLst>
                <a:ext uri="{FF2B5EF4-FFF2-40B4-BE49-F238E27FC236}">
                  <a16:creationId xmlns:a16="http://schemas.microsoft.com/office/drawing/2014/main" id="{84721F63-CCEF-F6D7-49B7-14DD1801FE4F}"/>
                </a:ext>
              </a:extLst>
            </p:cNvPr>
            <p:cNvSpPr>
              <a:spLocks noChangeArrowheads="1"/>
            </p:cNvSpPr>
            <p:nvPr/>
          </p:nvSpPr>
          <p:spPr bwMode="auto">
            <a:xfrm>
              <a:off x="1380" y="2704"/>
              <a:ext cx="304" cy="184"/>
            </a:xfrm>
            <a:prstGeom prst="rect">
              <a:avLst/>
            </a:prstGeom>
            <a:solidFill>
              <a:srgbClr val="FF0000"/>
            </a:solidFill>
            <a:ln w="12700">
              <a:solidFill>
                <a:srgbClr val="FF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70" name="Rectangle 422">
              <a:extLst>
                <a:ext uri="{FF2B5EF4-FFF2-40B4-BE49-F238E27FC236}">
                  <a16:creationId xmlns:a16="http://schemas.microsoft.com/office/drawing/2014/main" id="{AD58734D-EDC3-BEA4-B9DF-C1E9AAE86399}"/>
                </a:ext>
              </a:extLst>
            </p:cNvPr>
            <p:cNvSpPr>
              <a:spLocks noChangeArrowheads="1"/>
            </p:cNvSpPr>
            <p:nvPr/>
          </p:nvSpPr>
          <p:spPr bwMode="auto">
            <a:xfrm>
              <a:off x="1464"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73</a:t>
              </a:r>
              <a:endParaRPr lang="en-US" altLang="en-US" sz="1200"/>
            </a:p>
          </p:txBody>
        </p:sp>
        <p:sp>
          <p:nvSpPr>
            <p:cNvPr id="971" name="Rectangle 423">
              <a:extLst>
                <a:ext uri="{FF2B5EF4-FFF2-40B4-BE49-F238E27FC236}">
                  <a16:creationId xmlns:a16="http://schemas.microsoft.com/office/drawing/2014/main" id="{20BE4DDC-1758-0C44-7122-209D3C278E32}"/>
                </a:ext>
              </a:extLst>
            </p:cNvPr>
            <p:cNvSpPr>
              <a:spLocks noChangeArrowheads="1"/>
            </p:cNvSpPr>
            <p:nvPr/>
          </p:nvSpPr>
          <p:spPr bwMode="auto">
            <a:xfrm>
              <a:off x="1464" y="2924"/>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Ta</a:t>
              </a:r>
              <a:endParaRPr lang="en-US" altLang="en-US" sz="1200"/>
            </a:p>
          </p:txBody>
        </p:sp>
        <p:sp>
          <p:nvSpPr>
            <p:cNvPr id="972" name="Rectangle 424">
              <a:extLst>
                <a:ext uri="{FF2B5EF4-FFF2-40B4-BE49-F238E27FC236}">
                  <a16:creationId xmlns:a16="http://schemas.microsoft.com/office/drawing/2014/main" id="{FF846E13-7DBA-C67A-CD5B-3C4661D45CF8}"/>
                </a:ext>
              </a:extLst>
            </p:cNvPr>
            <p:cNvSpPr>
              <a:spLocks noChangeArrowheads="1"/>
            </p:cNvSpPr>
            <p:nvPr/>
          </p:nvSpPr>
          <p:spPr bwMode="auto">
            <a:xfrm>
              <a:off x="2884" y="2704"/>
              <a:ext cx="296" cy="184"/>
            </a:xfrm>
            <a:prstGeom prst="rect">
              <a:avLst/>
            </a:prstGeom>
            <a:solidFill>
              <a:srgbClr val="FF9900"/>
            </a:solidFill>
            <a:ln w="12700">
              <a:solidFill>
                <a:srgbClr val="FF99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973" name="Rectangle 425">
              <a:extLst>
                <a:ext uri="{FF2B5EF4-FFF2-40B4-BE49-F238E27FC236}">
                  <a16:creationId xmlns:a16="http://schemas.microsoft.com/office/drawing/2014/main" id="{C8F7EAF7-1723-2E4B-90C5-710DE940AF6A}"/>
                </a:ext>
              </a:extLst>
            </p:cNvPr>
            <p:cNvSpPr>
              <a:spLocks noChangeArrowheads="1"/>
            </p:cNvSpPr>
            <p:nvPr/>
          </p:nvSpPr>
          <p:spPr bwMode="auto">
            <a:xfrm>
              <a:off x="2960" y="2764"/>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78</a:t>
              </a:r>
              <a:endParaRPr lang="en-US" altLang="en-US" sz="1200"/>
            </a:p>
          </p:txBody>
        </p:sp>
        <p:sp>
          <p:nvSpPr>
            <p:cNvPr id="974" name="Rectangle 426">
              <a:extLst>
                <a:ext uri="{FF2B5EF4-FFF2-40B4-BE49-F238E27FC236}">
                  <a16:creationId xmlns:a16="http://schemas.microsoft.com/office/drawing/2014/main" id="{007A8B0E-EDE7-9D6C-15D4-4D813BE0F10F}"/>
                </a:ext>
              </a:extLst>
            </p:cNvPr>
            <p:cNvSpPr>
              <a:spLocks noChangeArrowheads="1"/>
            </p:cNvSpPr>
            <p:nvPr/>
          </p:nvSpPr>
          <p:spPr bwMode="auto">
            <a:xfrm>
              <a:off x="2960" y="2924"/>
              <a:ext cx="9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200">
                  <a:solidFill>
                    <a:srgbClr val="000000"/>
                  </a:solidFill>
                </a:rPr>
                <a:t>Pt</a:t>
              </a:r>
              <a:endParaRPr lang="en-US" altLang="en-US" sz="1200"/>
            </a:p>
          </p:txBody>
        </p:sp>
        <p:sp>
          <p:nvSpPr>
            <p:cNvPr id="975" name="Line 427">
              <a:extLst>
                <a:ext uri="{FF2B5EF4-FFF2-40B4-BE49-F238E27FC236}">
                  <a16:creationId xmlns:a16="http://schemas.microsoft.com/office/drawing/2014/main" id="{C84449D8-3762-B431-589B-BD79280EB557}"/>
                </a:ext>
              </a:extLst>
            </p:cNvPr>
            <p:cNvSpPr>
              <a:spLocks noChangeShapeType="1"/>
            </p:cNvSpPr>
            <p:nvPr/>
          </p:nvSpPr>
          <p:spPr bwMode="auto">
            <a:xfrm>
              <a:off x="176" y="1500"/>
              <a:ext cx="1" cy="1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 name="Line 428">
              <a:extLst>
                <a:ext uri="{FF2B5EF4-FFF2-40B4-BE49-F238E27FC236}">
                  <a16:creationId xmlns:a16="http://schemas.microsoft.com/office/drawing/2014/main" id="{3DFD3BBE-621E-01B6-A48C-990DE8C33533}"/>
                </a:ext>
              </a:extLst>
            </p:cNvPr>
            <p:cNvSpPr>
              <a:spLocks noChangeShapeType="1"/>
            </p:cNvSpPr>
            <p:nvPr/>
          </p:nvSpPr>
          <p:spPr bwMode="auto">
            <a:xfrm flipH="1">
              <a:off x="481" y="830"/>
              <a:ext cx="5" cy="224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7" name="Line 429">
              <a:extLst>
                <a:ext uri="{FF2B5EF4-FFF2-40B4-BE49-F238E27FC236}">
                  <a16:creationId xmlns:a16="http://schemas.microsoft.com/office/drawing/2014/main" id="{B2239297-40B2-6CB8-B530-0E9565E9B576}"/>
                </a:ext>
              </a:extLst>
            </p:cNvPr>
            <p:cNvSpPr>
              <a:spLocks noChangeShapeType="1"/>
            </p:cNvSpPr>
            <p:nvPr/>
          </p:nvSpPr>
          <p:spPr bwMode="auto">
            <a:xfrm>
              <a:off x="782" y="1198"/>
              <a:ext cx="1" cy="18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 name="Line 430">
              <a:extLst>
                <a:ext uri="{FF2B5EF4-FFF2-40B4-BE49-F238E27FC236}">
                  <a16:creationId xmlns:a16="http://schemas.microsoft.com/office/drawing/2014/main" id="{5DA7D803-228B-C9EC-0E54-7F8315BB73E2}"/>
                </a:ext>
              </a:extLst>
            </p:cNvPr>
            <p:cNvSpPr>
              <a:spLocks noChangeShapeType="1"/>
            </p:cNvSpPr>
            <p:nvPr/>
          </p:nvSpPr>
          <p:spPr bwMode="auto">
            <a:xfrm>
              <a:off x="1376" y="1948"/>
              <a:ext cx="1" cy="10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9" name="Line 431">
              <a:extLst>
                <a:ext uri="{FF2B5EF4-FFF2-40B4-BE49-F238E27FC236}">
                  <a16:creationId xmlns:a16="http://schemas.microsoft.com/office/drawing/2014/main" id="{5D24DDEF-1073-5C3F-0DFB-D5D7B6336778}"/>
                </a:ext>
              </a:extLst>
            </p:cNvPr>
            <p:cNvSpPr>
              <a:spLocks noChangeShapeType="1"/>
            </p:cNvSpPr>
            <p:nvPr/>
          </p:nvSpPr>
          <p:spPr bwMode="auto">
            <a:xfrm>
              <a:off x="1680" y="1948"/>
              <a:ext cx="1" cy="1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0" name="Line 432">
              <a:extLst>
                <a:ext uri="{FF2B5EF4-FFF2-40B4-BE49-F238E27FC236}">
                  <a16:creationId xmlns:a16="http://schemas.microsoft.com/office/drawing/2014/main" id="{F1D3B10B-3C28-3947-A730-514F4EEB57FE}"/>
                </a:ext>
              </a:extLst>
            </p:cNvPr>
            <p:cNvSpPr>
              <a:spLocks noChangeShapeType="1"/>
            </p:cNvSpPr>
            <p:nvPr/>
          </p:nvSpPr>
          <p:spPr bwMode="auto">
            <a:xfrm>
              <a:off x="2880" y="1948"/>
              <a:ext cx="1" cy="1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 name="Line 433">
              <a:extLst>
                <a:ext uri="{FF2B5EF4-FFF2-40B4-BE49-F238E27FC236}">
                  <a16:creationId xmlns:a16="http://schemas.microsoft.com/office/drawing/2014/main" id="{EAA15764-F3CB-63B2-9ECF-BF3537054C89}"/>
                </a:ext>
              </a:extLst>
            </p:cNvPr>
            <p:cNvSpPr>
              <a:spLocks noChangeShapeType="1"/>
            </p:cNvSpPr>
            <p:nvPr/>
          </p:nvSpPr>
          <p:spPr bwMode="auto">
            <a:xfrm>
              <a:off x="3176" y="2244"/>
              <a:ext cx="1" cy="8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2" name="Line 434">
              <a:extLst>
                <a:ext uri="{FF2B5EF4-FFF2-40B4-BE49-F238E27FC236}">
                  <a16:creationId xmlns:a16="http://schemas.microsoft.com/office/drawing/2014/main" id="{C99EFA4C-EDC8-E1C3-CCB1-BCB7A508BAB1}"/>
                </a:ext>
              </a:extLst>
            </p:cNvPr>
            <p:cNvSpPr>
              <a:spLocks noChangeShapeType="1"/>
            </p:cNvSpPr>
            <p:nvPr/>
          </p:nvSpPr>
          <p:spPr bwMode="auto">
            <a:xfrm>
              <a:off x="3480" y="1948"/>
              <a:ext cx="1" cy="1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 name="Line 435">
              <a:extLst>
                <a:ext uri="{FF2B5EF4-FFF2-40B4-BE49-F238E27FC236}">
                  <a16:creationId xmlns:a16="http://schemas.microsoft.com/office/drawing/2014/main" id="{168CDB51-623A-9268-17F5-892928A597AF}"/>
                </a:ext>
              </a:extLst>
            </p:cNvPr>
            <p:cNvSpPr>
              <a:spLocks noChangeShapeType="1"/>
            </p:cNvSpPr>
            <p:nvPr/>
          </p:nvSpPr>
          <p:spPr bwMode="auto">
            <a:xfrm>
              <a:off x="3776" y="1500"/>
              <a:ext cx="1" cy="1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 name="Line 436">
              <a:extLst>
                <a:ext uri="{FF2B5EF4-FFF2-40B4-BE49-F238E27FC236}">
                  <a16:creationId xmlns:a16="http://schemas.microsoft.com/office/drawing/2014/main" id="{168AE7F8-F0B0-E1C2-7DC5-96672602D4E1}"/>
                </a:ext>
              </a:extLst>
            </p:cNvPr>
            <p:cNvSpPr>
              <a:spLocks noChangeShapeType="1"/>
            </p:cNvSpPr>
            <p:nvPr/>
          </p:nvSpPr>
          <p:spPr bwMode="auto">
            <a:xfrm>
              <a:off x="4080" y="1500"/>
              <a:ext cx="1" cy="1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5" name="Line 437">
              <a:extLst>
                <a:ext uri="{FF2B5EF4-FFF2-40B4-BE49-F238E27FC236}">
                  <a16:creationId xmlns:a16="http://schemas.microsoft.com/office/drawing/2014/main" id="{11642F99-A3F9-43D3-22A0-FF97D7B35B4A}"/>
                </a:ext>
              </a:extLst>
            </p:cNvPr>
            <p:cNvSpPr>
              <a:spLocks noChangeShapeType="1"/>
            </p:cNvSpPr>
            <p:nvPr/>
          </p:nvSpPr>
          <p:spPr bwMode="auto">
            <a:xfrm>
              <a:off x="4376" y="1500"/>
              <a:ext cx="1" cy="1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6" name="Line 438">
              <a:extLst>
                <a:ext uri="{FF2B5EF4-FFF2-40B4-BE49-F238E27FC236}">
                  <a16:creationId xmlns:a16="http://schemas.microsoft.com/office/drawing/2014/main" id="{297CC122-E09F-F94E-DDC1-50C27FDA7CAE}"/>
                </a:ext>
              </a:extLst>
            </p:cNvPr>
            <p:cNvSpPr>
              <a:spLocks noChangeShapeType="1"/>
            </p:cNvSpPr>
            <p:nvPr/>
          </p:nvSpPr>
          <p:spPr bwMode="auto">
            <a:xfrm>
              <a:off x="4680" y="1500"/>
              <a:ext cx="1" cy="1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7" name="Line 439">
              <a:extLst>
                <a:ext uri="{FF2B5EF4-FFF2-40B4-BE49-F238E27FC236}">
                  <a16:creationId xmlns:a16="http://schemas.microsoft.com/office/drawing/2014/main" id="{480ABE5A-42B2-3398-8496-E5BCF4C24F28}"/>
                </a:ext>
              </a:extLst>
            </p:cNvPr>
            <p:cNvSpPr>
              <a:spLocks noChangeShapeType="1"/>
            </p:cNvSpPr>
            <p:nvPr/>
          </p:nvSpPr>
          <p:spPr bwMode="auto">
            <a:xfrm>
              <a:off x="5280" y="1684"/>
              <a:ext cx="1" cy="10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8" name="Line 440">
              <a:extLst>
                <a:ext uri="{FF2B5EF4-FFF2-40B4-BE49-F238E27FC236}">
                  <a16:creationId xmlns:a16="http://schemas.microsoft.com/office/drawing/2014/main" id="{CE3D2703-B421-5C8D-FABE-EA595B463594}"/>
                </a:ext>
              </a:extLst>
            </p:cNvPr>
            <p:cNvSpPr>
              <a:spLocks noChangeShapeType="1"/>
            </p:cNvSpPr>
            <p:nvPr/>
          </p:nvSpPr>
          <p:spPr bwMode="auto">
            <a:xfrm>
              <a:off x="5576" y="1684"/>
              <a:ext cx="1" cy="9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9" name="Line 441">
              <a:extLst>
                <a:ext uri="{FF2B5EF4-FFF2-40B4-BE49-F238E27FC236}">
                  <a16:creationId xmlns:a16="http://schemas.microsoft.com/office/drawing/2014/main" id="{8705D68F-000C-5F6A-2243-B2585461EE47}"/>
                </a:ext>
              </a:extLst>
            </p:cNvPr>
            <p:cNvSpPr>
              <a:spLocks noChangeShapeType="1"/>
            </p:cNvSpPr>
            <p:nvPr/>
          </p:nvSpPr>
          <p:spPr bwMode="auto">
            <a:xfrm>
              <a:off x="216" y="3076"/>
              <a:ext cx="446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0" name="Line 442">
              <a:extLst>
                <a:ext uri="{FF2B5EF4-FFF2-40B4-BE49-F238E27FC236}">
                  <a16:creationId xmlns:a16="http://schemas.microsoft.com/office/drawing/2014/main" id="{E44FC84E-9C39-08C2-6502-845471D264F3}"/>
                </a:ext>
              </a:extLst>
            </p:cNvPr>
            <p:cNvSpPr>
              <a:spLocks noChangeShapeType="1"/>
            </p:cNvSpPr>
            <p:nvPr/>
          </p:nvSpPr>
          <p:spPr bwMode="auto">
            <a:xfrm>
              <a:off x="1080" y="3148"/>
              <a:ext cx="420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1" name="Line 443">
              <a:extLst>
                <a:ext uri="{FF2B5EF4-FFF2-40B4-BE49-F238E27FC236}">
                  <a16:creationId xmlns:a16="http://schemas.microsoft.com/office/drawing/2014/main" id="{47CD782B-F4FD-5473-6EDA-5A7A2E56BAA7}"/>
                </a:ext>
              </a:extLst>
            </p:cNvPr>
            <p:cNvSpPr>
              <a:spLocks noChangeShapeType="1"/>
            </p:cNvSpPr>
            <p:nvPr/>
          </p:nvSpPr>
          <p:spPr bwMode="auto">
            <a:xfrm>
              <a:off x="2576"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2" name="Line 444">
              <a:extLst>
                <a:ext uri="{FF2B5EF4-FFF2-40B4-BE49-F238E27FC236}">
                  <a16:creationId xmlns:a16="http://schemas.microsoft.com/office/drawing/2014/main" id="{904619CE-BD16-7D17-6691-5D26E6D01FE4}"/>
                </a:ext>
              </a:extLst>
            </p:cNvPr>
            <p:cNvSpPr>
              <a:spLocks noChangeShapeType="1"/>
            </p:cNvSpPr>
            <p:nvPr/>
          </p:nvSpPr>
          <p:spPr bwMode="auto">
            <a:xfrm>
              <a:off x="2280" y="3148"/>
              <a:ext cx="1" cy="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 name="Line 445">
              <a:extLst>
                <a:ext uri="{FF2B5EF4-FFF2-40B4-BE49-F238E27FC236}">
                  <a16:creationId xmlns:a16="http://schemas.microsoft.com/office/drawing/2014/main" id="{EDA0E776-75D4-8CDF-10A6-0C9A8284749A}"/>
                </a:ext>
              </a:extLst>
            </p:cNvPr>
            <p:cNvSpPr>
              <a:spLocks noChangeShapeType="1"/>
            </p:cNvSpPr>
            <p:nvPr/>
          </p:nvSpPr>
          <p:spPr bwMode="auto">
            <a:xfrm>
              <a:off x="176" y="2324"/>
              <a:ext cx="540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4" name="Line 446">
              <a:extLst>
                <a:ext uri="{FF2B5EF4-FFF2-40B4-BE49-F238E27FC236}">
                  <a16:creationId xmlns:a16="http://schemas.microsoft.com/office/drawing/2014/main" id="{FEA524A0-D9F5-F644-6A94-7E49FC83A394}"/>
                </a:ext>
              </a:extLst>
            </p:cNvPr>
            <p:cNvSpPr>
              <a:spLocks noChangeShapeType="1"/>
            </p:cNvSpPr>
            <p:nvPr/>
          </p:nvSpPr>
          <p:spPr bwMode="auto">
            <a:xfrm>
              <a:off x="176" y="2700"/>
              <a:ext cx="528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5" name="Line 447">
              <a:extLst>
                <a:ext uri="{FF2B5EF4-FFF2-40B4-BE49-F238E27FC236}">
                  <a16:creationId xmlns:a16="http://schemas.microsoft.com/office/drawing/2014/main" id="{5C03082E-681F-6B3D-7DF8-E70EC3B78565}"/>
                </a:ext>
              </a:extLst>
            </p:cNvPr>
            <p:cNvSpPr>
              <a:spLocks noChangeShapeType="1"/>
            </p:cNvSpPr>
            <p:nvPr/>
          </p:nvSpPr>
          <p:spPr bwMode="auto">
            <a:xfrm>
              <a:off x="176" y="1948"/>
              <a:ext cx="540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6" name="Text Box 448">
              <a:extLst>
                <a:ext uri="{FF2B5EF4-FFF2-40B4-BE49-F238E27FC236}">
                  <a16:creationId xmlns:a16="http://schemas.microsoft.com/office/drawing/2014/main" id="{892D1A8C-5530-C1D4-4240-45FD4D361CC6}"/>
                </a:ext>
              </a:extLst>
            </p:cNvPr>
            <p:cNvSpPr txBox="1">
              <a:spLocks noChangeArrowheads="1"/>
            </p:cNvSpPr>
            <p:nvPr/>
          </p:nvSpPr>
          <p:spPr bwMode="auto">
            <a:xfrm>
              <a:off x="480" y="3648"/>
              <a:ext cx="4992" cy="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dirty="0">
                  <a:latin typeface="+mn-lt"/>
                </a:rPr>
                <a:t>Based on C. B. A. Forty, et al., Handbook of Fusion Activation Data; Part 1.  Elements Hydrogen to Zirconium, AEA FUS 180, May, 1992.  Assumes 4.15 MW/m</a:t>
              </a:r>
              <a:r>
                <a:rPr lang="en-US" altLang="en-US" baseline="30000" dirty="0">
                  <a:latin typeface="+mn-lt"/>
                </a:rPr>
                <a:t>2</a:t>
              </a:r>
              <a:r>
                <a:rPr lang="en-US" altLang="en-US" dirty="0">
                  <a:latin typeface="+mn-lt"/>
                </a:rPr>
                <a:t> for 25 years</a:t>
              </a:r>
            </a:p>
          </p:txBody>
        </p:sp>
        <p:grpSp>
          <p:nvGrpSpPr>
            <p:cNvPr id="997" name="Group 449">
              <a:extLst>
                <a:ext uri="{FF2B5EF4-FFF2-40B4-BE49-F238E27FC236}">
                  <a16:creationId xmlns:a16="http://schemas.microsoft.com/office/drawing/2014/main" id="{46564DD4-DBDF-9B7E-436B-B21EF7F2E6C2}"/>
                </a:ext>
              </a:extLst>
            </p:cNvPr>
            <p:cNvGrpSpPr>
              <a:grpSpLocks/>
            </p:cNvGrpSpPr>
            <p:nvPr/>
          </p:nvGrpSpPr>
          <p:grpSpPr bwMode="auto">
            <a:xfrm>
              <a:off x="1274" y="786"/>
              <a:ext cx="3042" cy="348"/>
              <a:chOff x="704" y="792"/>
              <a:chExt cx="3042" cy="348"/>
            </a:xfrm>
          </p:grpSpPr>
          <p:sp>
            <p:nvSpPr>
              <p:cNvPr id="1001" name="Rectangle 450">
                <a:extLst>
                  <a:ext uri="{FF2B5EF4-FFF2-40B4-BE49-F238E27FC236}">
                    <a16:creationId xmlns:a16="http://schemas.microsoft.com/office/drawing/2014/main" id="{A7D891D9-77F7-64BA-0D28-6B0017974FC2}"/>
                  </a:ext>
                </a:extLst>
              </p:cNvPr>
              <p:cNvSpPr>
                <a:spLocks noChangeArrowheads="1"/>
              </p:cNvSpPr>
              <p:nvPr/>
            </p:nvSpPr>
            <p:spPr bwMode="auto">
              <a:xfrm>
                <a:off x="740" y="792"/>
                <a:ext cx="304" cy="224"/>
              </a:xfrm>
              <a:prstGeom prst="rect">
                <a:avLst/>
              </a:prstGeom>
              <a:solidFill>
                <a:srgbClr val="00EE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002" name="Rectangle 451">
                <a:extLst>
                  <a:ext uri="{FF2B5EF4-FFF2-40B4-BE49-F238E27FC236}">
                    <a16:creationId xmlns:a16="http://schemas.microsoft.com/office/drawing/2014/main" id="{C050F87A-8CC5-5945-4F0F-403EE76CEA17}"/>
                  </a:ext>
                </a:extLst>
              </p:cNvPr>
              <p:cNvSpPr>
                <a:spLocks noChangeArrowheads="1"/>
              </p:cNvSpPr>
              <p:nvPr/>
            </p:nvSpPr>
            <p:spPr bwMode="auto">
              <a:xfrm>
                <a:off x="1244" y="792"/>
                <a:ext cx="296" cy="224"/>
              </a:xfrm>
              <a:prstGeom prst="rect">
                <a:avLst/>
              </a:prstGeom>
              <a:solidFill>
                <a:schemeClr val="hlink"/>
              </a:solidFill>
              <a:ln w="12700">
                <a:solidFill>
                  <a:schemeClr val="tx1"/>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003" name="Rectangle 452">
                <a:extLst>
                  <a:ext uri="{FF2B5EF4-FFF2-40B4-BE49-F238E27FC236}">
                    <a16:creationId xmlns:a16="http://schemas.microsoft.com/office/drawing/2014/main" id="{6BBF3020-8B35-570F-03C4-BB5BCAECA797}"/>
                  </a:ext>
                </a:extLst>
              </p:cNvPr>
              <p:cNvSpPr>
                <a:spLocks noChangeArrowheads="1"/>
              </p:cNvSpPr>
              <p:nvPr/>
            </p:nvSpPr>
            <p:spPr bwMode="auto">
              <a:xfrm>
                <a:off x="1772" y="792"/>
                <a:ext cx="296" cy="224"/>
              </a:xfrm>
              <a:prstGeom prst="rect">
                <a:avLst/>
              </a:prstGeom>
              <a:solidFill>
                <a:srgbClr val="FF3399"/>
              </a:solidFill>
              <a:ln w="12700">
                <a:solidFill>
                  <a:schemeClr val="tx1"/>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004" name="Rectangle 453">
                <a:extLst>
                  <a:ext uri="{FF2B5EF4-FFF2-40B4-BE49-F238E27FC236}">
                    <a16:creationId xmlns:a16="http://schemas.microsoft.com/office/drawing/2014/main" id="{B7AFCA86-AE6A-112B-BAA4-FDC0E1EED83A}"/>
                  </a:ext>
                </a:extLst>
              </p:cNvPr>
              <p:cNvSpPr>
                <a:spLocks noChangeArrowheads="1"/>
              </p:cNvSpPr>
              <p:nvPr/>
            </p:nvSpPr>
            <p:spPr bwMode="auto">
              <a:xfrm>
                <a:off x="2284" y="792"/>
                <a:ext cx="296" cy="224"/>
              </a:xfrm>
              <a:prstGeom prst="rect">
                <a:avLst/>
              </a:prstGeom>
              <a:solidFill>
                <a:srgbClr val="FFFF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005" name="Rectangle 454">
                <a:extLst>
                  <a:ext uri="{FF2B5EF4-FFF2-40B4-BE49-F238E27FC236}">
                    <a16:creationId xmlns:a16="http://schemas.microsoft.com/office/drawing/2014/main" id="{ABBD4013-881D-0DBC-9298-0AED130A0733}"/>
                  </a:ext>
                </a:extLst>
              </p:cNvPr>
              <p:cNvSpPr>
                <a:spLocks noChangeArrowheads="1"/>
              </p:cNvSpPr>
              <p:nvPr/>
            </p:nvSpPr>
            <p:spPr bwMode="auto">
              <a:xfrm>
                <a:off x="2860" y="792"/>
                <a:ext cx="296" cy="224"/>
              </a:xfrm>
              <a:prstGeom prst="rect">
                <a:avLst/>
              </a:prstGeom>
              <a:solidFill>
                <a:srgbClr val="FF99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sp>
            <p:nvSpPr>
              <p:cNvPr id="1006" name="Rectangle 455">
                <a:extLst>
                  <a:ext uri="{FF2B5EF4-FFF2-40B4-BE49-F238E27FC236}">
                    <a16:creationId xmlns:a16="http://schemas.microsoft.com/office/drawing/2014/main" id="{AE92FCEC-1138-8ACD-AE5A-BFD24571DF77}"/>
                  </a:ext>
                </a:extLst>
              </p:cNvPr>
              <p:cNvSpPr>
                <a:spLocks noChangeArrowheads="1"/>
              </p:cNvSpPr>
              <p:nvPr/>
            </p:nvSpPr>
            <p:spPr bwMode="auto">
              <a:xfrm>
                <a:off x="3396" y="792"/>
                <a:ext cx="304" cy="224"/>
              </a:xfrm>
              <a:prstGeom prst="rect">
                <a:avLst/>
              </a:prstGeom>
              <a:solidFill>
                <a:srgbClr val="FF0000"/>
              </a:solidFill>
              <a:ln w="12700">
                <a:solidFill>
                  <a:srgbClr val="000000"/>
                </a:solidFill>
                <a:miter lim="800000"/>
                <a:headEnd/>
                <a:tailEnd/>
              </a:ln>
            </p:spPr>
            <p:txBody>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endParaRPr lang="en-US" altLang="en-US"/>
              </a:p>
            </p:txBody>
          </p:sp>
          <p:grpSp>
            <p:nvGrpSpPr>
              <p:cNvPr id="1007" name="Group 456">
                <a:extLst>
                  <a:ext uri="{FF2B5EF4-FFF2-40B4-BE49-F238E27FC236}">
                    <a16:creationId xmlns:a16="http://schemas.microsoft.com/office/drawing/2014/main" id="{FD98E312-93D7-1E8D-78B0-0F9A9F857DF9}"/>
                  </a:ext>
                </a:extLst>
              </p:cNvPr>
              <p:cNvGrpSpPr>
                <a:grpSpLocks/>
              </p:cNvGrpSpPr>
              <p:nvPr/>
            </p:nvGrpSpPr>
            <p:grpSpPr bwMode="auto">
              <a:xfrm>
                <a:off x="704" y="1044"/>
                <a:ext cx="3042" cy="96"/>
                <a:chOff x="704" y="1044"/>
                <a:chExt cx="3042" cy="96"/>
              </a:xfrm>
            </p:grpSpPr>
            <p:sp>
              <p:nvSpPr>
                <p:cNvPr id="1008" name="Rectangle 457">
                  <a:extLst>
                    <a:ext uri="{FF2B5EF4-FFF2-40B4-BE49-F238E27FC236}">
                      <a16:creationId xmlns:a16="http://schemas.microsoft.com/office/drawing/2014/main" id="{9B89B58D-56DB-F855-950D-D8E1BAD55033}"/>
                    </a:ext>
                  </a:extLst>
                </p:cNvPr>
                <p:cNvSpPr>
                  <a:spLocks noChangeArrowheads="1"/>
                </p:cNvSpPr>
                <p:nvPr/>
              </p:nvSpPr>
              <p:spPr bwMode="auto">
                <a:xfrm>
                  <a:off x="704" y="1044"/>
                  <a:ext cx="36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000">
                      <a:solidFill>
                        <a:srgbClr val="000000"/>
                      </a:solidFill>
                    </a:rPr>
                    <a:t>   DH&lt;10</a:t>
                  </a:r>
                  <a:r>
                    <a:rPr lang="en-US" altLang="en-US" sz="1000" baseline="30000">
                      <a:solidFill>
                        <a:srgbClr val="000000"/>
                      </a:solidFill>
                    </a:rPr>
                    <a:t>-4</a:t>
                  </a:r>
                  <a:endParaRPr lang="en-US" altLang="en-US" sz="1200"/>
                </a:p>
              </p:txBody>
            </p:sp>
            <p:sp>
              <p:nvSpPr>
                <p:cNvPr id="1009" name="Rectangle 458">
                  <a:extLst>
                    <a:ext uri="{FF2B5EF4-FFF2-40B4-BE49-F238E27FC236}">
                      <a16:creationId xmlns:a16="http://schemas.microsoft.com/office/drawing/2014/main" id="{8DF19FF4-E196-0756-E2EC-C32297EF4B45}"/>
                    </a:ext>
                  </a:extLst>
                </p:cNvPr>
                <p:cNvSpPr>
                  <a:spLocks noChangeArrowheads="1"/>
                </p:cNvSpPr>
                <p:nvPr/>
              </p:nvSpPr>
              <p:spPr bwMode="auto">
                <a:xfrm>
                  <a:off x="1164" y="1044"/>
                  <a:ext cx="48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000">
                      <a:solidFill>
                        <a:srgbClr val="000000"/>
                      </a:solidFill>
                    </a:rPr>
                    <a:t>10</a:t>
                  </a:r>
                  <a:r>
                    <a:rPr lang="en-US" altLang="en-US" sz="1000" baseline="30000">
                      <a:solidFill>
                        <a:srgbClr val="000000"/>
                      </a:solidFill>
                    </a:rPr>
                    <a:t>-4</a:t>
                  </a:r>
                  <a:r>
                    <a:rPr lang="en-US" altLang="en-US" sz="1000">
                      <a:solidFill>
                        <a:srgbClr val="000000"/>
                      </a:solidFill>
                    </a:rPr>
                    <a:t>&lt;DH&lt;10</a:t>
                  </a:r>
                  <a:r>
                    <a:rPr lang="en-US" altLang="en-US" sz="1000" baseline="30000">
                      <a:solidFill>
                        <a:srgbClr val="000000"/>
                      </a:solidFill>
                    </a:rPr>
                    <a:t>-3</a:t>
                  </a:r>
                  <a:endParaRPr lang="en-US" altLang="en-US" sz="1200"/>
                </a:p>
              </p:txBody>
            </p:sp>
            <p:sp>
              <p:nvSpPr>
                <p:cNvPr id="1010" name="Rectangle 459">
                  <a:extLst>
                    <a:ext uri="{FF2B5EF4-FFF2-40B4-BE49-F238E27FC236}">
                      <a16:creationId xmlns:a16="http://schemas.microsoft.com/office/drawing/2014/main" id="{3061723D-CF98-24F3-8EA9-DE62A28EA966}"/>
                    </a:ext>
                  </a:extLst>
                </p:cNvPr>
                <p:cNvSpPr>
                  <a:spLocks noChangeArrowheads="1"/>
                </p:cNvSpPr>
                <p:nvPr/>
              </p:nvSpPr>
              <p:spPr bwMode="auto">
                <a:xfrm>
                  <a:off x="1670" y="1044"/>
                  <a:ext cx="49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000">
                      <a:solidFill>
                        <a:srgbClr val="000000"/>
                      </a:solidFill>
                    </a:rPr>
                    <a:t>10</a:t>
                  </a:r>
                  <a:r>
                    <a:rPr lang="en-US" altLang="en-US" sz="1000" baseline="30000">
                      <a:solidFill>
                        <a:srgbClr val="000000"/>
                      </a:solidFill>
                    </a:rPr>
                    <a:t>-3</a:t>
                  </a:r>
                  <a:r>
                    <a:rPr lang="en-US" altLang="en-US" sz="1000">
                      <a:solidFill>
                        <a:srgbClr val="000000"/>
                      </a:solidFill>
                    </a:rPr>
                    <a:t>&lt;DH&lt;10-</a:t>
                  </a:r>
                  <a:r>
                    <a:rPr lang="en-US" altLang="en-US" sz="1000" baseline="30000">
                      <a:solidFill>
                        <a:srgbClr val="000000"/>
                      </a:solidFill>
                    </a:rPr>
                    <a:t>2</a:t>
                  </a:r>
                  <a:endParaRPr lang="en-US" altLang="en-US" sz="1200"/>
                </a:p>
              </p:txBody>
            </p:sp>
            <p:sp>
              <p:nvSpPr>
                <p:cNvPr id="1011" name="Rectangle 460">
                  <a:extLst>
                    <a:ext uri="{FF2B5EF4-FFF2-40B4-BE49-F238E27FC236}">
                      <a16:creationId xmlns:a16="http://schemas.microsoft.com/office/drawing/2014/main" id="{7CB9C157-BBAC-7333-D147-10976B36A3A2}"/>
                    </a:ext>
                  </a:extLst>
                </p:cNvPr>
                <p:cNvSpPr>
                  <a:spLocks noChangeArrowheads="1"/>
                </p:cNvSpPr>
                <p:nvPr/>
              </p:nvSpPr>
              <p:spPr bwMode="auto">
                <a:xfrm>
                  <a:off x="2200" y="1044"/>
                  <a:ext cx="48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000">
                      <a:solidFill>
                        <a:srgbClr val="000000"/>
                      </a:solidFill>
                    </a:rPr>
                    <a:t>10</a:t>
                  </a:r>
                  <a:r>
                    <a:rPr lang="en-US" altLang="en-US" sz="1000" baseline="30000">
                      <a:solidFill>
                        <a:srgbClr val="000000"/>
                      </a:solidFill>
                    </a:rPr>
                    <a:t>-2</a:t>
                  </a:r>
                  <a:r>
                    <a:rPr lang="en-US" altLang="en-US" sz="1000">
                      <a:solidFill>
                        <a:srgbClr val="000000"/>
                      </a:solidFill>
                    </a:rPr>
                    <a:t>&lt;DH&lt;10</a:t>
                  </a:r>
                  <a:r>
                    <a:rPr lang="en-US" altLang="en-US" sz="1000" baseline="30000">
                      <a:solidFill>
                        <a:srgbClr val="000000"/>
                      </a:solidFill>
                    </a:rPr>
                    <a:t>-1</a:t>
                  </a:r>
                  <a:endParaRPr lang="en-US" altLang="en-US" sz="1200"/>
                </a:p>
              </p:txBody>
            </p:sp>
            <p:sp>
              <p:nvSpPr>
                <p:cNvPr id="1012" name="Rectangle 461">
                  <a:extLst>
                    <a:ext uri="{FF2B5EF4-FFF2-40B4-BE49-F238E27FC236}">
                      <a16:creationId xmlns:a16="http://schemas.microsoft.com/office/drawing/2014/main" id="{3533B379-1690-AAF9-900A-92D146D2144B}"/>
                    </a:ext>
                  </a:extLst>
                </p:cNvPr>
                <p:cNvSpPr>
                  <a:spLocks noChangeArrowheads="1"/>
                </p:cNvSpPr>
                <p:nvPr/>
              </p:nvSpPr>
              <p:spPr bwMode="auto">
                <a:xfrm>
                  <a:off x="2776" y="1044"/>
                  <a:ext cx="46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000" dirty="0">
                      <a:solidFill>
                        <a:srgbClr val="000000"/>
                      </a:solidFill>
                    </a:rPr>
                    <a:t>10</a:t>
                  </a:r>
                  <a:r>
                    <a:rPr lang="en-US" altLang="en-US" sz="1000" baseline="30000" dirty="0">
                      <a:solidFill>
                        <a:srgbClr val="000000"/>
                      </a:solidFill>
                    </a:rPr>
                    <a:t>-1</a:t>
                  </a:r>
                  <a:r>
                    <a:rPr lang="en-US" altLang="en-US" sz="1000" dirty="0">
                      <a:solidFill>
                        <a:srgbClr val="000000"/>
                      </a:solidFill>
                    </a:rPr>
                    <a:t>&lt;DH&lt;10</a:t>
                  </a:r>
                  <a:r>
                    <a:rPr lang="en-US" altLang="en-US" sz="1000" baseline="30000" dirty="0">
                      <a:solidFill>
                        <a:srgbClr val="000000"/>
                      </a:solidFill>
                    </a:rPr>
                    <a:t>0</a:t>
                  </a:r>
                  <a:endParaRPr lang="en-US" altLang="en-US" sz="1200" dirty="0"/>
                </a:p>
              </p:txBody>
            </p:sp>
            <p:sp>
              <p:nvSpPr>
                <p:cNvPr id="1013" name="Rectangle 462">
                  <a:extLst>
                    <a:ext uri="{FF2B5EF4-FFF2-40B4-BE49-F238E27FC236}">
                      <a16:creationId xmlns:a16="http://schemas.microsoft.com/office/drawing/2014/main" id="{643A5859-F7D3-D1F8-9C8E-468331A2B9A0}"/>
                    </a:ext>
                  </a:extLst>
                </p:cNvPr>
                <p:cNvSpPr>
                  <a:spLocks noChangeArrowheads="1"/>
                </p:cNvSpPr>
                <p:nvPr/>
              </p:nvSpPr>
              <p:spPr bwMode="auto">
                <a:xfrm>
                  <a:off x="3298" y="1044"/>
                  <a:ext cx="4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r>
                    <a:rPr lang="en-US" altLang="en-US" sz="1000">
                      <a:solidFill>
                        <a:srgbClr val="000000"/>
                      </a:solidFill>
                    </a:rPr>
                    <a:t>10</a:t>
                  </a:r>
                  <a:r>
                    <a:rPr lang="en-US" altLang="en-US" sz="1000" baseline="30000">
                      <a:solidFill>
                        <a:srgbClr val="000000"/>
                      </a:solidFill>
                    </a:rPr>
                    <a:t>0</a:t>
                  </a:r>
                  <a:r>
                    <a:rPr lang="en-US" altLang="en-US" sz="1000">
                      <a:solidFill>
                        <a:srgbClr val="000000"/>
                      </a:solidFill>
                    </a:rPr>
                    <a:t>&lt;DH&lt;10</a:t>
                  </a:r>
                  <a:r>
                    <a:rPr lang="en-US" altLang="en-US" sz="1000" baseline="30000">
                      <a:solidFill>
                        <a:srgbClr val="000000"/>
                      </a:solidFill>
                    </a:rPr>
                    <a:t>1</a:t>
                  </a:r>
                  <a:endParaRPr lang="en-US" altLang="en-US" sz="1200"/>
                </a:p>
              </p:txBody>
            </p:sp>
          </p:grpSp>
        </p:grpSp>
        <p:sp>
          <p:nvSpPr>
            <p:cNvPr id="998" name="Line 463">
              <a:extLst>
                <a:ext uri="{FF2B5EF4-FFF2-40B4-BE49-F238E27FC236}">
                  <a16:creationId xmlns:a16="http://schemas.microsoft.com/office/drawing/2014/main" id="{D9C28FD6-A1A9-CF51-801A-465A669C98D5}"/>
                </a:ext>
              </a:extLst>
            </p:cNvPr>
            <p:cNvSpPr>
              <a:spLocks noChangeShapeType="1"/>
            </p:cNvSpPr>
            <p:nvPr/>
          </p:nvSpPr>
          <p:spPr bwMode="auto">
            <a:xfrm>
              <a:off x="3176" y="1948"/>
              <a:ext cx="1" cy="1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9" name="Line 464">
              <a:extLst>
                <a:ext uri="{FF2B5EF4-FFF2-40B4-BE49-F238E27FC236}">
                  <a16:creationId xmlns:a16="http://schemas.microsoft.com/office/drawing/2014/main" id="{14D6DB0D-C933-7F1F-532B-3CCF69747D61}"/>
                </a:ext>
              </a:extLst>
            </p:cNvPr>
            <p:cNvSpPr>
              <a:spLocks noChangeShapeType="1"/>
            </p:cNvSpPr>
            <p:nvPr/>
          </p:nvSpPr>
          <p:spPr bwMode="auto">
            <a:xfrm>
              <a:off x="1976" y="1948"/>
              <a:ext cx="1" cy="18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0" name="Line 465">
              <a:extLst>
                <a:ext uri="{FF2B5EF4-FFF2-40B4-BE49-F238E27FC236}">
                  <a16:creationId xmlns:a16="http://schemas.microsoft.com/office/drawing/2014/main" id="{85E7B060-EDCC-9838-E219-F50E653B8639}"/>
                </a:ext>
              </a:extLst>
            </p:cNvPr>
            <p:cNvSpPr>
              <a:spLocks noChangeShapeType="1"/>
            </p:cNvSpPr>
            <p:nvPr/>
          </p:nvSpPr>
          <p:spPr bwMode="auto">
            <a:xfrm>
              <a:off x="1976" y="1950"/>
              <a:ext cx="1" cy="112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42" name="Group 541">
            <a:extLst>
              <a:ext uri="{FF2B5EF4-FFF2-40B4-BE49-F238E27FC236}">
                <a16:creationId xmlns:a16="http://schemas.microsoft.com/office/drawing/2014/main" id="{F77C6EBD-21C6-821D-38E1-53345C94B0C2}"/>
              </a:ext>
            </a:extLst>
          </p:cNvPr>
          <p:cNvGrpSpPr/>
          <p:nvPr/>
        </p:nvGrpSpPr>
        <p:grpSpPr>
          <a:xfrm>
            <a:off x="3217192" y="2057236"/>
            <a:ext cx="4498340" cy="2824480"/>
            <a:chOff x="3205480" y="2052320"/>
            <a:chExt cx="4498340" cy="2824480"/>
          </a:xfrm>
          <a:effectLst>
            <a:glow rad="88900">
              <a:schemeClr val="tx1">
                <a:alpha val="30000"/>
              </a:schemeClr>
            </a:glow>
          </a:effectLst>
        </p:grpSpPr>
        <p:sp>
          <p:nvSpPr>
            <p:cNvPr id="544" name="Rectangle 543">
              <a:extLst>
                <a:ext uri="{FF2B5EF4-FFF2-40B4-BE49-F238E27FC236}">
                  <a16:creationId xmlns:a16="http://schemas.microsoft.com/office/drawing/2014/main" id="{9FB26A89-3747-0B3D-2ED2-218256EEA80C}"/>
                </a:ext>
              </a:extLst>
            </p:cNvPr>
            <p:cNvSpPr/>
            <p:nvPr/>
          </p:nvSpPr>
          <p:spPr>
            <a:xfrm>
              <a:off x="4556760" y="3180080"/>
              <a:ext cx="441960" cy="563880"/>
            </a:xfrm>
            <a:prstGeom prst="rect">
              <a:avLst/>
            </a:prstGeom>
            <a:no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5" name="Rectangle 544">
              <a:extLst>
                <a:ext uri="{FF2B5EF4-FFF2-40B4-BE49-F238E27FC236}">
                  <a16:creationId xmlns:a16="http://schemas.microsoft.com/office/drawing/2014/main" id="{565E094C-ED05-04A0-0E3F-FC800CF3EFE8}"/>
                </a:ext>
              </a:extLst>
            </p:cNvPr>
            <p:cNvSpPr/>
            <p:nvPr/>
          </p:nvSpPr>
          <p:spPr>
            <a:xfrm>
              <a:off x="3657600" y="4312920"/>
              <a:ext cx="441960" cy="563880"/>
            </a:xfrm>
            <a:prstGeom prst="rect">
              <a:avLst/>
            </a:prstGeom>
            <a:no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6" name="Rectangle 545">
              <a:extLst>
                <a:ext uri="{FF2B5EF4-FFF2-40B4-BE49-F238E27FC236}">
                  <a16:creationId xmlns:a16="http://schemas.microsoft.com/office/drawing/2014/main" id="{50FC9864-24F4-06E9-3AFD-9DBC00A184BF}"/>
                </a:ext>
              </a:extLst>
            </p:cNvPr>
            <p:cNvSpPr/>
            <p:nvPr/>
          </p:nvSpPr>
          <p:spPr>
            <a:xfrm>
              <a:off x="3667760" y="3180080"/>
              <a:ext cx="415254" cy="563880"/>
            </a:xfrm>
            <a:prstGeom prst="rect">
              <a:avLst/>
            </a:prstGeom>
            <a:no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7" name="Rectangle 546">
              <a:extLst>
                <a:ext uri="{FF2B5EF4-FFF2-40B4-BE49-F238E27FC236}">
                  <a16:creationId xmlns:a16="http://schemas.microsoft.com/office/drawing/2014/main" id="{5659B059-2833-C19B-3D0E-850E6DF8EE96}"/>
                </a:ext>
              </a:extLst>
            </p:cNvPr>
            <p:cNvSpPr/>
            <p:nvPr/>
          </p:nvSpPr>
          <p:spPr>
            <a:xfrm>
              <a:off x="3205480" y="3180080"/>
              <a:ext cx="452084" cy="563880"/>
            </a:xfrm>
            <a:prstGeom prst="rect">
              <a:avLst/>
            </a:prstGeom>
            <a:no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8" name="Rectangle 547">
              <a:extLst>
                <a:ext uri="{FF2B5EF4-FFF2-40B4-BE49-F238E27FC236}">
                  <a16:creationId xmlns:a16="http://schemas.microsoft.com/office/drawing/2014/main" id="{29C787A6-D924-EDEB-9C25-AE606CA5CAF7}"/>
                </a:ext>
              </a:extLst>
            </p:cNvPr>
            <p:cNvSpPr/>
            <p:nvPr/>
          </p:nvSpPr>
          <p:spPr>
            <a:xfrm>
              <a:off x="7261860" y="2052320"/>
              <a:ext cx="441960" cy="563880"/>
            </a:xfrm>
            <a:prstGeom prst="rect">
              <a:avLst/>
            </a:prstGeom>
            <a:no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9" name="Rectangle 548">
              <a:extLst>
                <a:ext uri="{FF2B5EF4-FFF2-40B4-BE49-F238E27FC236}">
                  <a16:creationId xmlns:a16="http://schemas.microsoft.com/office/drawing/2014/main" id="{DFD91DC9-48F0-4D80-2BB1-FD39BE8F26F6}"/>
                </a:ext>
              </a:extLst>
            </p:cNvPr>
            <p:cNvSpPr/>
            <p:nvPr/>
          </p:nvSpPr>
          <p:spPr>
            <a:xfrm>
              <a:off x="4076664" y="3180080"/>
              <a:ext cx="476250" cy="563880"/>
            </a:xfrm>
            <a:prstGeom prst="rect">
              <a:avLst/>
            </a:prstGeom>
            <a:no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0" name="Rectangle 549">
              <a:extLst>
                <a:ext uri="{FF2B5EF4-FFF2-40B4-BE49-F238E27FC236}">
                  <a16:creationId xmlns:a16="http://schemas.microsoft.com/office/drawing/2014/main" id="{527440CD-9291-D6CD-4904-1EB68B7F28E9}"/>
                </a:ext>
              </a:extLst>
            </p:cNvPr>
            <p:cNvSpPr/>
            <p:nvPr/>
          </p:nvSpPr>
          <p:spPr>
            <a:xfrm>
              <a:off x="3210560" y="4312920"/>
              <a:ext cx="447004" cy="563880"/>
            </a:xfrm>
            <a:prstGeom prst="rect">
              <a:avLst/>
            </a:prstGeom>
            <a:no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Tree>
    <p:extLst>
      <p:ext uri="{BB962C8B-B14F-4D97-AF65-F5344CB8AC3E}">
        <p14:creationId xmlns:p14="http://schemas.microsoft.com/office/powerpoint/2010/main" val="3138861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E1AEF-CAE7-A64F-8841-DB9F0A5E0F41}"/>
              </a:ext>
            </a:extLst>
          </p:cNvPr>
          <p:cNvSpPr>
            <a:spLocks noGrp="1"/>
          </p:cNvSpPr>
          <p:nvPr>
            <p:ph type="title"/>
          </p:nvPr>
        </p:nvSpPr>
        <p:spPr>
          <a:xfrm>
            <a:off x="429767" y="274320"/>
            <a:ext cx="11277489" cy="508105"/>
          </a:xfrm>
        </p:spPr>
        <p:txBody>
          <a:bodyPr/>
          <a:lstStyle/>
          <a:p>
            <a:r>
              <a:rPr lang="en-US" dirty="0"/>
              <a:t>Alloy concentrations to meet Class C disposal</a:t>
            </a:r>
          </a:p>
        </p:txBody>
      </p:sp>
      <p:sp>
        <p:nvSpPr>
          <p:cNvPr id="4" name="Rectangle 2">
            <a:extLst>
              <a:ext uri="{FF2B5EF4-FFF2-40B4-BE49-F238E27FC236}">
                <a16:creationId xmlns:a16="http://schemas.microsoft.com/office/drawing/2014/main" id="{5D1352B0-19C3-1641-A6C1-D984DF71BB49}"/>
              </a:ext>
            </a:extLst>
          </p:cNvPr>
          <p:cNvSpPr>
            <a:spLocks noChangeArrowheads="1"/>
          </p:cNvSpPr>
          <p:nvPr/>
        </p:nvSpPr>
        <p:spPr bwMode="auto">
          <a:xfrm>
            <a:off x="1787700" y="5444612"/>
            <a:ext cx="10256816" cy="1295400"/>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pPr algn="just"/>
            <a:r>
              <a:rPr lang="en-US" altLang="en-US" sz="1400" dirty="0">
                <a:latin typeface="+mn-lt"/>
              </a:rPr>
              <a:t>From:  Piet, et al., “Initial Integration of Accident Safety, Waste Management, Recycling, Effluent, and Maintenance </a:t>
            </a:r>
          </a:p>
          <a:p>
            <a:pPr algn="just"/>
            <a:r>
              <a:rPr lang="en-US" altLang="en-US" sz="1400" dirty="0">
                <a:latin typeface="+mn-lt"/>
              </a:rPr>
              <a:t>Considerations for Low-Activation Materials”, </a:t>
            </a:r>
            <a:r>
              <a:rPr lang="en-US" altLang="en-US" sz="1400" b="1" dirty="0">
                <a:latin typeface="+mn-lt"/>
              </a:rPr>
              <a:t>Fusion Technology</a:t>
            </a:r>
            <a:r>
              <a:rPr lang="en-US" altLang="en-US" sz="1400" dirty="0">
                <a:latin typeface="+mn-lt"/>
              </a:rPr>
              <a:t>, Vol. 19, Jan. 1991, pp. 146-161.   </a:t>
            </a:r>
          </a:p>
          <a:p>
            <a:pPr algn="just"/>
            <a:r>
              <a:rPr lang="en-US" altLang="en-US" sz="1400" dirty="0">
                <a:latin typeface="+mn-lt"/>
              </a:rPr>
              <a:t>Assumes 5 MW/m</a:t>
            </a:r>
            <a:r>
              <a:rPr lang="en-US" altLang="en-US" sz="1400" baseline="30000" dirty="0">
                <a:latin typeface="+mn-lt"/>
              </a:rPr>
              <a:t>2</a:t>
            </a:r>
            <a:r>
              <a:rPr lang="en-US" altLang="en-US" sz="1400" dirty="0">
                <a:latin typeface="+mn-lt"/>
              </a:rPr>
              <a:t> for 4 years; and E. T. Cheng, “Concentration Limits of Natural Elements </a:t>
            </a:r>
          </a:p>
          <a:p>
            <a:pPr algn="just"/>
            <a:r>
              <a:rPr lang="en-US" altLang="en-US" sz="1400" dirty="0">
                <a:latin typeface="+mn-lt"/>
              </a:rPr>
              <a:t>in Low Activation Materials”, </a:t>
            </a:r>
            <a:r>
              <a:rPr lang="en-US" altLang="en-US" sz="1400" b="1" dirty="0">
                <a:latin typeface="+mn-lt"/>
              </a:rPr>
              <a:t>presented at ICFRM-8, Sendai, </a:t>
            </a:r>
            <a:r>
              <a:rPr lang="en-US" altLang="en-US" sz="1400" b="1" dirty="0" err="1">
                <a:latin typeface="+mn-lt"/>
              </a:rPr>
              <a:t>Japan,October</a:t>
            </a:r>
            <a:r>
              <a:rPr lang="en-US" altLang="en-US" sz="1400" b="1" dirty="0">
                <a:latin typeface="+mn-lt"/>
              </a:rPr>
              <a:t> 1997</a:t>
            </a:r>
            <a:endParaRPr lang="en-US" altLang="en-US" sz="1400" dirty="0">
              <a:latin typeface="+mn-lt"/>
            </a:endParaRPr>
          </a:p>
        </p:txBody>
      </p:sp>
      <p:graphicFrame>
        <p:nvGraphicFramePr>
          <p:cNvPr id="5" name="Object 4">
            <a:extLst>
              <a:ext uri="{FF2B5EF4-FFF2-40B4-BE49-F238E27FC236}">
                <a16:creationId xmlns:a16="http://schemas.microsoft.com/office/drawing/2014/main" id="{5B728EDE-185E-D946-80B0-673B3727AC5E}"/>
              </a:ext>
            </a:extLst>
          </p:cNvPr>
          <p:cNvGraphicFramePr>
            <a:graphicFrameLocks noChangeAspect="1"/>
          </p:cNvGraphicFramePr>
          <p:nvPr>
            <p:extLst>
              <p:ext uri="{D42A27DB-BD31-4B8C-83A1-F6EECF244321}">
                <p14:modId xmlns:p14="http://schemas.microsoft.com/office/powerpoint/2010/main" val="2274409164"/>
              </p:ext>
            </p:extLst>
          </p:nvPr>
        </p:nvGraphicFramePr>
        <p:xfrm>
          <a:off x="2075099" y="1097883"/>
          <a:ext cx="8029575" cy="4264025"/>
        </p:xfrm>
        <a:graphic>
          <a:graphicData uri="http://schemas.openxmlformats.org/presentationml/2006/ole">
            <mc:AlternateContent xmlns:mc="http://schemas.openxmlformats.org/markup-compatibility/2006">
              <mc:Choice xmlns:v="urn:schemas-microsoft-com:vml" Requires="v">
                <p:oleObj name="Document" r:id="rId2" imgW="23317200" imgH="12382500" progId="Word.Document.8">
                  <p:embed/>
                </p:oleObj>
              </mc:Choice>
              <mc:Fallback>
                <p:oleObj name="Document" r:id="rId2" imgW="23317200" imgH="12382500" progId="Word.Document.8">
                  <p:embed/>
                  <p:pic>
                    <p:nvPicPr>
                      <p:cNvPr id="5" name="Object 4">
                        <a:extLst>
                          <a:ext uri="{FF2B5EF4-FFF2-40B4-BE49-F238E27FC236}">
                            <a16:creationId xmlns:a16="http://schemas.microsoft.com/office/drawing/2014/main" id="{5B728EDE-185E-D946-80B0-673B3727A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5099" y="1097883"/>
                        <a:ext cx="8029575"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3" name="Group 72">
            <a:extLst>
              <a:ext uri="{FF2B5EF4-FFF2-40B4-BE49-F238E27FC236}">
                <a16:creationId xmlns:a16="http://schemas.microsoft.com/office/drawing/2014/main" id="{63F1CC1A-2332-2637-7051-52638E641D8D}"/>
              </a:ext>
            </a:extLst>
          </p:cNvPr>
          <p:cNvGrpSpPr/>
          <p:nvPr/>
        </p:nvGrpSpPr>
        <p:grpSpPr>
          <a:xfrm>
            <a:off x="4452730" y="1710812"/>
            <a:ext cx="7739270" cy="2336402"/>
            <a:chOff x="4452730" y="1710812"/>
            <a:chExt cx="7739270" cy="2336402"/>
          </a:xfrm>
        </p:grpSpPr>
        <p:grpSp>
          <p:nvGrpSpPr>
            <p:cNvPr id="46" name="Group 45">
              <a:extLst>
                <a:ext uri="{FF2B5EF4-FFF2-40B4-BE49-F238E27FC236}">
                  <a16:creationId xmlns:a16="http://schemas.microsoft.com/office/drawing/2014/main" id="{F94CD7B0-256C-716C-35F3-C02267FDCDD2}"/>
                </a:ext>
              </a:extLst>
            </p:cNvPr>
            <p:cNvGrpSpPr/>
            <p:nvPr/>
          </p:nvGrpSpPr>
          <p:grpSpPr>
            <a:xfrm>
              <a:off x="4452730" y="1710812"/>
              <a:ext cx="4268484" cy="2336402"/>
              <a:chOff x="4197090" y="1632155"/>
              <a:chExt cx="4268484" cy="2336402"/>
            </a:xfrm>
            <a:noFill/>
            <a:effectLst>
              <a:glow rad="93223">
                <a:schemeClr val="tx1">
                  <a:alpha val="29000"/>
                </a:schemeClr>
              </a:glow>
              <a:outerShdw blurRad="63500" sx="102000" sy="102000" algn="ctr" rotWithShape="0">
                <a:prstClr val="black">
                  <a:alpha val="40000"/>
                </a:prstClr>
              </a:outerShdw>
            </a:effectLst>
          </p:grpSpPr>
          <p:sp>
            <p:nvSpPr>
              <p:cNvPr id="37" name="Rectangle 36">
                <a:extLst>
                  <a:ext uri="{FF2B5EF4-FFF2-40B4-BE49-F238E27FC236}">
                    <a16:creationId xmlns:a16="http://schemas.microsoft.com/office/drawing/2014/main" id="{E7A9B518-85CD-B84F-F950-B80114EB183D}"/>
                  </a:ext>
                </a:extLst>
              </p:cNvPr>
              <p:cNvSpPr/>
              <p:nvPr/>
            </p:nvSpPr>
            <p:spPr>
              <a:xfrm>
                <a:off x="5142272" y="2802766"/>
                <a:ext cx="471948" cy="603504"/>
              </a:xfrm>
              <a:prstGeom prst="rect">
                <a:avLst/>
              </a:prstGeom>
              <a:grpFill/>
              <a:ln w="444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8" name="Rectangle 37">
                <a:extLst>
                  <a:ext uri="{FF2B5EF4-FFF2-40B4-BE49-F238E27FC236}">
                    <a16:creationId xmlns:a16="http://schemas.microsoft.com/office/drawing/2014/main" id="{258C1276-F119-116E-32CD-292F4F21358A}"/>
                  </a:ext>
                </a:extLst>
              </p:cNvPr>
              <p:cNvSpPr/>
              <p:nvPr/>
            </p:nvSpPr>
            <p:spPr>
              <a:xfrm>
                <a:off x="4197090" y="2801039"/>
                <a:ext cx="454295" cy="599768"/>
              </a:xfrm>
              <a:prstGeom prst="rect">
                <a:avLst/>
              </a:prstGeom>
              <a:grpFill/>
              <a:ln w="444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5595DFF3-1C7F-1262-C73A-92021A566E0E}"/>
                  </a:ext>
                </a:extLst>
              </p:cNvPr>
              <p:cNvSpPr/>
              <p:nvPr/>
            </p:nvSpPr>
            <p:spPr>
              <a:xfrm>
                <a:off x="4655574" y="2801040"/>
                <a:ext cx="486697" cy="599768"/>
              </a:xfrm>
              <a:prstGeom prst="rect">
                <a:avLst/>
              </a:prstGeom>
              <a:grpFill/>
              <a:ln w="444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7CD4682C-0DE0-18A5-B4AE-555F90C385D7}"/>
                  </a:ext>
                </a:extLst>
              </p:cNvPr>
              <p:cNvSpPr/>
              <p:nvPr/>
            </p:nvSpPr>
            <p:spPr>
              <a:xfrm>
                <a:off x="6091083" y="2791208"/>
                <a:ext cx="457201" cy="599768"/>
              </a:xfrm>
              <a:prstGeom prst="rect">
                <a:avLst/>
              </a:prstGeom>
              <a:grpFill/>
              <a:ln w="444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1" name="Rectangle 40">
                <a:extLst>
                  <a:ext uri="{FF2B5EF4-FFF2-40B4-BE49-F238E27FC236}">
                    <a16:creationId xmlns:a16="http://schemas.microsoft.com/office/drawing/2014/main" id="{80FE53B8-1C46-C5DE-F82D-F59EF31A703C}"/>
                  </a:ext>
                </a:extLst>
              </p:cNvPr>
              <p:cNvSpPr/>
              <p:nvPr/>
            </p:nvSpPr>
            <p:spPr>
              <a:xfrm>
                <a:off x="4197090" y="3401961"/>
                <a:ext cx="453225" cy="566596"/>
              </a:xfrm>
              <a:prstGeom prst="rect">
                <a:avLst/>
              </a:prstGeom>
              <a:grpFill/>
              <a:ln w="444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 name="Rectangle 41">
                <a:extLst>
                  <a:ext uri="{FF2B5EF4-FFF2-40B4-BE49-F238E27FC236}">
                    <a16:creationId xmlns:a16="http://schemas.microsoft.com/office/drawing/2014/main" id="{78D367B1-A5A5-150D-25B5-D89ACE83DF01}"/>
                  </a:ext>
                </a:extLst>
              </p:cNvPr>
              <p:cNvSpPr/>
              <p:nvPr/>
            </p:nvSpPr>
            <p:spPr>
              <a:xfrm>
                <a:off x="7973961" y="1632155"/>
                <a:ext cx="481781" cy="587115"/>
              </a:xfrm>
              <a:prstGeom prst="rect">
                <a:avLst/>
              </a:prstGeom>
              <a:grpFill/>
              <a:ln w="444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 name="Rectangle 42">
                <a:extLst>
                  <a:ext uri="{FF2B5EF4-FFF2-40B4-BE49-F238E27FC236}">
                    <a16:creationId xmlns:a16="http://schemas.microsoft.com/office/drawing/2014/main" id="{270AAF0F-6CAC-EA72-3494-4FDCBC79F242}"/>
                  </a:ext>
                </a:extLst>
              </p:cNvPr>
              <p:cNvSpPr/>
              <p:nvPr/>
            </p:nvSpPr>
            <p:spPr>
              <a:xfrm>
                <a:off x="7973961" y="2223971"/>
                <a:ext cx="491613" cy="580103"/>
              </a:xfrm>
              <a:prstGeom prst="rect">
                <a:avLst/>
              </a:prstGeom>
              <a:grpFill/>
              <a:ln w="444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72" name="TextBox 71">
              <a:extLst>
                <a:ext uri="{FF2B5EF4-FFF2-40B4-BE49-F238E27FC236}">
                  <a16:creationId xmlns:a16="http://schemas.microsoft.com/office/drawing/2014/main" id="{441278CC-3DE7-59A2-6599-7CE43C7CFBB4}"/>
                </a:ext>
              </a:extLst>
            </p:cNvPr>
            <p:cNvSpPr txBox="1"/>
            <p:nvPr/>
          </p:nvSpPr>
          <p:spPr>
            <a:xfrm>
              <a:off x="10153816" y="2610464"/>
              <a:ext cx="2038184" cy="590931"/>
            </a:xfrm>
            <a:prstGeom prst="rect">
              <a:avLst/>
            </a:prstGeom>
            <a:noFill/>
            <a:ln>
              <a:solidFill>
                <a:schemeClr val="bg1"/>
              </a:solidFill>
            </a:ln>
          </p:spPr>
          <p:txBody>
            <a:bodyPr wrap="square" rtlCol="0">
              <a:spAutoFit/>
            </a:bodyPr>
            <a:lstStyle/>
            <a:p>
              <a:pPr algn="l">
                <a:lnSpc>
                  <a:spcPct val="90000"/>
                </a:lnSpc>
              </a:pPr>
              <a:r>
                <a:rPr lang="en-US" dirty="0">
                  <a:latin typeface="+mn-lt"/>
                </a:rPr>
                <a:t>316 Stainless Steel</a:t>
              </a:r>
            </a:p>
          </p:txBody>
        </p:sp>
      </p:grpSp>
    </p:spTree>
    <p:extLst>
      <p:ext uri="{BB962C8B-B14F-4D97-AF65-F5344CB8AC3E}">
        <p14:creationId xmlns:p14="http://schemas.microsoft.com/office/powerpoint/2010/main" val="87921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E1AEF-CAE7-A64F-8841-DB9F0A5E0F41}"/>
              </a:ext>
            </a:extLst>
          </p:cNvPr>
          <p:cNvSpPr>
            <a:spLocks noGrp="1"/>
          </p:cNvSpPr>
          <p:nvPr>
            <p:ph type="title"/>
          </p:nvPr>
        </p:nvSpPr>
        <p:spPr>
          <a:xfrm>
            <a:off x="429767" y="274320"/>
            <a:ext cx="11277489" cy="508105"/>
          </a:xfrm>
        </p:spPr>
        <p:txBody>
          <a:bodyPr/>
          <a:lstStyle/>
          <a:p>
            <a:r>
              <a:rPr lang="en-US" dirty="0"/>
              <a:t>Alloy concentrations to meet Class C disposal</a:t>
            </a:r>
          </a:p>
        </p:txBody>
      </p:sp>
      <p:sp>
        <p:nvSpPr>
          <p:cNvPr id="4" name="Rectangle 2">
            <a:extLst>
              <a:ext uri="{FF2B5EF4-FFF2-40B4-BE49-F238E27FC236}">
                <a16:creationId xmlns:a16="http://schemas.microsoft.com/office/drawing/2014/main" id="{5D1352B0-19C3-1641-A6C1-D984DF71BB49}"/>
              </a:ext>
            </a:extLst>
          </p:cNvPr>
          <p:cNvSpPr>
            <a:spLocks noChangeArrowheads="1"/>
          </p:cNvSpPr>
          <p:nvPr/>
        </p:nvSpPr>
        <p:spPr bwMode="auto">
          <a:xfrm>
            <a:off x="1787700" y="5444612"/>
            <a:ext cx="10256816" cy="1295400"/>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pPr algn="just"/>
            <a:r>
              <a:rPr lang="en-US" altLang="en-US" sz="1400" dirty="0">
                <a:latin typeface="+mn-lt"/>
              </a:rPr>
              <a:t>From:  Piet, et al., “Initial Integration of Accident Safety, Waste Management, Recycling, Effluent, and Maintenance </a:t>
            </a:r>
          </a:p>
          <a:p>
            <a:pPr algn="just"/>
            <a:r>
              <a:rPr lang="en-US" altLang="en-US" sz="1400" dirty="0">
                <a:latin typeface="+mn-lt"/>
              </a:rPr>
              <a:t>Considerations for Low-Activation Materials”, </a:t>
            </a:r>
            <a:r>
              <a:rPr lang="en-US" altLang="en-US" sz="1400" b="1" dirty="0">
                <a:latin typeface="+mn-lt"/>
              </a:rPr>
              <a:t>Fusion Technology</a:t>
            </a:r>
            <a:r>
              <a:rPr lang="en-US" altLang="en-US" sz="1400" dirty="0">
                <a:latin typeface="+mn-lt"/>
              </a:rPr>
              <a:t>, Vol. 19, Jan. 1991, pp. 146-161.   </a:t>
            </a:r>
          </a:p>
          <a:p>
            <a:pPr algn="just"/>
            <a:r>
              <a:rPr lang="en-US" altLang="en-US" sz="1400" dirty="0">
                <a:latin typeface="+mn-lt"/>
              </a:rPr>
              <a:t>Assumes 5 MW/m</a:t>
            </a:r>
            <a:r>
              <a:rPr lang="en-US" altLang="en-US" sz="1400" baseline="30000" dirty="0">
                <a:latin typeface="+mn-lt"/>
              </a:rPr>
              <a:t>2</a:t>
            </a:r>
            <a:r>
              <a:rPr lang="en-US" altLang="en-US" sz="1400" dirty="0">
                <a:latin typeface="+mn-lt"/>
              </a:rPr>
              <a:t> for 4 years; and E. T. Cheng, “Concentration Limits of Natural Elements </a:t>
            </a:r>
          </a:p>
          <a:p>
            <a:pPr algn="just"/>
            <a:r>
              <a:rPr lang="en-US" altLang="en-US" sz="1400" dirty="0">
                <a:latin typeface="+mn-lt"/>
              </a:rPr>
              <a:t>in Low Activation Materials”, </a:t>
            </a:r>
            <a:r>
              <a:rPr lang="en-US" altLang="en-US" sz="1400" b="1" dirty="0">
                <a:latin typeface="+mn-lt"/>
              </a:rPr>
              <a:t>presented at ICFRM-8, Sendai, </a:t>
            </a:r>
            <a:r>
              <a:rPr lang="en-US" altLang="en-US" sz="1400" b="1" dirty="0" err="1">
                <a:latin typeface="+mn-lt"/>
              </a:rPr>
              <a:t>Japan,October</a:t>
            </a:r>
            <a:r>
              <a:rPr lang="en-US" altLang="en-US" sz="1400" b="1" dirty="0">
                <a:latin typeface="+mn-lt"/>
              </a:rPr>
              <a:t> 1997</a:t>
            </a:r>
            <a:endParaRPr lang="en-US" altLang="en-US" sz="1400" dirty="0">
              <a:latin typeface="+mn-lt"/>
            </a:endParaRPr>
          </a:p>
        </p:txBody>
      </p:sp>
      <p:graphicFrame>
        <p:nvGraphicFramePr>
          <p:cNvPr id="5" name="Object 4">
            <a:extLst>
              <a:ext uri="{FF2B5EF4-FFF2-40B4-BE49-F238E27FC236}">
                <a16:creationId xmlns:a16="http://schemas.microsoft.com/office/drawing/2014/main" id="{5B728EDE-185E-D946-80B0-673B3727AC5E}"/>
              </a:ext>
            </a:extLst>
          </p:cNvPr>
          <p:cNvGraphicFramePr>
            <a:graphicFrameLocks noChangeAspect="1"/>
          </p:cNvGraphicFramePr>
          <p:nvPr>
            <p:extLst>
              <p:ext uri="{D42A27DB-BD31-4B8C-83A1-F6EECF244321}">
                <p14:modId xmlns:p14="http://schemas.microsoft.com/office/powerpoint/2010/main" val="1924537938"/>
              </p:ext>
            </p:extLst>
          </p:nvPr>
        </p:nvGraphicFramePr>
        <p:xfrm>
          <a:off x="2075099" y="1097883"/>
          <a:ext cx="8024074" cy="4261104"/>
        </p:xfrm>
        <a:graphic>
          <a:graphicData uri="http://schemas.openxmlformats.org/presentationml/2006/ole">
            <mc:AlternateContent xmlns:mc="http://schemas.openxmlformats.org/markup-compatibility/2006">
              <mc:Choice xmlns:v="urn:schemas-microsoft-com:vml" Requires="v">
                <p:oleObj name="Document" r:id="rId2" imgW="23317200" imgH="12382500" progId="Word.Document.8">
                  <p:embed/>
                </p:oleObj>
              </mc:Choice>
              <mc:Fallback>
                <p:oleObj name="Document" r:id="rId2" imgW="23317200" imgH="12382500" progId="Word.Document.8">
                  <p:embed/>
                  <p:pic>
                    <p:nvPicPr>
                      <p:cNvPr id="5" name="Object 4">
                        <a:extLst>
                          <a:ext uri="{FF2B5EF4-FFF2-40B4-BE49-F238E27FC236}">
                            <a16:creationId xmlns:a16="http://schemas.microsoft.com/office/drawing/2014/main" id="{5B728EDE-185E-D946-80B0-673B3727A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5099" y="1097883"/>
                        <a:ext cx="8024074" cy="426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6" name="Group 15">
            <a:extLst>
              <a:ext uri="{FF2B5EF4-FFF2-40B4-BE49-F238E27FC236}">
                <a16:creationId xmlns:a16="http://schemas.microsoft.com/office/drawing/2014/main" id="{B3BAE977-D8AA-A9A7-07D4-DBEE6AD7ACFF}"/>
              </a:ext>
            </a:extLst>
          </p:cNvPr>
          <p:cNvGrpSpPr/>
          <p:nvPr/>
        </p:nvGrpSpPr>
        <p:grpSpPr>
          <a:xfrm>
            <a:off x="3507850" y="1694952"/>
            <a:ext cx="8279995" cy="2945561"/>
            <a:chOff x="3507850" y="1694952"/>
            <a:chExt cx="8279995" cy="2945561"/>
          </a:xfrm>
        </p:grpSpPr>
        <p:sp>
          <p:nvSpPr>
            <p:cNvPr id="74" name="TextBox 73">
              <a:extLst>
                <a:ext uri="{FF2B5EF4-FFF2-40B4-BE49-F238E27FC236}">
                  <a16:creationId xmlns:a16="http://schemas.microsoft.com/office/drawing/2014/main" id="{A3B13653-6C3F-A287-48A2-E8BFD492AD49}"/>
                </a:ext>
              </a:extLst>
            </p:cNvPr>
            <p:cNvSpPr txBox="1"/>
            <p:nvPr/>
          </p:nvSpPr>
          <p:spPr>
            <a:xfrm>
              <a:off x="10322379" y="2605550"/>
              <a:ext cx="1465466" cy="341632"/>
            </a:xfrm>
            <a:prstGeom prst="rect">
              <a:avLst/>
            </a:prstGeom>
            <a:noFill/>
            <a:ln>
              <a:solidFill>
                <a:schemeClr val="bg1"/>
              </a:solidFill>
            </a:ln>
          </p:spPr>
          <p:txBody>
            <a:bodyPr wrap="none" rtlCol="0">
              <a:spAutoFit/>
            </a:bodyPr>
            <a:lstStyle/>
            <a:p>
              <a:pPr algn="l">
                <a:lnSpc>
                  <a:spcPct val="90000"/>
                </a:lnSpc>
              </a:pPr>
              <a:r>
                <a:rPr lang="en-US" dirty="0">
                  <a:latin typeface="+mn-lt"/>
                </a:rPr>
                <a:t>Inconel 718</a:t>
              </a:r>
            </a:p>
          </p:txBody>
        </p:sp>
        <p:grpSp>
          <p:nvGrpSpPr>
            <p:cNvPr id="15" name="Group 14">
              <a:extLst>
                <a:ext uri="{FF2B5EF4-FFF2-40B4-BE49-F238E27FC236}">
                  <a16:creationId xmlns:a16="http://schemas.microsoft.com/office/drawing/2014/main" id="{2B852085-7E8D-AD78-BF55-96BB8ECC89F5}"/>
                </a:ext>
              </a:extLst>
            </p:cNvPr>
            <p:cNvGrpSpPr/>
            <p:nvPr/>
          </p:nvGrpSpPr>
          <p:grpSpPr>
            <a:xfrm>
              <a:off x="3507850" y="1694952"/>
              <a:ext cx="5189419" cy="2945561"/>
              <a:chOff x="3507850" y="1694952"/>
              <a:chExt cx="5189419" cy="2945561"/>
            </a:xfrm>
            <a:effectLst>
              <a:glow rad="88900">
                <a:schemeClr val="tx1">
                  <a:alpha val="29000"/>
                </a:schemeClr>
              </a:glow>
            </a:effectLst>
          </p:grpSpPr>
          <p:sp>
            <p:nvSpPr>
              <p:cNvPr id="3" name="Rectangle 2">
                <a:extLst>
                  <a:ext uri="{FF2B5EF4-FFF2-40B4-BE49-F238E27FC236}">
                    <a16:creationId xmlns:a16="http://schemas.microsoft.com/office/drawing/2014/main" id="{A69DDB1F-9059-C9E3-12CF-7F5A0B30D84D}"/>
                  </a:ext>
                </a:extLst>
              </p:cNvPr>
              <p:cNvSpPr/>
              <p:nvPr/>
            </p:nvSpPr>
            <p:spPr>
              <a:xfrm>
                <a:off x="5390984" y="2878371"/>
                <a:ext cx="466344" cy="576072"/>
              </a:xfrm>
              <a:prstGeom prst="rect">
                <a:avLst/>
              </a:prstGeom>
              <a:no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Rectangle 5">
                <a:extLst>
                  <a:ext uri="{FF2B5EF4-FFF2-40B4-BE49-F238E27FC236}">
                    <a16:creationId xmlns:a16="http://schemas.microsoft.com/office/drawing/2014/main" id="{10639A01-7E6A-2C08-FEF8-417241B710E8}"/>
                  </a:ext>
                </a:extLst>
              </p:cNvPr>
              <p:cNvSpPr/>
              <p:nvPr/>
            </p:nvSpPr>
            <p:spPr>
              <a:xfrm>
                <a:off x="5877338" y="2871745"/>
                <a:ext cx="466344" cy="576072"/>
              </a:xfrm>
              <a:prstGeom prst="rect">
                <a:avLst/>
              </a:prstGeom>
              <a:no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Rectangle 6">
                <a:extLst>
                  <a:ext uri="{FF2B5EF4-FFF2-40B4-BE49-F238E27FC236}">
                    <a16:creationId xmlns:a16="http://schemas.microsoft.com/office/drawing/2014/main" id="{B2508B32-03B9-446A-69AF-1E8E19E1187B}"/>
                  </a:ext>
                </a:extLst>
              </p:cNvPr>
              <p:cNvSpPr/>
              <p:nvPr/>
            </p:nvSpPr>
            <p:spPr>
              <a:xfrm>
                <a:off x="6338515" y="2871745"/>
                <a:ext cx="466344" cy="576072"/>
              </a:xfrm>
              <a:prstGeom prst="rect">
                <a:avLst/>
              </a:prstGeom>
              <a:no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 name="Rectangle 7">
                <a:extLst>
                  <a:ext uri="{FF2B5EF4-FFF2-40B4-BE49-F238E27FC236}">
                    <a16:creationId xmlns:a16="http://schemas.microsoft.com/office/drawing/2014/main" id="{6044A362-2742-A3E0-A10F-E750FBD24424}"/>
                  </a:ext>
                </a:extLst>
              </p:cNvPr>
              <p:cNvSpPr/>
              <p:nvPr/>
            </p:nvSpPr>
            <p:spPr>
              <a:xfrm>
                <a:off x="4454056" y="2871744"/>
                <a:ext cx="466344" cy="576072"/>
              </a:xfrm>
              <a:prstGeom prst="rect">
                <a:avLst/>
              </a:prstGeom>
              <a:no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Rectangle 8">
                <a:extLst>
                  <a:ext uri="{FF2B5EF4-FFF2-40B4-BE49-F238E27FC236}">
                    <a16:creationId xmlns:a16="http://schemas.microsoft.com/office/drawing/2014/main" id="{00C65544-B60D-41EE-4063-813C01B5A819}"/>
                  </a:ext>
                </a:extLst>
              </p:cNvPr>
              <p:cNvSpPr/>
              <p:nvPr/>
            </p:nvSpPr>
            <p:spPr>
              <a:xfrm>
                <a:off x="3507850" y="2871745"/>
                <a:ext cx="466344" cy="576072"/>
              </a:xfrm>
              <a:prstGeom prst="rect">
                <a:avLst/>
              </a:prstGeom>
              <a:no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 name="Rectangle 9">
                <a:extLst>
                  <a:ext uri="{FF2B5EF4-FFF2-40B4-BE49-F238E27FC236}">
                    <a16:creationId xmlns:a16="http://schemas.microsoft.com/office/drawing/2014/main" id="{60020EA7-FE80-4702-1FF7-BE8D0EC51232}"/>
                  </a:ext>
                </a:extLst>
              </p:cNvPr>
              <p:cNvSpPr/>
              <p:nvPr/>
            </p:nvSpPr>
            <p:spPr>
              <a:xfrm>
                <a:off x="3969026" y="3468093"/>
                <a:ext cx="466344" cy="576072"/>
              </a:xfrm>
              <a:prstGeom prst="rect">
                <a:avLst/>
              </a:prstGeom>
              <a:no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Rectangle 10">
                <a:extLst>
                  <a:ext uri="{FF2B5EF4-FFF2-40B4-BE49-F238E27FC236}">
                    <a16:creationId xmlns:a16="http://schemas.microsoft.com/office/drawing/2014/main" id="{CDEA8797-989C-5860-CD10-971B20179F52}"/>
                  </a:ext>
                </a:extLst>
              </p:cNvPr>
              <p:cNvSpPr/>
              <p:nvPr/>
            </p:nvSpPr>
            <p:spPr>
              <a:xfrm>
                <a:off x="4454055" y="3468093"/>
                <a:ext cx="466344" cy="576072"/>
              </a:xfrm>
              <a:prstGeom prst="rect">
                <a:avLst/>
              </a:prstGeom>
              <a:no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8D8E8A61-1828-937A-1947-D1B42F6B253C}"/>
                  </a:ext>
                </a:extLst>
              </p:cNvPr>
              <p:cNvSpPr/>
              <p:nvPr/>
            </p:nvSpPr>
            <p:spPr>
              <a:xfrm>
                <a:off x="3969026" y="4064441"/>
                <a:ext cx="466344" cy="576072"/>
              </a:xfrm>
              <a:prstGeom prst="rect">
                <a:avLst/>
              </a:prstGeom>
              <a:no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454F10F3-CFF7-54CF-28F7-7600335E0AD4}"/>
                  </a:ext>
                </a:extLst>
              </p:cNvPr>
              <p:cNvSpPr/>
              <p:nvPr/>
            </p:nvSpPr>
            <p:spPr>
              <a:xfrm>
                <a:off x="7753847" y="2283348"/>
                <a:ext cx="466344" cy="576072"/>
              </a:xfrm>
              <a:prstGeom prst="rect">
                <a:avLst/>
              </a:prstGeom>
              <a:no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4" name="Rectangle 13">
                <a:extLst>
                  <a:ext uri="{FF2B5EF4-FFF2-40B4-BE49-F238E27FC236}">
                    <a16:creationId xmlns:a16="http://schemas.microsoft.com/office/drawing/2014/main" id="{24F3B4D8-B37E-4AC0-9FFB-ABA9B0890BA9}"/>
                  </a:ext>
                </a:extLst>
              </p:cNvPr>
              <p:cNvSpPr/>
              <p:nvPr/>
            </p:nvSpPr>
            <p:spPr>
              <a:xfrm>
                <a:off x="8230925" y="1694952"/>
                <a:ext cx="466344" cy="576072"/>
              </a:xfrm>
              <a:prstGeom prst="rect">
                <a:avLst/>
              </a:prstGeom>
              <a:no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spTree>
    <p:extLst>
      <p:ext uri="{BB962C8B-B14F-4D97-AF65-F5344CB8AC3E}">
        <p14:creationId xmlns:p14="http://schemas.microsoft.com/office/powerpoint/2010/main" val="3546008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E1AEF-CAE7-A64F-8841-DB9F0A5E0F41}"/>
              </a:ext>
            </a:extLst>
          </p:cNvPr>
          <p:cNvSpPr>
            <a:spLocks noGrp="1"/>
          </p:cNvSpPr>
          <p:nvPr>
            <p:ph type="title"/>
          </p:nvPr>
        </p:nvSpPr>
        <p:spPr>
          <a:xfrm>
            <a:off x="429767" y="274320"/>
            <a:ext cx="11277489" cy="508105"/>
          </a:xfrm>
        </p:spPr>
        <p:txBody>
          <a:bodyPr/>
          <a:lstStyle/>
          <a:p>
            <a:r>
              <a:rPr lang="en-US" dirty="0"/>
              <a:t>Alloy concentrations to meet Class C disposal</a:t>
            </a:r>
          </a:p>
        </p:txBody>
      </p:sp>
      <p:sp>
        <p:nvSpPr>
          <p:cNvPr id="4" name="Rectangle 2">
            <a:extLst>
              <a:ext uri="{FF2B5EF4-FFF2-40B4-BE49-F238E27FC236}">
                <a16:creationId xmlns:a16="http://schemas.microsoft.com/office/drawing/2014/main" id="{5D1352B0-19C3-1641-A6C1-D984DF71BB49}"/>
              </a:ext>
            </a:extLst>
          </p:cNvPr>
          <p:cNvSpPr>
            <a:spLocks noChangeArrowheads="1"/>
          </p:cNvSpPr>
          <p:nvPr/>
        </p:nvSpPr>
        <p:spPr bwMode="auto">
          <a:xfrm>
            <a:off x="1787700" y="5444612"/>
            <a:ext cx="10256816" cy="1295400"/>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Helvetica" pitchFamily="2" charset="0"/>
              </a:defRPr>
            </a:lvl1pPr>
            <a:lvl2pPr marL="742950" indent="-285750">
              <a:defRPr sz="1600">
                <a:solidFill>
                  <a:schemeClr val="tx1"/>
                </a:solidFill>
                <a:latin typeface="Helvetica" pitchFamily="2" charset="0"/>
              </a:defRPr>
            </a:lvl2pPr>
            <a:lvl3pPr marL="1143000" indent="-228600">
              <a:defRPr sz="1600">
                <a:solidFill>
                  <a:schemeClr val="tx1"/>
                </a:solidFill>
                <a:latin typeface="Helvetica" pitchFamily="2" charset="0"/>
              </a:defRPr>
            </a:lvl3pPr>
            <a:lvl4pPr marL="1600200" indent="-228600">
              <a:defRPr sz="1600">
                <a:solidFill>
                  <a:schemeClr val="tx1"/>
                </a:solidFill>
                <a:latin typeface="Helvetica" pitchFamily="2" charset="0"/>
              </a:defRPr>
            </a:lvl4pPr>
            <a:lvl5pPr marL="2057400" indent="-228600">
              <a:defRPr sz="1600">
                <a:solidFill>
                  <a:schemeClr val="tx1"/>
                </a:solidFill>
                <a:latin typeface="Helvetica" pitchFamily="2" charset="0"/>
              </a:defRPr>
            </a:lvl5pPr>
            <a:lvl6pPr marL="2514600" indent="-228600" eaLnBrk="0" fontAlgn="base" hangingPunct="0">
              <a:spcBef>
                <a:spcPct val="0"/>
              </a:spcBef>
              <a:spcAft>
                <a:spcPct val="0"/>
              </a:spcAft>
              <a:defRPr sz="1600">
                <a:solidFill>
                  <a:schemeClr val="tx1"/>
                </a:solidFill>
                <a:latin typeface="Helvetica" pitchFamily="2" charset="0"/>
              </a:defRPr>
            </a:lvl6pPr>
            <a:lvl7pPr marL="2971800" indent="-228600" eaLnBrk="0" fontAlgn="base" hangingPunct="0">
              <a:spcBef>
                <a:spcPct val="0"/>
              </a:spcBef>
              <a:spcAft>
                <a:spcPct val="0"/>
              </a:spcAft>
              <a:defRPr sz="1600">
                <a:solidFill>
                  <a:schemeClr val="tx1"/>
                </a:solidFill>
                <a:latin typeface="Helvetica" pitchFamily="2" charset="0"/>
              </a:defRPr>
            </a:lvl7pPr>
            <a:lvl8pPr marL="3429000" indent="-228600" eaLnBrk="0" fontAlgn="base" hangingPunct="0">
              <a:spcBef>
                <a:spcPct val="0"/>
              </a:spcBef>
              <a:spcAft>
                <a:spcPct val="0"/>
              </a:spcAft>
              <a:defRPr sz="1600">
                <a:solidFill>
                  <a:schemeClr val="tx1"/>
                </a:solidFill>
                <a:latin typeface="Helvetica" pitchFamily="2" charset="0"/>
              </a:defRPr>
            </a:lvl8pPr>
            <a:lvl9pPr marL="3886200" indent="-228600" eaLnBrk="0" fontAlgn="base" hangingPunct="0">
              <a:spcBef>
                <a:spcPct val="0"/>
              </a:spcBef>
              <a:spcAft>
                <a:spcPct val="0"/>
              </a:spcAft>
              <a:defRPr sz="1600">
                <a:solidFill>
                  <a:schemeClr val="tx1"/>
                </a:solidFill>
                <a:latin typeface="Helvetica" pitchFamily="2" charset="0"/>
              </a:defRPr>
            </a:lvl9pPr>
          </a:lstStyle>
          <a:p>
            <a:pPr algn="just"/>
            <a:r>
              <a:rPr lang="en-US" altLang="en-US" sz="1400" dirty="0">
                <a:latin typeface="+mn-lt"/>
              </a:rPr>
              <a:t>From:  Piet, et al., “Initial Integration of Accident Safety, Waste Management, Recycling, Effluent, and Maintenance </a:t>
            </a:r>
          </a:p>
          <a:p>
            <a:pPr algn="just"/>
            <a:r>
              <a:rPr lang="en-US" altLang="en-US" sz="1400" dirty="0">
                <a:latin typeface="+mn-lt"/>
              </a:rPr>
              <a:t>Considerations for Low-Activation Materials”, </a:t>
            </a:r>
            <a:r>
              <a:rPr lang="en-US" altLang="en-US" sz="1400" b="1" dirty="0">
                <a:latin typeface="+mn-lt"/>
              </a:rPr>
              <a:t>Fusion Technology</a:t>
            </a:r>
            <a:r>
              <a:rPr lang="en-US" altLang="en-US" sz="1400" dirty="0">
                <a:latin typeface="+mn-lt"/>
              </a:rPr>
              <a:t>, Vol. 19, Jan. 1991, pp. 146-161.   </a:t>
            </a:r>
          </a:p>
          <a:p>
            <a:pPr algn="just"/>
            <a:r>
              <a:rPr lang="en-US" altLang="en-US" sz="1400" dirty="0">
                <a:latin typeface="+mn-lt"/>
              </a:rPr>
              <a:t>Assumes 5 MW/m</a:t>
            </a:r>
            <a:r>
              <a:rPr lang="en-US" altLang="en-US" sz="1400" baseline="30000" dirty="0">
                <a:latin typeface="+mn-lt"/>
              </a:rPr>
              <a:t>2</a:t>
            </a:r>
            <a:r>
              <a:rPr lang="en-US" altLang="en-US" sz="1400" dirty="0">
                <a:latin typeface="+mn-lt"/>
              </a:rPr>
              <a:t> for 4 years; and E. T. Cheng, “Concentration Limits of Natural Elements </a:t>
            </a:r>
          </a:p>
          <a:p>
            <a:pPr algn="just"/>
            <a:r>
              <a:rPr lang="en-US" altLang="en-US" sz="1400" dirty="0">
                <a:latin typeface="+mn-lt"/>
              </a:rPr>
              <a:t>in Low Activation Materials”, </a:t>
            </a:r>
            <a:r>
              <a:rPr lang="en-US" altLang="en-US" sz="1400" b="1" dirty="0">
                <a:latin typeface="+mn-lt"/>
              </a:rPr>
              <a:t>presented at ICFRM-8, Sendai, </a:t>
            </a:r>
            <a:r>
              <a:rPr lang="en-US" altLang="en-US" sz="1400" b="1" dirty="0" err="1">
                <a:latin typeface="+mn-lt"/>
              </a:rPr>
              <a:t>Japan,October</a:t>
            </a:r>
            <a:r>
              <a:rPr lang="en-US" altLang="en-US" sz="1400" b="1" dirty="0">
                <a:latin typeface="+mn-lt"/>
              </a:rPr>
              <a:t> 1997</a:t>
            </a:r>
            <a:endParaRPr lang="en-US" altLang="en-US" sz="1400" dirty="0">
              <a:latin typeface="+mn-lt"/>
            </a:endParaRPr>
          </a:p>
        </p:txBody>
      </p:sp>
      <p:graphicFrame>
        <p:nvGraphicFramePr>
          <p:cNvPr id="5" name="Object 4">
            <a:extLst>
              <a:ext uri="{FF2B5EF4-FFF2-40B4-BE49-F238E27FC236}">
                <a16:creationId xmlns:a16="http://schemas.microsoft.com/office/drawing/2014/main" id="{5B728EDE-185E-D946-80B0-673B3727AC5E}"/>
              </a:ext>
            </a:extLst>
          </p:cNvPr>
          <p:cNvGraphicFramePr>
            <a:graphicFrameLocks noChangeAspect="1"/>
          </p:cNvGraphicFramePr>
          <p:nvPr/>
        </p:nvGraphicFramePr>
        <p:xfrm>
          <a:off x="2075099" y="1097883"/>
          <a:ext cx="8029575" cy="4264025"/>
        </p:xfrm>
        <a:graphic>
          <a:graphicData uri="http://schemas.openxmlformats.org/presentationml/2006/ole">
            <mc:AlternateContent xmlns:mc="http://schemas.openxmlformats.org/markup-compatibility/2006">
              <mc:Choice xmlns:v="urn:schemas-microsoft-com:vml" Requires="v">
                <p:oleObj name="Document" r:id="rId2" imgW="23317200" imgH="12382500" progId="Word.Document.8">
                  <p:embed/>
                </p:oleObj>
              </mc:Choice>
              <mc:Fallback>
                <p:oleObj name="Document" r:id="rId2" imgW="23317200" imgH="12382500" progId="Word.Document.8">
                  <p:embed/>
                  <p:pic>
                    <p:nvPicPr>
                      <p:cNvPr id="5" name="Object 4">
                        <a:extLst>
                          <a:ext uri="{FF2B5EF4-FFF2-40B4-BE49-F238E27FC236}">
                            <a16:creationId xmlns:a16="http://schemas.microsoft.com/office/drawing/2014/main" id="{5B728EDE-185E-D946-80B0-673B3727A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5099" y="1097883"/>
                        <a:ext cx="8029575"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6" name="Group 75">
            <a:extLst>
              <a:ext uri="{FF2B5EF4-FFF2-40B4-BE49-F238E27FC236}">
                <a16:creationId xmlns:a16="http://schemas.microsoft.com/office/drawing/2014/main" id="{977124B2-36C5-D622-6202-9A18BA17EA9C}"/>
              </a:ext>
            </a:extLst>
          </p:cNvPr>
          <p:cNvGrpSpPr/>
          <p:nvPr/>
        </p:nvGrpSpPr>
        <p:grpSpPr>
          <a:xfrm>
            <a:off x="3971618" y="1691968"/>
            <a:ext cx="7766319" cy="2940050"/>
            <a:chOff x="3981450" y="1701800"/>
            <a:chExt cx="7766319" cy="2940050"/>
          </a:xfrm>
        </p:grpSpPr>
        <p:grpSp>
          <p:nvGrpSpPr>
            <p:cNvPr id="77" name="Group 76">
              <a:extLst>
                <a:ext uri="{FF2B5EF4-FFF2-40B4-BE49-F238E27FC236}">
                  <a16:creationId xmlns:a16="http://schemas.microsoft.com/office/drawing/2014/main" id="{9AA41801-3AB6-826F-EC1C-8BFD0D43CCD6}"/>
                </a:ext>
              </a:extLst>
            </p:cNvPr>
            <p:cNvGrpSpPr/>
            <p:nvPr/>
          </p:nvGrpSpPr>
          <p:grpSpPr>
            <a:xfrm>
              <a:off x="3981450" y="1701800"/>
              <a:ext cx="4699000" cy="2940050"/>
              <a:chOff x="3981450" y="1701800"/>
              <a:chExt cx="4699000" cy="2940050"/>
            </a:xfrm>
            <a:effectLst>
              <a:glow rad="88900">
                <a:schemeClr val="tx1">
                  <a:alpha val="29000"/>
                </a:schemeClr>
              </a:glow>
            </a:effectLst>
          </p:grpSpPr>
          <p:sp>
            <p:nvSpPr>
              <p:cNvPr id="79" name="Rectangle 78">
                <a:extLst>
                  <a:ext uri="{FF2B5EF4-FFF2-40B4-BE49-F238E27FC236}">
                    <a16:creationId xmlns:a16="http://schemas.microsoft.com/office/drawing/2014/main" id="{0CA9757E-C217-0653-86E3-5C5986E262AA}"/>
                  </a:ext>
                </a:extLst>
              </p:cNvPr>
              <p:cNvSpPr/>
              <p:nvPr/>
            </p:nvSpPr>
            <p:spPr>
              <a:xfrm>
                <a:off x="5391150" y="2876549"/>
                <a:ext cx="463550" cy="592099"/>
              </a:xfrm>
              <a:prstGeom prst="rect">
                <a:avLst/>
              </a:prstGeom>
              <a:no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0" name="Rectangle 79">
                <a:extLst>
                  <a:ext uri="{FF2B5EF4-FFF2-40B4-BE49-F238E27FC236}">
                    <a16:creationId xmlns:a16="http://schemas.microsoft.com/office/drawing/2014/main" id="{95651B7B-4B52-57FC-2BD6-EBEFEE429696}"/>
                  </a:ext>
                </a:extLst>
              </p:cNvPr>
              <p:cNvSpPr/>
              <p:nvPr/>
            </p:nvSpPr>
            <p:spPr>
              <a:xfrm>
                <a:off x="3987800" y="2882900"/>
                <a:ext cx="444500" cy="584200"/>
              </a:xfrm>
              <a:prstGeom prst="rect">
                <a:avLst/>
              </a:prstGeom>
              <a:no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1" name="Rectangle 80">
                <a:extLst>
                  <a:ext uri="{FF2B5EF4-FFF2-40B4-BE49-F238E27FC236}">
                    <a16:creationId xmlns:a16="http://schemas.microsoft.com/office/drawing/2014/main" id="{B9227AD1-1F21-9972-6B0A-A44E3D645000}"/>
                  </a:ext>
                </a:extLst>
              </p:cNvPr>
              <p:cNvSpPr/>
              <p:nvPr/>
            </p:nvSpPr>
            <p:spPr>
              <a:xfrm>
                <a:off x="8235950" y="1701800"/>
                <a:ext cx="444500" cy="584200"/>
              </a:xfrm>
              <a:prstGeom prst="rect">
                <a:avLst/>
              </a:prstGeom>
              <a:no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2" name="Rectangle 81">
                <a:extLst>
                  <a:ext uri="{FF2B5EF4-FFF2-40B4-BE49-F238E27FC236}">
                    <a16:creationId xmlns:a16="http://schemas.microsoft.com/office/drawing/2014/main" id="{80161AA2-BC07-B599-888A-8A5B4E976834}"/>
                  </a:ext>
                </a:extLst>
              </p:cNvPr>
              <p:cNvSpPr/>
              <p:nvPr/>
            </p:nvSpPr>
            <p:spPr>
              <a:xfrm>
                <a:off x="4933950" y="2876550"/>
                <a:ext cx="444500" cy="592100"/>
              </a:xfrm>
              <a:prstGeom prst="rect">
                <a:avLst/>
              </a:prstGeom>
              <a:no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3" name="Rectangle 82">
                <a:extLst>
                  <a:ext uri="{FF2B5EF4-FFF2-40B4-BE49-F238E27FC236}">
                    <a16:creationId xmlns:a16="http://schemas.microsoft.com/office/drawing/2014/main" id="{AD9DA353-0123-1CB5-555A-1B50C3B74A9E}"/>
                  </a:ext>
                </a:extLst>
              </p:cNvPr>
              <p:cNvSpPr/>
              <p:nvPr/>
            </p:nvSpPr>
            <p:spPr>
              <a:xfrm>
                <a:off x="3981450" y="4057650"/>
                <a:ext cx="465210" cy="584200"/>
              </a:xfrm>
              <a:prstGeom prst="rect">
                <a:avLst/>
              </a:prstGeom>
              <a:no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4" name="Rectangle 83">
                <a:extLst>
                  <a:ext uri="{FF2B5EF4-FFF2-40B4-BE49-F238E27FC236}">
                    <a16:creationId xmlns:a16="http://schemas.microsoft.com/office/drawing/2014/main" id="{B0F37EBA-D7E0-21CD-5140-A329818B1B87}"/>
                  </a:ext>
                </a:extLst>
              </p:cNvPr>
              <p:cNvSpPr/>
              <p:nvPr/>
            </p:nvSpPr>
            <p:spPr>
              <a:xfrm>
                <a:off x="4451350" y="2882900"/>
                <a:ext cx="472388" cy="584200"/>
              </a:xfrm>
              <a:prstGeom prst="rect">
                <a:avLst/>
              </a:prstGeom>
              <a:no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5" name="Rectangle 84">
                <a:extLst>
                  <a:ext uri="{FF2B5EF4-FFF2-40B4-BE49-F238E27FC236}">
                    <a16:creationId xmlns:a16="http://schemas.microsoft.com/office/drawing/2014/main" id="{EAA9B4DB-2DDE-35BA-4FAA-6C8C75495996}"/>
                  </a:ext>
                </a:extLst>
              </p:cNvPr>
              <p:cNvSpPr/>
              <p:nvPr/>
            </p:nvSpPr>
            <p:spPr>
              <a:xfrm>
                <a:off x="4451350" y="4057650"/>
                <a:ext cx="463550" cy="584200"/>
              </a:xfrm>
              <a:prstGeom prst="rect">
                <a:avLst/>
              </a:prstGeom>
              <a:no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78" name="TextBox 77">
              <a:extLst>
                <a:ext uri="{FF2B5EF4-FFF2-40B4-BE49-F238E27FC236}">
                  <a16:creationId xmlns:a16="http://schemas.microsoft.com/office/drawing/2014/main" id="{66038950-EDF0-F12C-31F4-F9CF0BD6BD9A}"/>
                </a:ext>
              </a:extLst>
            </p:cNvPr>
            <p:cNvSpPr txBox="1"/>
            <p:nvPr/>
          </p:nvSpPr>
          <p:spPr>
            <a:xfrm>
              <a:off x="10322379" y="2605550"/>
              <a:ext cx="1425390" cy="341632"/>
            </a:xfrm>
            <a:prstGeom prst="rect">
              <a:avLst/>
            </a:prstGeom>
            <a:noFill/>
            <a:ln>
              <a:solidFill>
                <a:schemeClr val="bg1"/>
              </a:solidFill>
            </a:ln>
          </p:spPr>
          <p:txBody>
            <a:bodyPr wrap="none" rtlCol="0">
              <a:spAutoFit/>
            </a:bodyPr>
            <a:lstStyle/>
            <a:p>
              <a:pPr algn="l">
                <a:lnSpc>
                  <a:spcPct val="90000"/>
                </a:lnSpc>
              </a:pPr>
              <a:r>
                <a:rPr lang="en-US" dirty="0">
                  <a:latin typeface="+mn-lt"/>
                </a:rPr>
                <a:t>RAFM Steel</a:t>
              </a:r>
            </a:p>
          </p:txBody>
        </p:sp>
      </p:grpSp>
    </p:spTree>
    <p:extLst>
      <p:ext uri="{BB962C8B-B14F-4D97-AF65-F5344CB8AC3E}">
        <p14:creationId xmlns:p14="http://schemas.microsoft.com/office/powerpoint/2010/main" val="4192511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F0664-95D0-0887-0996-1DF0F2FEAF70}"/>
              </a:ext>
            </a:extLst>
          </p:cNvPr>
          <p:cNvSpPr>
            <a:spLocks noGrp="1"/>
          </p:cNvSpPr>
          <p:nvPr>
            <p:ph type="title"/>
          </p:nvPr>
        </p:nvSpPr>
        <p:spPr>
          <a:xfrm>
            <a:off x="429768" y="274320"/>
            <a:ext cx="11504904" cy="535531"/>
          </a:xfrm>
        </p:spPr>
        <p:txBody>
          <a:bodyPr/>
          <a:lstStyle/>
          <a:p>
            <a:r>
              <a:rPr lang="en-US" dirty="0"/>
              <a:t>Activation of Structural Materials</a:t>
            </a:r>
          </a:p>
        </p:txBody>
      </p:sp>
      <p:sp>
        <p:nvSpPr>
          <p:cNvPr id="3" name="Content Placeholder 2">
            <a:extLst>
              <a:ext uri="{FF2B5EF4-FFF2-40B4-BE49-F238E27FC236}">
                <a16:creationId xmlns:a16="http://schemas.microsoft.com/office/drawing/2014/main" id="{1B36441B-2411-18F1-312A-FB45611A0B33}"/>
              </a:ext>
            </a:extLst>
          </p:cNvPr>
          <p:cNvSpPr>
            <a:spLocks noGrp="1"/>
          </p:cNvSpPr>
          <p:nvPr>
            <p:ph sz="half" idx="2"/>
          </p:nvPr>
        </p:nvSpPr>
        <p:spPr>
          <a:xfrm>
            <a:off x="507666" y="2146502"/>
            <a:ext cx="4490323" cy="4203944"/>
          </a:xfrm>
        </p:spPr>
        <p:txBody>
          <a:bodyPr/>
          <a:lstStyle/>
          <a:p>
            <a:pPr algn="l" rtl="0" fontAlgn="base">
              <a:buFont typeface="Arial" panose="020B0604020202020204" pitchFamily="34" charset="0"/>
              <a:buChar char="•"/>
            </a:pPr>
            <a:r>
              <a:rPr lang="en-US" b="0" i="0" u="none" strike="noStrike" dirty="0">
                <a:solidFill>
                  <a:srgbClr val="000000"/>
                </a:solidFill>
                <a:effectLst/>
                <a:latin typeface="Century Gothic" panose="020B0502020202020204" pitchFamily="34" charset="0"/>
              </a:rPr>
              <a:t>Low-activation Materials</a:t>
            </a:r>
            <a:endParaRPr lang="en-US" b="0" i="0" dirty="0">
              <a:solidFill>
                <a:srgbClr val="000000"/>
              </a:solidFill>
              <a:effectLst/>
              <a:latin typeface="Arial" panose="020B0604020202020204" pitchFamily="34" charset="0"/>
            </a:endParaRPr>
          </a:p>
          <a:p>
            <a:pPr lvl="1">
              <a:buFont typeface="Arial" panose="020B0604020202020204" pitchFamily="34" charset="0"/>
              <a:buChar char="•"/>
            </a:pPr>
            <a:r>
              <a:rPr lang="en-US" b="0" i="0" u="none" strike="noStrike" dirty="0">
                <a:solidFill>
                  <a:srgbClr val="000000"/>
                </a:solidFill>
                <a:effectLst/>
                <a:latin typeface="Century Gothic" panose="020B0502020202020204" pitchFamily="34" charset="0"/>
              </a:rPr>
              <a:t>Reduced-Activation Ferritic/Martensitic Steel – most mature fusion material </a:t>
            </a:r>
            <a:r>
              <a:rPr lang="en-US" b="0" i="0" dirty="0">
                <a:solidFill>
                  <a:srgbClr val="000000"/>
                </a:solidFill>
                <a:effectLst/>
                <a:latin typeface="Century Gothic" panose="020B0502020202020204" pitchFamily="34" charset="0"/>
              </a:rPr>
              <a:t>​</a:t>
            </a:r>
            <a:endParaRPr lang="en-US" b="0" i="0" dirty="0">
              <a:solidFill>
                <a:srgbClr val="000000"/>
              </a:solidFill>
              <a:effectLst/>
              <a:latin typeface="Arial" panose="020B0604020202020204" pitchFamily="34" charset="0"/>
            </a:endParaRPr>
          </a:p>
          <a:p>
            <a:pPr lvl="1">
              <a:buFont typeface="Arial" panose="020B0604020202020204" pitchFamily="34" charset="0"/>
              <a:buChar char="•"/>
            </a:pPr>
            <a:r>
              <a:rPr lang="en-US" b="0" i="0" u="none" strike="noStrike" dirty="0">
                <a:solidFill>
                  <a:srgbClr val="000000"/>
                </a:solidFill>
                <a:effectLst/>
                <a:latin typeface="Century Gothic" panose="020B0502020202020204" pitchFamily="34" charset="0"/>
              </a:rPr>
              <a:t>Vanadium Alloys – need development</a:t>
            </a:r>
            <a:r>
              <a:rPr lang="en-US" b="0" i="0" dirty="0">
                <a:solidFill>
                  <a:srgbClr val="000000"/>
                </a:solidFill>
                <a:effectLst/>
                <a:latin typeface="Century Gothic" panose="020B0502020202020204" pitchFamily="34" charset="0"/>
              </a:rPr>
              <a:t>​</a:t>
            </a:r>
            <a:endParaRPr lang="en-US" b="0" i="0" dirty="0">
              <a:solidFill>
                <a:srgbClr val="000000"/>
              </a:solidFill>
              <a:effectLst/>
              <a:latin typeface="Arial" panose="020B0604020202020204" pitchFamily="34" charset="0"/>
            </a:endParaRPr>
          </a:p>
          <a:p>
            <a:pPr lvl="1">
              <a:buFont typeface="Arial" panose="020B0604020202020204" pitchFamily="34" charset="0"/>
              <a:buChar char="•"/>
            </a:pPr>
            <a:r>
              <a:rPr lang="en-US" b="0" i="0" u="none" strike="noStrike" dirty="0">
                <a:solidFill>
                  <a:srgbClr val="000000"/>
                </a:solidFill>
                <a:effectLst/>
                <a:latin typeface="Century Gothic" panose="020B0502020202020204" pitchFamily="34" charset="0"/>
              </a:rPr>
              <a:t>Silicon Carbide – need development</a:t>
            </a:r>
            <a:r>
              <a:rPr lang="en-US" b="0" i="0" dirty="0">
                <a:solidFill>
                  <a:srgbClr val="000000"/>
                </a:solidFill>
                <a:effectLst/>
                <a:latin typeface="Century Gothic" panose="020B0502020202020204" pitchFamily="34" charset="0"/>
              </a:rPr>
              <a:t>​</a:t>
            </a:r>
            <a:endParaRPr lang="en-US" b="0" i="0" dirty="0">
              <a:solidFill>
                <a:srgbClr val="000000"/>
              </a:solidFill>
              <a:effectLst/>
              <a:latin typeface="Arial" panose="020B0604020202020204" pitchFamily="34" charset="0"/>
            </a:endParaRPr>
          </a:p>
          <a:p>
            <a:endParaRPr lang="en-US" b="1" dirty="0"/>
          </a:p>
        </p:txBody>
      </p:sp>
      <p:grpSp>
        <p:nvGrpSpPr>
          <p:cNvPr id="5" name="Group 4">
            <a:extLst>
              <a:ext uri="{FF2B5EF4-FFF2-40B4-BE49-F238E27FC236}">
                <a16:creationId xmlns:a16="http://schemas.microsoft.com/office/drawing/2014/main" id="{AF7F2816-4153-57CE-B2F0-80B6CBCE836C}"/>
              </a:ext>
            </a:extLst>
          </p:cNvPr>
          <p:cNvGrpSpPr>
            <a:grpSpLocks noChangeAspect="1"/>
          </p:cNvGrpSpPr>
          <p:nvPr/>
        </p:nvGrpSpPr>
        <p:grpSpPr>
          <a:xfrm>
            <a:off x="4881929" y="1903438"/>
            <a:ext cx="7517533" cy="3514135"/>
            <a:chOff x="5824263" y="3574923"/>
            <a:chExt cx="6270400" cy="2931152"/>
          </a:xfrm>
        </p:grpSpPr>
        <p:pic>
          <p:nvPicPr>
            <p:cNvPr id="6" name="Picture 2">
              <a:extLst>
                <a:ext uri="{FF2B5EF4-FFF2-40B4-BE49-F238E27FC236}">
                  <a16:creationId xmlns:a16="http://schemas.microsoft.com/office/drawing/2014/main" id="{571EB59F-4E2D-0AD1-3F6F-A009DFBB316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24263" y="3574923"/>
              <a:ext cx="4630807" cy="29311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A6E2B7D-7F82-593B-0DA4-1B12C49BB945}"/>
                </a:ext>
              </a:extLst>
            </p:cNvPr>
            <p:cNvSpPr txBox="1"/>
            <p:nvPr/>
          </p:nvSpPr>
          <p:spPr>
            <a:xfrm>
              <a:off x="10454470" y="4533796"/>
              <a:ext cx="1029449" cy="230832"/>
            </a:xfrm>
            <a:prstGeom prst="rect">
              <a:avLst/>
            </a:prstGeom>
            <a:noFill/>
          </p:spPr>
          <p:txBody>
            <a:bodyPr wrap="none" rtlCol="0">
              <a:spAutoFit/>
            </a:bodyPr>
            <a:lstStyle/>
            <a:p>
              <a:pPr algn="l">
                <a:lnSpc>
                  <a:spcPct val="90000"/>
                </a:lnSpc>
              </a:pPr>
              <a:r>
                <a:rPr lang="en-US" sz="1000" dirty="0">
                  <a:latin typeface="+mn-lt"/>
                </a:rPr>
                <a:t>= V alloy, Li</a:t>
              </a:r>
              <a:r>
                <a:rPr lang="en-US" sz="1000" baseline="-25000" dirty="0">
                  <a:latin typeface="+mn-lt"/>
                </a:rPr>
                <a:t>2</a:t>
              </a:r>
              <a:r>
                <a:rPr lang="en-US" sz="1000" dirty="0">
                  <a:latin typeface="+mn-lt"/>
                </a:rPr>
                <a:t>O</a:t>
              </a:r>
            </a:p>
          </p:txBody>
        </p:sp>
        <p:sp>
          <p:nvSpPr>
            <p:cNvPr id="8" name="TextBox 7">
              <a:extLst>
                <a:ext uri="{FF2B5EF4-FFF2-40B4-BE49-F238E27FC236}">
                  <a16:creationId xmlns:a16="http://schemas.microsoft.com/office/drawing/2014/main" id="{A62D8CCF-CF53-BC14-6777-9C6B642EAF95}"/>
                </a:ext>
              </a:extLst>
            </p:cNvPr>
            <p:cNvSpPr txBox="1"/>
            <p:nvPr/>
          </p:nvSpPr>
          <p:spPr>
            <a:xfrm>
              <a:off x="10454470" y="4715089"/>
              <a:ext cx="1290738" cy="230832"/>
            </a:xfrm>
            <a:prstGeom prst="rect">
              <a:avLst/>
            </a:prstGeom>
            <a:noFill/>
          </p:spPr>
          <p:txBody>
            <a:bodyPr wrap="none" rtlCol="0">
              <a:spAutoFit/>
            </a:bodyPr>
            <a:lstStyle/>
            <a:p>
              <a:pPr algn="l">
                <a:lnSpc>
                  <a:spcPct val="90000"/>
                </a:lnSpc>
              </a:pPr>
              <a:r>
                <a:rPr lang="en-US" sz="1000" dirty="0">
                  <a:latin typeface="+mn-lt"/>
                </a:rPr>
                <a:t>= RAFM steel, </a:t>
              </a:r>
              <a:r>
                <a:rPr lang="en-US" sz="1000" dirty="0" err="1">
                  <a:latin typeface="+mn-lt"/>
                </a:rPr>
                <a:t>PbLi</a:t>
              </a:r>
              <a:endParaRPr lang="en-US" sz="1000" dirty="0">
                <a:latin typeface="+mn-lt"/>
              </a:endParaRPr>
            </a:p>
          </p:txBody>
        </p:sp>
        <p:sp>
          <p:nvSpPr>
            <p:cNvPr id="9" name="TextBox 8">
              <a:extLst>
                <a:ext uri="{FF2B5EF4-FFF2-40B4-BE49-F238E27FC236}">
                  <a16:creationId xmlns:a16="http://schemas.microsoft.com/office/drawing/2014/main" id="{A536B034-B896-DBCC-3829-146480A69A59}"/>
                </a:ext>
              </a:extLst>
            </p:cNvPr>
            <p:cNvSpPr txBox="1"/>
            <p:nvPr/>
          </p:nvSpPr>
          <p:spPr>
            <a:xfrm>
              <a:off x="10454470" y="4885861"/>
              <a:ext cx="1425390" cy="230832"/>
            </a:xfrm>
            <a:prstGeom prst="rect">
              <a:avLst/>
            </a:prstGeom>
            <a:noFill/>
          </p:spPr>
          <p:txBody>
            <a:bodyPr wrap="none" rtlCol="0">
              <a:spAutoFit/>
            </a:bodyPr>
            <a:lstStyle/>
            <a:p>
              <a:pPr algn="l">
                <a:lnSpc>
                  <a:spcPct val="90000"/>
                </a:lnSpc>
              </a:pPr>
              <a:r>
                <a:rPr lang="en-US" sz="1000" dirty="0">
                  <a:latin typeface="+mn-lt"/>
                </a:rPr>
                <a:t>= RAFM steel, Li</a:t>
              </a:r>
              <a:r>
                <a:rPr lang="en-US" sz="1000" baseline="-25000" dirty="0">
                  <a:latin typeface="+mn-lt"/>
                </a:rPr>
                <a:t>4</a:t>
              </a:r>
              <a:r>
                <a:rPr lang="en-US" sz="1000" dirty="0">
                  <a:latin typeface="+mn-lt"/>
                </a:rPr>
                <a:t>SiO</a:t>
              </a:r>
              <a:r>
                <a:rPr lang="en-US" sz="1000" baseline="-25000" dirty="0">
                  <a:latin typeface="+mn-lt"/>
                </a:rPr>
                <a:t>4</a:t>
              </a:r>
            </a:p>
          </p:txBody>
        </p:sp>
        <p:sp>
          <p:nvSpPr>
            <p:cNvPr id="10" name="TextBox 9">
              <a:extLst>
                <a:ext uri="{FF2B5EF4-FFF2-40B4-BE49-F238E27FC236}">
                  <a16:creationId xmlns:a16="http://schemas.microsoft.com/office/drawing/2014/main" id="{1B6912F7-F38D-15E4-E761-4548832198F0}"/>
                </a:ext>
              </a:extLst>
            </p:cNvPr>
            <p:cNvSpPr txBox="1"/>
            <p:nvPr/>
          </p:nvSpPr>
          <p:spPr>
            <a:xfrm>
              <a:off x="10454470" y="5044441"/>
              <a:ext cx="1505540" cy="230832"/>
            </a:xfrm>
            <a:prstGeom prst="rect">
              <a:avLst/>
            </a:prstGeom>
            <a:noFill/>
          </p:spPr>
          <p:txBody>
            <a:bodyPr wrap="none" rtlCol="0">
              <a:spAutoFit/>
            </a:bodyPr>
            <a:lstStyle/>
            <a:p>
              <a:pPr algn="l">
                <a:lnSpc>
                  <a:spcPct val="90000"/>
                </a:lnSpc>
              </a:pPr>
              <a:r>
                <a:rPr lang="en-US" sz="1000" dirty="0">
                  <a:latin typeface="+mn-lt"/>
                </a:rPr>
                <a:t>= </a:t>
              </a:r>
              <a:r>
                <a:rPr lang="en-US" sz="1000" dirty="0" err="1">
                  <a:latin typeface="+mn-lt"/>
                </a:rPr>
                <a:t>SiC</a:t>
              </a:r>
              <a:r>
                <a:rPr lang="en-US" sz="1000" dirty="0">
                  <a:latin typeface="+mn-lt"/>
                </a:rPr>
                <a:t> composite, </a:t>
              </a:r>
              <a:r>
                <a:rPr lang="en-US" sz="1000" dirty="0" err="1">
                  <a:latin typeface="+mn-lt"/>
                </a:rPr>
                <a:t>PbLi</a:t>
              </a:r>
              <a:endParaRPr lang="en-US" sz="1000" baseline="-25000" dirty="0">
                <a:latin typeface="+mn-lt"/>
              </a:endParaRPr>
            </a:p>
          </p:txBody>
        </p:sp>
        <p:sp>
          <p:nvSpPr>
            <p:cNvPr id="11" name="TextBox 10">
              <a:extLst>
                <a:ext uri="{FF2B5EF4-FFF2-40B4-BE49-F238E27FC236}">
                  <a16:creationId xmlns:a16="http://schemas.microsoft.com/office/drawing/2014/main" id="{38A07756-EB9D-F77B-FE2E-EE1669B44635}"/>
                </a:ext>
              </a:extLst>
            </p:cNvPr>
            <p:cNvSpPr txBox="1"/>
            <p:nvPr/>
          </p:nvSpPr>
          <p:spPr>
            <a:xfrm>
              <a:off x="10454470" y="5219737"/>
              <a:ext cx="1290738" cy="230832"/>
            </a:xfrm>
            <a:prstGeom prst="rect">
              <a:avLst/>
            </a:prstGeom>
            <a:noFill/>
          </p:spPr>
          <p:txBody>
            <a:bodyPr wrap="none" rtlCol="0">
              <a:spAutoFit/>
            </a:bodyPr>
            <a:lstStyle/>
            <a:p>
              <a:pPr algn="l">
                <a:lnSpc>
                  <a:spcPct val="90000"/>
                </a:lnSpc>
              </a:pPr>
              <a:r>
                <a:rPr lang="en-US" sz="1000" dirty="0">
                  <a:latin typeface="+mn-lt"/>
                </a:rPr>
                <a:t>= RAFM steel, </a:t>
              </a:r>
              <a:r>
                <a:rPr lang="en-US" sz="1000" dirty="0" err="1">
                  <a:latin typeface="+mn-lt"/>
                </a:rPr>
                <a:t>PbLi</a:t>
              </a:r>
              <a:endParaRPr lang="en-US" sz="1000" dirty="0">
                <a:latin typeface="+mn-lt"/>
              </a:endParaRPr>
            </a:p>
          </p:txBody>
        </p:sp>
        <p:sp>
          <p:nvSpPr>
            <p:cNvPr id="12" name="TextBox 11">
              <a:extLst>
                <a:ext uri="{FF2B5EF4-FFF2-40B4-BE49-F238E27FC236}">
                  <a16:creationId xmlns:a16="http://schemas.microsoft.com/office/drawing/2014/main" id="{A96A81C8-0F22-71B3-0032-610AF42931C8}"/>
                </a:ext>
              </a:extLst>
            </p:cNvPr>
            <p:cNvSpPr txBox="1"/>
            <p:nvPr/>
          </p:nvSpPr>
          <p:spPr>
            <a:xfrm>
              <a:off x="10454470" y="5388401"/>
              <a:ext cx="1640193" cy="230832"/>
            </a:xfrm>
            <a:prstGeom prst="rect">
              <a:avLst/>
            </a:prstGeom>
            <a:noFill/>
          </p:spPr>
          <p:txBody>
            <a:bodyPr wrap="none" rtlCol="0">
              <a:spAutoFit/>
            </a:bodyPr>
            <a:lstStyle/>
            <a:p>
              <a:pPr algn="l">
                <a:lnSpc>
                  <a:spcPct val="90000"/>
                </a:lnSpc>
              </a:pPr>
              <a:r>
                <a:rPr lang="en-US" sz="1000" dirty="0">
                  <a:latin typeface="+mn-lt"/>
                </a:rPr>
                <a:t>= </a:t>
              </a:r>
              <a:r>
                <a:rPr lang="en-US" sz="1000" dirty="0" err="1">
                  <a:latin typeface="+mn-lt"/>
                </a:rPr>
                <a:t>SiC</a:t>
              </a:r>
              <a:r>
                <a:rPr lang="en-US" sz="1000" dirty="0">
                  <a:latin typeface="+mn-lt"/>
                </a:rPr>
                <a:t> composite, Li</a:t>
              </a:r>
              <a:r>
                <a:rPr lang="en-US" sz="1000" baseline="-25000" dirty="0">
                  <a:latin typeface="+mn-lt"/>
                </a:rPr>
                <a:t>4</a:t>
              </a:r>
              <a:r>
                <a:rPr lang="en-US" sz="1000" dirty="0">
                  <a:latin typeface="+mn-lt"/>
                </a:rPr>
                <a:t>SiO</a:t>
              </a:r>
              <a:r>
                <a:rPr lang="en-US" sz="1000" baseline="-25000" dirty="0">
                  <a:latin typeface="+mn-lt"/>
                </a:rPr>
                <a:t>4</a:t>
              </a:r>
            </a:p>
          </p:txBody>
        </p:sp>
      </p:grpSp>
      <p:sp>
        <p:nvSpPr>
          <p:cNvPr id="13" name="TextBox 12">
            <a:extLst>
              <a:ext uri="{FF2B5EF4-FFF2-40B4-BE49-F238E27FC236}">
                <a16:creationId xmlns:a16="http://schemas.microsoft.com/office/drawing/2014/main" id="{A928E1B7-4DF0-39D9-5BD3-0B56B446DF00}"/>
              </a:ext>
            </a:extLst>
          </p:cNvPr>
          <p:cNvSpPr txBox="1">
            <a:spLocks noChangeArrowheads="1"/>
          </p:cNvSpPr>
          <p:nvPr/>
        </p:nvSpPr>
        <p:spPr bwMode="auto">
          <a:xfrm>
            <a:off x="6359738" y="5545731"/>
            <a:ext cx="43081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000" dirty="0">
                <a:latin typeface="+mn-lt"/>
              </a:rPr>
              <a:t>M. </a:t>
            </a:r>
            <a:r>
              <a:rPr lang="en-US" altLang="en-US" sz="1000" dirty="0" err="1">
                <a:latin typeface="+mn-lt"/>
              </a:rPr>
              <a:t>Zucchetti</a:t>
            </a:r>
            <a:r>
              <a:rPr lang="en-US" altLang="en-US" sz="1000" dirty="0">
                <a:latin typeface="+mn-lt"/>
              </a:rPr>
              <a:t>, </a:t>
            </a:r>
            <a:r>
              <a:rPr lang="en-US" altLang="en-US" sz="1000" i="1" dirty="0">
                <a:latin typeface="+mn-lt"/>
              </a:rPr>
              <a:t>Fusion Engineering and Design</a:t>
            </a:r>
            <a:r>
              <a:rPr lang="en-US" altLang="en-US" sz="1000" dirty="0">
                <a:latin typeface="+mn-lt"/>
              </a:rPr>
              <a:t> </a:t>
            </a:r>
            <a:r>
              <a:rPr lang="en-US" altLang="en-US" sz="1000" b="1" dirty="0">
                <a:latin typeface="+mn-lt"/>
              </a:rPr>
              <a:t>136</a:t>
            </a:r>
            <a:r>
              <a:rPr lang="en-US" altLang="en-US" sz="1000" dirty="0">
                <a:latin typeface="+mn-lt"/>
              </a:rPr>
              <a:t> (2018) 1529-1533.</a:t>
            </a:r>
          </a:p>
        </p:txBody>
      </p:sp>
    </p:spTree>
    <p:extLst>
      <p:ext uri="{BB962C8B-B14F-4D97-AF65-F5344CB8AC3E}">
        <p14:creationId xmlns:p14="http://schemas.microsoft.com/office/powerpoint/2010/main" val="2997525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73F5-921F-5E93-182D-31DE87347B17}"/>
              </a:ext>
            </a:extLst>
          </p:cNvPr>
          <p:cNvSpPr>
            <a:spLocks noGrp="1"/>
          </p:cNvSpPr>
          <p:nvPr>
            <p:ph type="title"/>
          </p:nvPr>
        </p:nvSpPr>
        <p:spPr/>
        <p:txBody>
          <a:bodyPr/>
          <a:lstStyle/>
          <a:p>
            <a:r>
              <a:rPr lang="en-US" dirty="0">
                <a:latin typeface="Century Gothic" panose="020B0502020202020204" pitchFamily="34" charset="0"/>
              </a:rPr>
              <a:t>What is a blanket?</a:t>
            </a:r>
          </a:p>
        </p:txBody>
      </p:sp>
      <p:sp>
        <p:nvSpPr>
          <p:cNvPr id="4" name="Text Placeholder 3">
            <a:extLst>
              <a:ext uri="{FF2B5EF4-FFF2-40B4-BE49-F238E27FC236}">
                <a16:creationId xmlns:a16="http://schemas.microsoft.com/office/drawing/2014/main" id="{17A4F6BA-D17B-2E67-092E-3A3A24A158B8}"/>
              </a:ext>
            </a:extLst>
          </p:cNvPr>
          <p:cNvSpPr>
            <a:spLocks noGrp="1"/>
          </p:cNvSpPr>
          <p:nvPr>
            <p:ph type="body" idx="1"/>
          </p:nvPr>
        </p:nvSpPr>
        <p:spPr>
          <a:xfrm>
            <a:off x="457183" y="522400"/>
            <a:ext cx="5507832" cy="821190"/>
          </a:xfrm>
        </p:spPr>
        <p:txBody>
          <a:bodyPr/>
          <a:lstStyle/>
          <a:p>
            <a:r>
              <a:rPr lang="en-US" dirty="0"/>
              <a:t>Components</a:t>
            </a:r>
          </a:p>
        </p:txBody>
      </p:sp>
      <p:sp>
        <p:nvSpPr>
          <p:cNvPr id="3" name="Content Placeholder 2">
            <a:extLst>
              <a:ext uri="{FF2B5EF4-FFF2-40B4-BE49-F238E27FC236}">
                <a16:creationId xmlns:a16="http://schemas.microsoft.com/office/drawing/2014/main" id="{10A9FE69-1503-2EDF-FA6E-A4914AFEDA9D}"/>
              </a:ext>
            </a:extLst>
          </p:cNvPr>
          <p:cNvSpPr>
            <a:spLocks noGrp="1"/>
          </p:cNvSpPr>
          <p:nvPr>
            <p:ph sz="half" idx="2"/>
          </p:nvPr>
        </p:nvSpPr>
        <p:spPr>
          <a:xfrm>
            <a:off x="465136" y="1361067"/>
            <a:ext cx="5507832" cy="3373229"/>
          </a:xfrm>
        </p:spPr>
        <p:txBody>
          <a:bodyPr/>
          <a:lstStyle/>
          <a:p>
            <a:r>
              <a:rPr lang="en-US" dirty="0">
                <a:solidFill>
                  <a:schemeClr val="bg2">
                    <a:lumMod val="75000"/>
                  </a:schemeClr>
                </a:solidFill>
              </a:rPr>
              <a:t>Structural Material</a:t>
            </a:r>
          </a:p>
          <a:p>
            <a:pPr lvl="1"/>
            <a:r>
              <a:rPr lang="en-US" dirty="0">
                <a:solidFill>
                  <a:schemeClr val="bg2">
                    <a:lumMod val="75000"/>
                  </a:schemeClr>
                </a:solidFill>
                <a:latin typeface="Century Gothic" panose="020B0502020202020204" pitchFamily="34" charset="0"/>
              </a:rPr>
              <a:t>Reduced activation materials</a:t>
            </a:r>
            <a:endParaRPr lang="en-US" b="1" dirty="0">
              <a:solidFill>
                <a:schemeClr val="bg2">
                  <a:lumMod val="75000"/>
                </a:schemeClr>
              </a:solidFill>
              <a:latin typeface="Century Gothic" panose="020B0502020202020204" pitchFamily="34" charset="0"/>
            </a:endParaRPr>
          </a:p>
          <a:p>
            <a:r>
              <a:rPr lang="en-US" b="1" dirty="0">
                <a:solidFill>
                  <a:schemeClr val="accent4"/>
                </a:solidFill>
                <a:latin typeface="Century Gothic" panose="020B0502020202020204" pitchFamily="34" charset="0"/>
              </a:rPr>
              <a:t>Tritium breeding material</a:t>
            </a:r>
          </a:p>
          <a:p>
            <a:pPr lvl="1"/>
            <a:r>
              <a:rPr lang="en-US" sz="1800" dirty="0">
                <a:latin typeface="Century Gothic" panose="020B0502020202020204" pitchFamily="34" charset="0"/>
              </a:rPr>
              <a:t>n + </a:t>
            </a:r>
            <a:r>
              <a:rPr lang="en-US" sz="1800" baseline="30000" dirty="0">
                <a:latin typeface="Century Gothic" panose="020B0502020202020204" pitchFamily="34" charset="0"/>
              </a:rPr>
              <a:t>6</a:t>
            </a:r>
            <a:r>
              <a:rPr lang="en-US" sz="1800" dirty="0">
                <a:latin typeface="Century Gothic" panose="020B0502020202020204" pitchFamily="34" charset="0"/>
              </a:rPr>
              <a:t>Li → </a:t>
            </a:r>
            <a:r>
              <a:rPr lang="en-US" sz="1800" baseline="30000" dirty="0">
                <a:latin typeface="Century Gothic" panose="020B0502020202020204" pitchFamily="34" charset="0"/>
              </a:rPr>
              <a:t>4</a:t>
            </a:r>
            <a:r>
              <a:rPr lang="en-US" sz="1800" dirty="0">
                <a:latin typeface="Century Gothic" panose="020B0502020202020204" pitchFamily="34" charset="0"/>
              </a:rPr>
              <a:t>He + T + 4.785 MeV</a:t>
            </a:r>
          </a:p>
          <a:p>
            <a:pPr lvl="2"/>
            <a:r>
              <a:rPr lang="en-US" sz="1600" dirty="0">
                <a:latin typeface="Century Gothic" panose="020B0502020202020204" pitchFamily="34" charset="0"/>
              </a:rPr>
              <a:t>Large cross section at thermal energies</a:t>
            </a:r>
          </a:p>
          <a:p>
            <a:pPr lvl="2"/>
            <a:r>
              <a:rPr lang="en-US" sz="1600" dirty="0">
                <a:latin typeface="Century Gothic" panose="020B0502020202020204" pitchFamily="34" charset="0"/>
              </a:rPr>
              <a:t>Exothermic: produces additional energy</a:t>
            </a:r>
          </a:p>
          <a:p>
            <a:pPr lvl="1"/>
            <a:r>
              <a:rPr lang="en-US" sz="1800" dirty="0">
                <a:latin typeface="Century Gothic" panose="020B0502020202020204" pitchFamily="34" charset="0"/>
              </a:rPr>
              <a:t>n + </a:t>
            </a:r>
            <a:r>
              <a:rPr lang="en-US" sz="1800" baseline="30000" dirty="0">
                <a:latin typeface="Century Gothic" panose="020B0502020202020204" pitchFamily="34" charset="0"/>
              </a:rPr>
              <a:t>7</a:t>
            </a:r>
            <a:r>
              <a:rPr lang="en-US" sz="1800" dirty="0">
                <a:latin typeface="Century Gothic" panose="020B0502020202020204" pitchFamily="34" charset="0"/>
              </a:rPr>
              <a:t>Li → </a:t>
            </a:r>
            <a:r>
              <a:rPr lang="en-US" sz="1800" baseline="30000" dirty="0">
                <a:latin typeface="Century Gothic" panose="020B0502020202020204" pitchFamily="34" charset="0"/>
              </a:rPr>
              <a:t>4</a:t>
            </a:r>
            <a:r>
              <a:rPr lang="en-US" sz="1800" dirty="0">
                <a:latin typeface="Century Gothic" panose="020B0502020202020204" pitchFamily="34" charset="0"/>
              </a:rPr>
              <a:t>He + T + n’ - 2.5 MeV</a:t>
            </a:r>
          </a:p>
          <a:p>
            <a:pPr lvl="2"/>
            <a:r>
              <a:rPr lang="en-US" sz="1600" dirty="0">
                <a:latin typeface="Century Gothic" panose="020B0502020202020204" pitchFamily="34" charset="0"/>
              </a:rPr>
              <a:t>Produces tritium </a:t>
            </a:r>
            <a:r>
              <a:rPr lang="en-US" sz="1600" i="1" dirty="0">
                <a:latin typeface="Century Gothic" panose="020B0502020202020204" pitchFamily="34" charset="0"/>
              </a:rPr>
              <a:t>and</a:t>
            </a:r>
            <a:r>
              <a:rPr lang="en-US" sz="1600" dirty="0">
                <a:latin typeface="Century Gothic" panose="020B0502020202020204" pitchFamily="34" charset="0"/>
              </a:rPr>
              <a:t> a neutron</a:t>
            </a:r>
            <a:endParaRPr lang="en-US" dirty="0">
              <a:latin typeface="Century Gothic" panose="020B0502020202020204" pitchFamily="34" charset="0"/>
            </a:endParaRPr>
          </a:p>
          <a:p>
            <a:r>
              <a:rPr lang="en-US" dirty="0">
                <a:solidFill>
                  <a:schemeClr val="bg2">
                    <a:lumMod val="75000"/>
                  </a:schemeClr>
                </a:solidFill>
              </a:rPr>
              <a:t>Multiplier material</a:t>
            </a:r>
          </a:p>
          <a:p>
            <a:pPr lvl="1"/>
            <a:r>
              <a:rPr lang="en-US" dirty="0">
                <a:solidFill>
                  <a:schemeClr val="bg2">
                    <a:lumMod val="75000"/>
                  </a:schemeClr>
                </a:solidFill>
              </a:rPr>
              <a:t>Elements that undergo (n,2n) reactions</a:t>
            </a:r>
          </a:p>
          <a:p>
            <a:pPr lvl="1"/>
            <a:r>
              <a:rPr lang="en-US" dirty="0">
                <a:solidFill>
                  <a:schemeClr val="bg2">
                    <a:lumMod val="75000"/>
                  </a:schemeClr>
                </a:solidFill>
              </a:rPr>
              <a:t>High (n,2n) cross section and low total absorption cross section</a:t>
            </a:r>
          </a:p>
          <a:p>
            <a:pPr lvl="2"/>
            <a:r>
              <a:rPr lang="en-US" dirty="0">
                <a:solidFill>
                  <a:schemeClr val="bg2">
                    <a:lumMod val="75000"/>
                  </a:schemeClr>
                </a:solidFill>
              </a:rPr>
              <a:t>Be and Pb are best</a:t>
            </a:r>
          </a:p>
          <a:p>
            <a:r>
              <a:rPr lang="en-US" dirty="0">
                <a:solidFill>
                  <a:schemeClr val="bg2">
                    <a:lumMod val="75000"/>
                  </a:schemeClr>
                </a:solidFill>
                <a:latin typeface="Century Gothic" panose="020B0502020202020204" pitchFamily="34" charset="0"/>
              </a:rPr>
              <a:t>Coolant</a:t>
            </a:r>
          </a:p>
        </p:txBody>
      </p:sp>
      <p:pic>
        <p:nvPicPr>
          <p:cNvPr id="2185" name="Picture 2184" descr="A picture containing screenshot, design, appliance&#10;&#10;Description automatically generated">
            <a:extLst>
              <a:ext uri="{FF2B5EF4-FFF2-40B4-BE49-F238E27FC236}">
                <a16:creationId xmlns:a16="http://schemas.microsoft.com/office/drawing/2014/main" id="{6FC035CD-5420-0AE6-7627-00E803B07FE8}"/>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9667" b="90000" l="0" r="88920">
                        <a14:foregroundMark x1="44183" y1="43667" x2="41136" y2="64333"/>
                        <a14:foregroundMark x1="41136" y1="64333" x2="44183" y2="73889"/>
                        <a14:foregroundMark x1="44183" y1="73889" x2="55263" y2="78333"/>
                        <a14:foregroundMark x1="55263" y1="78333" x2="79363" y2="73667"/>
                        <a14:foregroundMark x1="79363" y1="73667" x2="85873" y2="64889"/>
                        <a14:foregroundMark x1="85873" y1="64889" x2="88366" y2="54778"/>
                        <a14:foregroundMark x1="88366" y1="54778" x2="80471" y2="46889"/>
                        <a14:foregroundMark x1="80471" y1="46889" x2="76593" y2="44889"/>
                        <a14:foregroundMark x1="0" y1="10333" x2="37812" y2="10889"/>
                        <a14:foregroundMark x1="57202" y1="14333" x2="68837" y2="18000"/>
                        <a14:foregroundMark x1="68837" y1="18000" x2="75346" y2="26556"/>
                        <a14:foregroundMark x1="75346" y1="26556" x2="75346" y2="36444"/>
                        <a14:foregroundMark x1="75346" y1="36444" x2="61773" y2="36444"/>
                        <a14:foregroundMark x1="61773" y1="36444" x2="57479" y2="26778"/>
                        <a14:foregroundMark x1="57479" y1="26778" x2="57064" y2="16444"/>
                        <a14:foregroundMark x1="57064" y1="16444" x2="56925" y2="15889"/>
                        <a14:foregroundMark x1="81302" y1="29667" x2="87119" y2="39333"/>
                        <a14:foregroundMark x1="87119" y1="39333" x2="88920" y2="49889"/>
                        <a14:foregroundMark x1="88920" y1="49889" x2="76731" y2="51556"/>
                        <a14:foregroundMark x1="76731" y1="51556" x2="70776" y2="42111"/>
                        <a14:foregroundMark x1="70776" y1="42111" x2="68837" y2="28222"/>
                      </a14:backgroundRemoval>
                    </a14:imgEffect>
                  </a14:imgLayer>
                </a14:imgProps>
              </a:ext>
              <a:ext uri="{28A0092B-C50C-407E-A947-70E740481C1C}">
                <a14:useLocalDpi xmlns:a14="http://schemas.microsoft.com/office/drawing/2010/main"/>
              </a:ext>
            </a:extLst>
          </a:blip>
          <a:srcRect/>
          <a:stretch/>
        </p:blipFill>
        <p:spPr>
          <a:xfrm>
            <a:off x="7522492" y="968172"/>
            <a:ext cx="4317001" cy="5380361"/>
          </a:xfrm>
          <a:prstGeom prst="rect">
            <a:avLst/>
          </a:prstGeom>
        </p:spPr>
      </p:pic>
      <p:sp>
        <p:nvSpPr>
          <p:cNvPr id="11" name="Freeform 10">
            <a:extLst>
              <a:ext uri="{FF2B5EF4-FFF2-40B4-BE49-F238E27FC236}">
                <a16:creationId xmlns:a16="http://schemas.microsoft.com/office/drawing/2014/main" id="{53F92084-6C95-D674-0317-3EF911421B60}"/>
              </a:ext>
            </a:extLst>
          </p:cNvPr>
          <p:cNvSpPr/>
          <p:nvPr/>
        </p:nvSpPr>
        <p:spPr>
          <a:xfrm>
            <a:off x="10188814" y="1961925"/>
            <a:ext cx="1303347" cy="3793350"/>
          </a:xfrm>
          <a:custGeom>
            <a:avLst/>
            <a:gdLst>
              <a:gd name="connsiteX0" fmla="*/ 139930 w 1303347"/>
              <a:gd name="connsiteY0" fmla="*/ 2047 h 3793350"/>
              <a:gd name="connsiteX1" fmla="*/ 513642 w 1303347"/>
              <a:gd name="connsiteY1" fmla="*/ 264440 h 3793350"/>
              <a:gd name="connsiteX2" fmla="*/ 895304 w 1303347"/>
              <a:gd name="connsiteY2" fmla="*/ 701762 h 3793350"/>
              <a:gd name="connsiteX3" fmla="*/ 1197454 w 1303347"/>
              <a:gd name="connsiteY3" fmla="*/ 1258353 h 3793350"/>
              <a:gd name="connsiteX4" fmla="*/ 1300821 w 1303347"/>
              <a:gd name="connsiteY4" fmla="*/ 1950117 h 3793350"/>
              <a:gd name="connsiteX5" fmla="*/ 1109989 w 1303347"/>
              <a:gd name="connsiteY5" fmla="*/ 2769101 h 3793350"/>
              <a:gd name="connsiteX6" fmla="*/ 537496 w 1303347"/>
              <a:gd name="connsiteY6" fmla="*/ 3516524 h 3793350"/>
              <a:gd name="connsiteX7" fmla="*/ 275103 w 1303347"/>
              <a:gd name="connsiteY7" fmla="*/ 3747112 h 3793350"/>
              <a:gd name="connsiteX8" fmla="*/ 68369 w 1303347"/>
              <a:gd name="connsiteY8" fmla="*/ 3778917 h 3793350"/>
              <a:gd name="connsiteX9" fmla="*/ 12709 w 1303347"/>
              <a:gd name="connsiteY9" fmla="*/ 3572183 h 3793350"/>
              <a:gd name="connsiteX10" fmla="*/ 20661 w 1303347"/>
              <a:gd name="connsiteY10" fmla="*/ 3381352 h 3793350"/>
              <a:gd name="connsiteX11" fmla="*/ 227395 w 1303347"/>
              <a:gd name="connsiteY11" fmla="*/ 3190520 h 3793350"/>
              <a:gd name="connsiteX12" fmla="*/ 481836 w 1303347"/>
              <a:gd name="connsiteY12" fmla="*/ 2928127 h 3793350"/>
              <a:gd name="connsiteX13" fmla="*/ 760132 w 1303347"/>
              <a:gd name="connsiteY13" fmla="*/ 2530562 h 3793350"/>
              <a:gd name="connsiteX14" fmla="*/ 871450 w 1303347"/>
              <a:gd name="connsiteY14" fmla="*/ 2148899 h 3793350"/>
              <a:gd name="connsiteX15" fmla="*/ 879402 w 1303347"/>
              <a:gd name="connsiteY15" fmla="*/ 1663870 h 3793350"/>
              <a:gd name="connsiteX16" fmla="*/ 728327 w 1303347"/>
              <a:gd name="connsiteY16" fmla="*/ 1266305 h 3793350"/>
              <a:gd name="connsiteX17" fmla="*/ 601106 w 1303347"/>
              <a:gd name="connsiteY17" fmla="*/ 1051619 h 3793350"/>
              <a:gd name="connsiteX18" fmla="*/ 378469 w 1303347"/>
              <a:gd name="connsiteY18" fmla="*/ 741518 h 3793350"/>
              <a:gd name="connsiteX19" fmla="*/ 139930 w 1303347"/>
              <a:gd name="connsiteY19" fmla="*/ 479125 h 3793350"/>
              <a:gd name="connsiteX20" fmla="*/ 52466 w 1303347"/>
              <a:gd name="connsiteY20" fmla="*/ 399612 h 3793350"/>
              <a:gd name="connsiteX21" fmla="*/ 139930 w 1303347"/>
              <a:gd name="connsiteY21" fmla="*/ 2047 h 37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3347" h="3793350">
                <a:moveTo>
                  <a:pt x="139930" y="2047"/>
                </a:moveTo>
                <a:cubicBezTo>
                  <a:pt x="216793" y="-20482"/>
                  <a:pt x="387746" y="147821"/>
                  <a:pt x="513642" y="264440"/>
                </a:cubicBezTo>
                <a:cubicBezTo>
                  <a:pt x="639538" y="381059"/>
                  <a:pt x="781335" y="536110"/>
                  <a:pt x="895304" y="701762"/>
                </a:cubicBezTo>
                <a:cubicBezTo>
                  <a:pt x="1009273" y="867414"/>
                  <a:pt x="1129868" y="1050294"/>
                  <a:pt x="1197454" y="1258353"/>
                </a:cubicBezTo>
                <a:cubicBezTo>
                  <a:pt x="1265040" y="1466412"/>
                  <a:pt x="1315398" y="1698326"/>
                  <a:pt x="1300821" y="1950117"/>
                </a:cubicBezTo>
                <a:cubicBezTo>
                  <a:pt x="1286244" y="2201908"/>
                  <a:pt x="1237210" y="2508033"/>
                  <a:pt x="1109989" y="2769101"/>
                </a:cubicBezTo>
                <a:cubicBezTo>
                  <a:pt x="982768" y="3030169"/>
                  <a:pt x="676644" y="3353522"/>
                  <a:pt x="537496" y="3516524"/>
                </a:cubicBezTo>
                <a:cubicBezTo>
                  <a:pt x="398348" y="3679526"/>
                  <a:pt x="353291" y="3703380"/>
                  <a:pt x="275103" y="3747112"/>
                </a:cubicBezTo>
                <a:cubicBezTo>
                  <a:pt x="196915" y="3790844"/>
                  <a:pt x="112101" y="3808072"/>
                  <a:pt x="68369" y="3778917"/>
                </a:cubicBezTo>
                <a:cubicBezTo>
                  <a:pt x="24637" y="3749762"/>
                  <a:pt x="20660" y="3638444"/>
                  <a:pt x="12709" y="3572183"/>
                </a:cubicBezTo>
                <a:cubicBezTo>
                  <a:pt x="4758" y="3505922"/>
                  <a:pt x="-15120" y="3444962"/>
                  <a:pt x="20661" y="3381352"/>
                </a:cubicBezTo>
                <a:cubicBezTo>
                  <a:pt x="56442" y="3317742"/>
                  <a:pt x="150532" y="3266058"/>
                  <a:pt x="227395" y="3190520"/>
                </a:cubicBezTo>
                <a:cubicBezTo>
                  <a:pt x="304258" y="3114982"/>
                  <a:pt x="393047" y="3038120"/>
                  <a:pt x="481836" y="2928127"/>
                </a:cubicBezTo>
                <a:cubicBezTo>
                  <a:pt x="570626" y="2818134"/>
                  <a:pt x="695196" y="2660433"/>
                  <a:pt x="760132" y="2530562"/>
                </a:cubicBezTo>
                <a:cubicBezTo>
                  <a:pt x="825068" y="2400691"/>
                  <a:pt x="851572" y="2293348"/>
                  <a:pt x="871450" y="2148899"/>
                </a:cubicBezTo>
                <a:cubicBezTo>
                  <a:pt x="891328" y="2004450"/>
                  <a:pt x="903256" y="1810969"/>
                  <a:pt x="879402" y="1663870"/>
                </a:cubicBezTo>
                <a:cubicBezTo>
                  <a:pt x="855548" y="1516771"/>
                  <a:pt x="774710" y="1368347"/>
                  <a:pt x="728327" y="1266305"/>
                </a:cubicBezTo>
                <a:cubicBezTo>
                  <a:pt x="681944" y="1164263"/>
                  <a:pt x="659416" y="1139084"/>
                  <a:pt x="601106" y="1051619"/>
                </a:cubicBezTo>
                <a:cubicBezTo>
                  <a:pt x="542796" y="964155"/>
                  <a:pt x="455332" y="836934"/>
                  <a:pt x="378469" y="741518"/>
                </a:cubicBezTo>
                <a:cubicBezTo>
                  <a:pt x="301606" y="646102"/>
                  <a:pt x="194264" y="536109"/>
                  <a:pt x="139930" y="479125"/>
                </a:cubicBezTo>
                <a:cubicBezTo>
                  <a:pt x="85596" y="422141"/>
                  <a:pt x="59092" y="477800"/>
                  <a:pt x="52466" y="399612"/>
                </a:cubicBezTo>
                <a:cubicBezTo>
                  <a:pt x="45840" y="321424"/>
                  <a:pt x="63067" y="24576"/>
                  <a:pt x="139930" y="2047"/>
                </a:cubicBezTo>
                <a:close/>
              </a:path>
            </a:pathLst>
          </a:custGeom>
          <a:solidFill>
            <a:schemeClr val="accent4"/>
          </a:solidFill>
          <a:ln w="19050">
            <a:solidFill>
              <a:schemeClr val="accent4">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4BB7F007-1F93-F5A3-D242-9BD7C5F841BE}"/>
              </a:ext>
            </a:extLst>
          </p:cNvPr>
          <p:cNvSpPr/>
          <p:nvPr/>
        </p:nvSpPr>
        <p:spPr>
          <a:xfrm>
            <a:off x="9239416" y="1963972"/>
            <a:ext cx="214685" cy="3776870"/>
          </a:xfrm>
          <a:prstGeom prst="rect">
            <a:avLst/>
          </a:prstGeom>
          <a:solidFill>
            <a:schemeClr val="accent4"/>
          </a:solidFill>
          <a:ln w="19050">
            <a:solidFill>
              <a:schemeClr val="accent4">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14" name="Group 13">
            <a:extLst>
              <a:ext uri="{FF2B5EF4-FFF2-40B4-BE49-F238E27FC236}">
                <a16:creationId xmlns:a16="http://schemas.microsoft.com/office/drawing/2014/main" id="{2851F463-D8EB-36FA-515F-4C9A4680DA4A}"/>
              </a:ext>
            </a:extLst>
          </p:cNvPr>
          <p:cNvGrpSpPr/>
          <p:nvPr/>
        </p:nvGrpSpPr>
        <p:grpSpPr>
          <a:xfrm rot="8349370" flipH="1">
            <a:off x="10466533" y="2230100"/>
            <a:ext cx="246813" cy="220328"/>
            <a:chOff x="7947679" y="3818052"/>
            <a:chExt cx="370459" cy="341632"/>
          </a:xfrm>
        </p:grpSpPr>
        <p:grpSp>
          <p:nvGrpSpPr>
            <p:cNvPr id="19" name="Group 18">
              <a:extLst>
                <a:ext uri="{FF2B5EF4-FFF2-40B4-BE49-F238E27FC236}">
                  <a16:creationId xmlns:a16="http://schemas.microsoft.com/office/drawing/2014/main" id="{A50A2C38-C74C-91F2-89B8-5722463F35D2}"/>
                </a:ext>
              </a:extLst>
            </p:cNvPr>
            <p:cNvGrpSpPr/>
            <p:nvPr/>
          </p:nvGrpSpPr>
          <p:grpSpPr>
            <a:xfrm rot="20315110">
              <a:off x="8020651" y="3818052"/>
              <a:ext cx="297487" cy="341632"/>
              <a:chOff x="7691967" y="3413372"/>
              <a:chExt cx="456677" cy="524444"/>
            </a:xfrm>
          </p:grpSpPr>
          <p:grpSp>
            <p:nvGrpSpPr>
              <p:cNvPr id="20" name="Group 19">
                <a:extLst>
                  <a:ext uri="{FF2B5EF4-FFF2-40B4-BE49-F238E27FC236}">
                    <a16:creationId xmlns:a16="http://schemas.microsoft.com/office/drawing/2014/main" id="{D96F7D95-4F86-A33B-D5E0-72371BEAFB30}"/>
                  </a:ext>
                </a:extLst>
              </p:cNvPr>
              <p:cNvGrpSpPr/>
              <p:nvPr/>
            </p:nvGrpSpPr>
            <p:grpSpPr>
              <a:xfrm>
                <a:off x="7691967" y="3554306"/>
                <a:ext cx="190500" cy="194734"/>
                <a:chOff x="7738533" y="3702473"/>
                <a:chExt cx="190500" cy="194734"/>
              </a:xfrm>
            </p:grpSpPr>
            <p:sp>
              <p:nvSpPr>
                <p:cNvPr id="34" name="Oval 33">
                  <a:extLst>
                    <a:ext uri="{FF2B5EF4-FFF2-40B4-BE49-F238E27FC236}">
                      <a16:creationId xmlns:a16="http://schemas.microsoft.com/office/drawing/2014/main" id="{54A74AE8-1865-3DD9-3136-407440C09E8B}"/>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5" name="Oval 34">
                  <a:extLst>
                    <a:ext uri="{FF2B5EF4-FFF2-40B4-BE49-F238E27FC236}">
                      <a16:creationId xmlns:a16="http://schemas.microsoft.com/office/drawing/2014/main" id="{E31C43A1-F646-8E48-3A63-AC83ADBEE594}"/>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6" name="Oval 35">
                  <a:extLst>
                    <a:ext uri="{FF2B5EF4-FFF2-40B4-BE49-F238E27FC236}">
                      <a16:creationId xmlns:a16="http://schemas.microsoft.com/office/drawing/2014/main" id="{4236302C-CAE6-C99F-FCFD-D5377A7AA7F8}"/>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4" name="TextBox 23">
                <a:extLst>
                  <a:ext uri="{FF2B5EF4-FFF2-40B4-BE49-F238E27FC236}">
                    <a16:creationId xmlns:a16="http://schemas.microsoft.com/office/drawing/2014/main" id="{9E6DEEB0-C11A-F0A9-8039-C7E292F1644A}"/>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grpSp>
        <p:sp>
          <p:nvSpPr>
            <p:cNvPr id="16" name="Cross 15">
              <a:extLst>
                <a:ext uri="{FF2B5EF4-FFF2-40B4-BE49-F238E27FC236}">
                  <a16:creationId xmlns:a16="http://schemas.microsoft.com/office/drawing/2014/main" id="{33D3D2F5-C38A-D020-7E18-BBCC1F0FFB9C}"/>
                </a:ext>
              </a:extLst>
            </p:cNvPr>
            <p:cNvSpPr/>
            <p:nvPr/>
          </p:nvSpPr>
          <p:spPr>
            <a:xfrm rot="19827693">
              <a:off x="7947679" y="4051540"/>
              <a:ext cx="68623" cy="74348"/>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7" name="Group 6">
            <a:extLst>
              <a:ext uri="{FF2B5EF4-FFF2-40B4-BE49-F238E27FC236}">
                <a16:creationId xmlns:a16="http://schemas.microsoft.com/office/drawing/2014/main" id="{FB349ED8-DE79-5FF0-A10D-2D9AA35B50E8}"/>
              </a:ext>
            </a:extLst>
          </p:cNvPr>
          <p:cNvGrpSpPr/>
          <p:nvPr/>
        </p:nvGrpSpPr>
        <p:grpSpPr>
          <a:xfrm>
            <a:off x="9263210" y="2195176"/>
            <a:ext cx="2275636" cy="3233402"/>
            <a:chOff x="9263210" y="2195176"/>
            <a:chExt cx="2275636" cy="3233402"/>
          </a:xfrm>
        </p:grpSpPr>
        <p:grpSp>
          <p:nvGrpSpPr>
            <p:cNvPr id="6" name="Group 5">
              <a:extLst>
                <a:ext uri="{FF2B5EF4-FFF2-40B4-BE49-F238E27FC236}">
                  <a16:creationId xmlns:a16="http://schemas.microsoft.com/office/drawing/2014/main" id="{BAF5C09C-E7E4-5DB0-850B-984EC028F82D}"/>
                </a:ext>
              </a:extLst>
            </p:cNvPr>
            <p:cNvGrpSpPr/>
            <p:nvPr/>
          </p:nvGrpSpPr>
          <p:grpSpPr>
            <a:xfrm>
              <a:off x="9263210" y="2195176"/>
              <a:ext cx="2275636" cy="3233402"/>
              <a:chOff x="9263210" y="2195176"/>
              <a:chExt cx="2275636" cy="3233402"/>
            </a:xfrm>
          </p:grpSpPr>
          <p:grpSp>
            <p:nvGrpSpPr>
              <p:cNvPr id="37" name="Group 36">
                <a:extLst>
                  <a:ext uri="{FF2B5EF4-FFF2-40B4-BE49-F238E27FC236}">
                    <a16:creationId xmlns:a16="http://schemas.microsoft.com/office/drawing/2014/main" id="{55B5D208-2AC7-B54E-4854-9A01051C7855}"/>
                  </a:ext>
                </a:extLst>
              </p:cNvPr>
              <p:cNvGrpSpPr/>
              <p:nvPr/>
            </p:nvGrpSpPr>
            <p:grpSpPr>
              <a:xfrm rot="8349370" flipH="1">
                <a:off x="10393507" y="5208250"/>
                <a:ext cx="246813" cy="220328"/>
                <a:chOff x="7947679" y="3818052"/>
                <a:chExt cx="370459" cy="341632"/>
              </a:xfrm>
            </p:grpSpPr>
            <p:grpSp>
              <p:nvGrpSpPr>
                <p:cNvPr id="38" name="Group 37">
                  <a:extLst>
                    <a:ext uri="{FF2B5EF4-FFF2-40B4-BE49-F238E27FC236}">
                      <a16:creationId xmlns:a16="http://schemas.microsoft.com/office/drawing/2014/main" id="{13218759-DA6A-1604-49F2-75785C57AA1E}"/>
                    </a:ext>
                  </a:extLst>
                </p:cNvPr>
                <p:cNvGrpSpPr/>
                <p:nvPr/>
              </p:nvGrpSpPr>
              <p:grpSpPr>
                <a:xfrm rot="20315110">
                  <a:off x="8020651" y="3818052"/>
                  <a:ext cx="297487" cy="341632"/>
                  <a:chOff x="7691967" y="3413372"/>
                  <a:chExt cx="456677" cy="524444"/>
                </a:xfrm>
              </p:grpSpPr>
              <p:grpSp>
                <p:nvGrpSpPr>
                  <p:cNvPr id="40" name="Group 39">
                    <a:extLst>
                      <a:ext uri="{FF2B5EF4-FFF2-40B4-BE49-F238E27FC236}">
                        <a16:creationId xmlns:a16="http://schemas.microsoft.com/office/drawing/2014/main" id="{3DDE34A0-F2C6-BF8E-C76F-C491BE9F8748}"/>
                      </a:ext>
                    </a:extLst>
                  </p:cNvPr>
                  <p:cNvGrpSpPr/>
                  <p:nvPr/>
                </p:nvGrpSpPr>
                <p:grpSpPr>
                  <a:xfrm>
                    <a:off x="7691967" y="3554306"/>
                    <a:ext cx="190500" cy="194734"/>
                    <a:chOff x="7738533" y="3702473"/>
                    <a:chExt cx="190500" cy="194734"/>
                  </a:xfrm>
                </p:grpSpPr>
                <p:sp>
                  <p:nvSpPr>
                    <p:cNvPr id="42" name="Oval 41">
                      <a:extLst>
                        <a:ext uri="{FF2B5EF4-FFF2-40B4-BE49-F238E27FC236}">
                          <a16:creationId xmlns:a16="http://schemas.microsoft.com/office/drawing/2014/main" id="{58678C23-4514-E4AC-8BF7-18BB686AED45}"/>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 name="Oval 42">
                      <a:extLst>
                        <a:ext uri="{FF2B5EF4-FFF2-40B4-BE49-F238E27FC236}">
                          <a16:creationId xmlns:a16="http://schemas.microsoft.com/office/drawing/2014/main" id="{A5B8B840-8189-24A5-724D-7B7544C933FF}"/>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 name="Oval 43">
                      <a:extLst>
                        <a:ext uri="{FF2B5EF4-FFF2-40B4-BE49-F238E27FC236}">
                          <a16:creationId xmlns:a16="http://schemas.microsoft.com/office/drawing/2014/main" id="{C6AA6A9A-E884-A4AF-C63E-49E0533F233C}"/>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1" name="TextBox 40">
                    <a:extLst>
                      <a:ext uri="{FF2B5EF4-FFF2-40B4-BE49-F238E27FC236}">
                        <a16:creationId xmlns:a16="http://schemas.microsoft.com/office/drawing/2014/main" id="{3ADCF94E-EBD0-911C-471A-721FB649CFBC}"/>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grpSp>
            <p:sp>
              <p:nvSpPr>
                <p:cNvPr id="39" name="Cross 38">
                  <a:extLst>
                    <a:ext uri="{FF2B5EF4-FFF2-40B4-BE49-F238E27FC236}">
                      <a16:creationId xmlns:a16="http://schemas.microsoft.com/office/drawing/2014/main" id="{31A54AE2-CA5B-9C3F-E772-2F5B892F8D66}"/>
                    </a:ext>
                  </a:extLst>
                </p:cNvPr>
                <p:cNvSpPr/>
                <p:nvPr/>
              </p:nvSpPr>
              <p:spPr>
                <a:xfrm rot="19827693">
                  <a:off x="7947679" y="4051540"/>
                  <a:ext cx="68623" cy="74348"/>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5" name="Group 44">
                <a:extLst>
                  <a:ext uri="{FF2B5EF4-FFF2-40B4-BE49-F238E27FC236}">
                    <a16:creationId xmlns:a16="http://schemas.microsoft.com/office/drawing/2014/main" id="{AEE79B36-D3B0-0CC4-FC3C-FF2FE931B74A}"/>
                  </a:ext>
                </a:extLst>
              </p:cNvPr>
              <p:cNvGrpSpPr/>
              <p:nvPr/>
            </p:nvGrpSpPr>
            <p:grpSpPr>
              <a:xfrm rot="8349370" flipH="1">
                <a:off x="11031683" y="2925424"/>
                <a:ext cx="246813" cy="220328"/>
                <a:chOff x="7947679" y="3818052"/>
                <a:chExt cx="370459" cy="341632"/>
              </a:xfrm>
            </p:grpSpPr>
            <p:grpSp>
              <p:nvGrpSpPr>
                <p:cNvPr id="46" name="Group 45">
                  <a:extLst>
                    <a:ext uri="{FF2B5EF4-FFF2-40B4-BE49-F238E27FC236}">
                      <a16:creationId xmlns:a16="http://schemas.microsoft.com/office/drawing/2014/main" id="{6FCF3762-AC49-5B08-EE23-40442F354A56}"/>
                    </a:ext>
                  </a:extLst>
                </p:cNvPr>
                <p:cNvGrpSpPr/>
                <p:nvPr/>
              </p:nvGrpSpPr>
              <p:grpSpPr>
                <a:xfrm rot="20315110">
                  <a:off x="8020651" y="3818052"/>
                  <a:ext cx="297487" cy="341632"/>
                  <a:chOff x="7691967" y="3413372"/>
                  <a:chExt cx="456677" cy="524444"/>
                </a:xfrm>
              </p:grpSpPr>
              <p:grpSp>
                <p:nvGrpSpPr>
                  <p:cNvPr id="48" name="Group 47">
                    <a:extLst>
                      <a:ext uri="{FF2B5EF4-FFF2-40B4-BE49-F238E27FC236}">
                        <a16:creationId xmlns:a16="http://schemas.microsoft.com/office/drawing/2014/main" id="{BB03BE21-6FD6-739B-65F5-47BC3C7100A0}"/>
                      </a:ext>
                    </a:extLst>
                  </p:cNvPr>
                  <p:cNvGrpSpPr/>
                  <p:nvPr/>
                </p:nvGrpSpPr>
                <p:grpSpPr>
                  <a:xfrm>
                    <a:off x="7691967" y="3554306"/>
                    <a:ext cx="190500" cy="194734"/>
                    <a:chOff x="7738533" y="3702473"/>
                    <a:chExt cx="190500" cy="194734"/>
                  </a:xfrm>
                </p:grpSpPr>
                <p:sp>
                  <p:nvSpPr>
                    <p:cNvPr id="50" name="Oval 49">
                      <a:extLst>
                        <a:ext uri="{FF2B5EF4-FFF2-40B4-BE49-F238E27FC236}">
                          <a16:creationId xmlns:a16="http://schemas.microsoft.com/office/drawing/2014/main" id="{34F3425F-DF0A-E7F8-EA00-4A55F542C0EA}"/>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 name="Oval 50">
                      <a:extLst>
                        <a:ext uri="{FF2B5EF4-FFF2-40B4-BE49-F238E27FC236}">
                          <a16:creationId xmlns:a16="http://schemas.microsoft.com/office/drawing/2014/main" id="{A678AD43-9B67-EB83-E9F6-1A1B94253AE0}"/>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 name="Oval 51">
                      <a:extLst>
                        <a:ext uri="{FF2B5EF4-FFF2-40B4-BE49-F238E27FC236}">
                          <a16:creationId xmlns:a16="http://schemas.microsoft.com/office/drawing/2014/main" id="{3BEFE7C2-F4D7-8C72-CDE0-5F2193FD1D9C}"/>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9" name="TextBox 48">
                    <a:extLst>
                      <a:ext uri="{FF2B5EF4-FFF2-40B4-BE49-F238E27FC236}">
                        <a16:creationId xmlns:a16="http://schemas.microsoft.com/office/drawing/2014/main" id="{E0D35CD2-8363-390E-FD8C-69BCB2A87930}"/>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grpSp>
            <p:sp>
              <p:nvSpPr>
                <p:cNvPr id="47" name="Cross 46">
                  <a:extLst>
                    <a:ext uri="{FF2B5EF4-FFF2-40B4-BE49-F238E27FC236}">
                      <a16:creationId xmlns:a16="http://schemas.microsoft.com/office/drawing/2014/main" id="{CE53EAB3-97FF-9ED6-2E9B-5553294614BC}"/>
                    </a:ext>
                  </a:extLst>
                </p:cNvPr>
                <p:cNvSpPr/>
                <p:nvPr/>
              </p:nvSpPr>
              <p:spPr>
                <a:xfrm rot="19827693">
                  <a:off x="7947679" y="4051540"/>
                  <a:ext cx="68623" cy="74348"/>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3" name="Group 52">
                <a:extLst>
                  <a:ext uri="{FF2B5EF4-FFF2-40B4-BE49-F238E27FC236}">
                    <a16:creationId xmlns:a16="http://schemas.microsoft.com/office/drawing/2014/main" id="{2416269E-44D5-B993-5224-1888D64E023E}"/>
                  </a:ext>
                </a:extLst>
              </p:cNvPr>
              <p:cNvGrpSpPr/>
              <p:nvPr/>
            </p:nvGrpSpPr>
            <p:grpSpPr>
              <a:xfrm rot="8349370" flipH="1">
                <a:off x="11133283" y="3808075"/>
                <a:ext cx="246813" cy="220328"/>
                <a:chOff x="7947679" y="3818052"/>
                <a:chExt cx="370459" cy="341632"/>
              </a:xfrm>
            </p:grpSpPr>
            <p:grpSp>
              <p:nvGrpSpPr>
                <p:cNvPr id="54" name="Group 53">
                  <a:extLst>
                    <a:ext uri="{FF2B5EF4-FFF2-40B4-BE49-F238E27FC236}">
                      <a16:creationId xmlns:a16="http://schemas.microsoft.com/office/drawing/2014/main" id="{9B56D978-28D8-9351-DC38-56F7DD56887D}"/>
                    </a:ext>
                  </a:extLst>
                </p:cNvPr>
                <p:cNvGrpSpPr/>
                <p:nvPr/>
              </p:nvGrpSpPr>
              <p:grpSpPr>
                <a:xfrm rot="20315110">
                  <a:off x="8020651" y="3818052"/>
                  <a:ext cx="297487" cy="341632"/>
                  <a:chOff x="7691967" y="3413372"/>
                  <a:chExt cx="456677" cy="524444"/>
                </a:xfrm>
              </p:grpSpPr>
              <p:grpSp>
                <p:nvGrpSpPr>
                  <p:cNvPr id="56" name="Group 55">
                    <a:extLst>
                      <a:ext uri="{FF2B5EF4-FFF2-40B4-BE49-F238E27FC236}">
                        <a16:creationId xmlns:a16="http://schemas.microsoft.com/office/drawing/2014/main" id="{1EE6F747-4353-BC8B-7233-D30F71C9DB79}"/>
                      </a:ext>
                    </a:extLst>
                  </p:cNvPr>
                  <p:cNvGrpSpPr/>
                  <p:nvPr/>
                </p:nvGrpSpPr>
                <p:grpSpPr>
                  <a:xfrm>
                    <a:off x="7691967" y="3554306"/>
                    <a:ext cx="190500" cy="194734"/>
                    <a:chOff x="7738533" y="3702473"/>
                    <a:chExt cx="190500" cy="194734"/>
                  </a:xfrm>
                </p:grpSpPr>
                <p:sp>
                  <p:nvSpPr>
                    <p:cNvPr id="58" name="Oval 57">
                      <a:extLst>
                        <a:ext uri="{FF2B5EF4-FFF2-40B4-BE49-F238E27FC236}">
                          <a16:creationId xmlns:a16="http://schemas.microsoft.com/office/drawing/2014/main" id="{E36912CB-473F-354D-98CA-DE587FDDB7BA}"/>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9" name="Oval 58">
                      <a:extLst>
                        <a:ext uri="{FF2B5EF4-FFF2-40B4-BE49-F238E27FC236}">
                          <a16:creationId xmlns:a16="http://schemas.microsoft.com/office/drawing/2014/main" id="{3D36226A-662F-D8DD-01CE-70791886E936}"/>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0" name="Oval 59">
                      <a:extLst>
                        <a:ext uri="{FF2B5EF4-FFF2-40B4-BE49-F238E27FC236}">
                          <a16:creationId xmlns:a16="http://schemas.microsoft.com/office/drawing/2014/main" id="{C3ABA76D-84F7-39A9-4137-B8E98C17620A}"/>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7" name="TextBox 56">
                    <a:extLst>
                      <a:ext uri="{FF2B5EF4-FFF2-40B4-BE49-F238E27FC236}">
                        <a16:creationId xmlns:a16="http://schemas.microsoft.com/office/drawing/2014/main" id="{06C19242-E420-75AC-441D-7CA0C8401E66}"/>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grpSp>
            <p:sp>
              <p:nvSpPr>
                <p:cNvPr id="55" name="Cross 54">
                  <a:extLst>
                    <a:ext uri="{FF2B5EF4-FFF2-40B4-BE49-F238E27FC236}">
                      <a16:creationId xmlns:a16="http://schemas.microsoft.com/office/drawing/2014/main" id="{8EB8DAF4-E346-906C-18F2-9784ACA0F1EC}"/>
                    </a:ext>
                  </a:extLst>
                </p:cNvPr>
                <p:cNvSpPr/>
                <p:nvPr/>
              </p:nvSpPr>
              <p:spPr>
                <a:xfrm rot="19827693">
                  <a:off x="7947679" y="4051540"/>
                  <a:ext cx="68623" cy="74348"/>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61" name="Group 60">
                <a:extLst>
                  <a:ext uri="{FF2B5EF4-FFF2-40B4-BE49-F238E27FC236}">
                    <a16:creationId xmlns:a16="http://schemas.microsoft.com/office/drawing/2014/main" id="{4601F4E5-C172-D87A-5C29-7E409A78F7CB}"/>
                  </a:ext>
                </a:extLst>
              </p:cNvPr>
              <p:cNvGrpSpPr/>
              <p:nvPr/>
            </p:nvGrpSpPr>
            <p:grpSpPr>
              <a:xfrm rot="8349370" flipH="1">
                <a:off x="11231709" y="4293849"/>
                <a:ext cx="246813" cy="220328"/>
                <a:chOff x="7947679" y="3818052"/>
                <a:chExt cx="370459" cy="341632"/>
              </a:xfrm>
            </p:grpSpPr>
            <p:grpSp>
              <p:nvGrpSpPr>
                <p:cNvPr id="62" name="Group 61">
                  <a:extLst>
                    <a:ext uri="{FF2B5EF4-FFF2-40B4-BE49-F238E27FC236}">
                      <a16:creationId xmlns:a16="http://schemas.microsoft.com/office/drawing/2014/main" id="{C0362EA8-F7DF-B7C9-AD64-C3223049B6A5}"/>
                    </a:ext>
                  </a:extLst>
                </p:cNvPr>
                <p:cNvGrpSpPr/>
                <p:nvPr/>
              </p:nvGrpSpPr>
              <p:grpSpPr>
                <a:xfrm rot="20315110">
                  <a:off x="8020651" y="3818052"/>
                  <a:ext cx="297487" cy="341632"/>
                  <a:chOff x="7691967" y="3413372"/>
                  <a:chExt cx="456677" cy="524444"/>
                </a:xfrm>
              </p:grpSpPr>
              <p:grpSp>
                <p:nvGrpSpPr>
                  <p:cNvPr id="2240" name="Group 2239">
                    <a:extLst>
                      <a:ext uri="{FF2B5EF4-FFF2-40B4-BE49-F238E27FC236}">
                        <a16:creationId xmlns:a16="http://schemas.microsoft.com/office/drawing/2014/main" id="{C0956601-0D07-7DF6-F264-FA13989E8D0C}"/>
                      </a:ext>
                    </a:extLst>
                  </p:cNvPr>
                  <p:cNvGrpSpPr/>
                  <p:nvPr/>
                </p:nvGrpSpPr>
                <p:grpSpPr>
                  <a:xfrm>
                    <a:off x="7691967" y="3554306"/>
                    <a:ext cx="190500" cy="194734"/>
                    <a:chOff x="7738533" y="3702473"/>
                    <a:chExt cx="190500" cy="194734"/>
                  </a:xfrm>
                </p:grpSpPr>
                <p:sp>
                  <p:nvSpPr>
                    <p:cNvPr id="2242" name="Oval 2241">
                      <a:extLst>
                        <a:ext uri="{FF2B5EF4-FFF2-40B4-BE49-F238E27FC236}">
                          <a16:creationId xmlns:a16="http://schemas.microsoft.com/office/drawing/2014/main" id="{1839425D-9B13-4B08-701F-0177B70D0655}"/>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43" name="Oval 2242">
                      <a:extLst>
                        <a:ext uri="{FF2B5EF4-FFF2-40B4-BE49-F238E27FC236}">
                          <a16:creationId xmlns:a16="http://schemas.microsoft.com/office/drawing/2014/main" id="{523430B4-76B9-A699-74B4-399BF5DDE71C}"/>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44" name="Oval 2243">
                      <a:extLst>
                        <a:ext uri="{FF2B5EF4-FFF2-40B4-BE49-F238E27FC236}">
                          <a16:creationId xmlns:a16="http://schemas.microsoft.com/office/drawing/2014/main" id="{8726A35F-BC79-072F-1675-6434E6F1B661}"/>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241" name="TextBox 2240">
                    <a:extLst>
                      <a:ext uri="{FF2B5EF4-FFF2-40B4-BE49-F238E27FC236}">
                        <a16:creationId xmlns:a16="http://schemas.microsoft.com/office/drawing/2014/main" id="{E27D098D-941C-13B7-3C5A-A3D71D3073CA}"/>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grpSp>
            <p:sp>
              <p:nvSpPr>
                <p:cNvPr id="63" name="Cross 62">
                  <a:extLst>
                    <a:ext uri="{FF2B5EF4-FFF2-40B4-BE49-F238E27FC236}">
                      <a16:creationId xmlns:a16="http://schemas.microsoft.com/office/drawing/2014/main" id="{F5B84C9A-B663-05BF-F663-B758A4C551F3}"/>
                    </a:ext>
                  </a:extLst>
                </p:cNvPr>
                <p:cNvSpPr/>
                <p:nvPr/>
              </p:nvSpPr>
              <p:spPr>
                <a:xfrm rot="19827693">
                  <a:off x="7947679" y="4051540"/>
                  <a:ext cx="68623" cy="74348"/>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245" name="Group 2244">
                <a:extLst>
                  <a:ext uri="{FF2B5EF4-FFF2-40B4-BE49-F238E27FC236}">
                    <a16:creationId xmlns:a16="http://schemas.microsoft.com/office/drawing/2014/main" id="{542A8D83-ABFD-6541-4048-C930167A27C8}"/>
                  </a:ext>
                </a:extLst>
              </p:cNvPr>
              <p:cNvGrpSpPr/>
              <p:nvPr/>
            </p:nvGrpSpPr>
            <p:grpSpPr>
              <a:xfrm rot="8349370" flipH="1">
                <a:off x="10768158" y="4766925"/>
                <a:ext cx="246813" cy="220328"/>
                <a:chOff x="7947679" y="3818052"/>
                <a:chExt cx="370459" cy="341632"/>
              </a:xfrm>
            </p:grpSpPr>
            <p:grpSp>
              <p:nvGrpSpPr>
                <p:cNvPr id="2246" name="Group 2245">
                  <a:extLst>
                    <a:ext uri="{FF2B5EF4-FFF2-40B4-BE49-F238E27FC236}">
                      <a16:creationId xmlns:a16="http://schemas.microsoft.com/office/drawing/2014/main" id="{AB86FC7A-0196-3BB7-F74C-9465E7BCD9A8}"/>
                    </a:ext>
                  </a:extLst>
                </p:cNvPr>
                <p:cNvGrpSpPr/>
                <p:nvPr/>
              </p:nvGrpSpPr>
              <p:grpSpPr>
                <a:xfrm rot="20315110">
                  <a:off x="8020651" y="3818052"/>
                  <a:ext cx="297487" cy="341632"/>
                  <a:chOff x="7691967" y="3413372"/>
                  <a:chExt cx="456677" cy="524444"/>
                </a:xfrm>
              </p:grpSpPr>
              <p:grpSp>
                <p:nvGrpSpPr>
                  <p:cNvPr id="2248" name="Group 2247">
                    <a:extLst>
                      <a:ext uri="{FF2B5EF4-FFF2-40B4-BE49-F238E27FC236}">
                        <a16:creationId xmlns:a16="http://schemas.microsoft.com/office/drawing/2014/main" id="{03F4B0F7-711B-C815-FF4E-660E7320D3EC}"/>
                      </a:ext>
                    </a:extLst>
                  </p:cNvPr>
                  <p:cNvGrpSpPr/>
                  <p:nvPr/>
                </p:nvGrpSpPr>
                <p:grpSpPr>
                  <a:xfrm>
                    <a:off x="7691967" y="3554306"/>
                    <a:ext cx="190500" cy="194734"/>
                    <a:chOff x="7738533" y="3702473"/>
                    <a:chExt cx="190500" cy="194734"/>
                  </a:xfrm>
                </p:grpSpPr>
                <p:sp>
                  <p:nvSpPr>
                    <p:cNvPr id="2273" name="Oval 2272">
                      <a:extLst>
                        <a:ext uri="{FF2B5EF4-FFF2-40B4-BE49-F238E27FC236}">
                          <a16:creationId xmlns:a16="http://schemas.microsoft.com/office/drawing/2014/main" id="{681C1011-8551-07D4-32BA-9FC06499F248}"/>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74" name="Oval 2273">
                      <a:extLst>
                        <a:ext uri="{FF2B5EF4-FFF2-40B4-BE49-F238E27FC236}">
                          <a16:creationId xmlns:a16="http://schemas.microsoft.com/office/drawing/2014/main" id="{FC094F07-6B8E-4B39-D5C4-6387CC60480F}"/>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75" name="Oval 2274">
                      <a:extLst>
                        <a:ext uri="{FF2B5EF4-FFF2-40B4-BE49-F238E27FC236}">
                          <a16:creationId xmlns:a16="http://schemas.microsoft.com/office/drawing/2014/main" id="{DB208BA6-FFC4-8B2D-BE27-62D7880FE4B0}"/>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272" name="TextBox 2271">
                    <a:extLst>
                      <a:ext uri="{FF2B5EF4-FFF2-40B4-BE49-F238E27FC236}">
                        <a16:creationId xmlns:a16="http://schemas.microsoft.com/office/drawing/2014/main" id="{EAA5624B-7B40-5720-FE85-2390D317FD1D}"/>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grpSp>
            <p:sp>
              <p:nvSpPr>
                <p:cNvPr id="2247" name="Cross 2246">
                  <a:extLst>
                    <a:ext uri="{FF2B5EF4-FFF2-40B4-BE49-F238E27FC236}">
                      <a16:creationId xmlns:a16="http://schemas.microsoft.com/office/drawing/2014/main" id="{C7D8EFE5-7980-E0B8-CAFE-63C0F4CC894E}"/>
                    </a:ext>
                  </a:extLst>
                </p:cNvPr>
                <p:cNvSpPr/>
                <p:nvPr/>
              </p:nvSpPr>
              <p:spPr>
                <a:xfrm rot="19827693">
                  <a:off x="7947679" y="4051540"/>
                  <a:ext cx="68623" cy="74348"/>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276" name="Group 2275">
                <a:extLst>
                  <a:ext uri="{FF2B5EF4-FFF2-40B4-BE49-F238E27FC236}">
                    <a16:creationId xmlns:a16="http://schemas.microsoft.com/office/drawing/2014/main" id="{BF2B512C-7B03-420C-221C-D1381209BD4E}"/>
                  </a:ext>
                </a:extLst>
              </p:cNvPr>
              <p:cNvGrpSpPr/>
              <p:nvPr/>
            </p:nvGrpSpPr>
            <p:grpSpPr>
              <a:xfrm rot="8349370" flipH="1">
                <a:off x="10784031" y="2614277"/>
                <a:ext cx="246813" cy="220328"/>
                <a:chOff x="7947679" y="3818052"/>
                <a:chExt cx="370459" cy="341632"/>
              </a:xfrm>
            </p:grpSpPr>
            <p:grpSp>
              <p:nvGrpSpPr>
                <p:cNvPr id="2277" name="Group 2276">
                  <a:extLst>
                    <a:ext uri="{FF2B5EF4-FFF2-40B4-BE49-F238E27FC236}">
                      <a16:creationId xmlns:a16="http://schemas.microsoft.com/office/drawing/2014/main" id="{BE51FB1C-ECD4-2471-8EDC-CAB91ACF8D72}"/>
                    </a:ext>
                  </a:extLst>
                </p:cNvPr>
                <p:cNvGrpSpPr/>
                <p:nvPr/>
              </p:nvGrpSpPr>
              <p:grpSpPr>
                <a:xfrm rot="20315110">
                  <a:off x="8020651" y="3818052"/>
                  <a:ext cx="297487" cy="341632"/>
                  <a:chOff x="7691967" y="3413372"/>
                  <a:chExt cx="456677" cy="524444"/>
                </a:xfrm>
              </p:grpSpPr>
              <p:grpSp>
                <p:nvGrpSpPr>
                  <p:cNvPr id="2279" name="Group 2278">
                    <a:extLst>
                      <a:ext uri="{FF2B5EF4-FFF2-40B4-BE49-F238E27FC236}">
                        <a16:creationId xmlns:a16="http://schemas.microsoft.com/office/drawing/2014/main" id="{51AAE35B-4A90-A4D1-8120-4585306B6520}"/>
                      </a:ext>
                    </a:extLst>
                  </p:cNvPr>
                  <p:cNvGrpSpPr/>
                  <p:nvPr/>
                </p:nvGrpSpPr>
                <p:grpSpPr>
                  <a:xfrm>
                    <a:off x="7691967" y="3554306"/>
                    <a:ext cx="190500" cy="194734"/>
                    <a:chOff x="7738533" y="3702473"/>
                    <a:chExt cx="190500" cy="194734"/>
                  </a:xfrm>
                </p:grpSpPr>
                <p:sp>
                  <p:nvSpPr>
                    <p:cNvPr id="2281" name="Oval 2280">
                      <a:extLst>
                        <a:ext uri="{FF2B5EF4-FFF2-40B4-BE49-F238E27FC236}">
                          <a16:creationId xmlns:a16="http://schemas.microsoft.com/office/drawing/2014/main" id="{800D120B-3A26-D650-2FE9-B738CF29C100}"/>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82" name="Oval 2281">
                      <a:extLst>
                        <a:ext uri="{FF2B5EF4-FFF2-40B4-BE49-F238E27FC236}">
                          <a16:creationId xmlns:a16="http://schemas.microsoft.com/office/drawing/2014/main" id="{0D4434C8-1ECD-FF89-9170-3D97BCAB7DF4}"/>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83" name="Oval 2282">
                      <a:extLst>
                        <a:ext uri="{FF2B5EF4-FFF2-40B4-BE49-F238E27FC236}">
                          <a16:creationId xmlns:a16="http://schemas.microsoft.com/office/drawing/2014/main" id="{EAE848BB-89B0-A3BC-F4E4-8414A92616CF}"/>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280" name="TextBox 2279">
                    <a:extLst>
                      <a:ext uri="{FF2B5EF4-FFF2-40B4-BE49-F238E27FC236}">
                        <a16:creationId xmlns:a16="http://schemas.microsoft.com/office/drawing/2014/main" id="{D9A3E1D4-8B38-AFA9-648F-85DB562D95AB}"/>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grpSp>
            <p:sp>
              <p:nvSpPr>
                <p:cNvPr id="2278" name="Cross 2277">
                  <a:extLst>
                    <a:ext uri="{FF2B5EF4-FFF2-40B4-BE49-F238E27FC236}">
                      <a16:creationId xmlns:a16="http://schemas.microsoft.com/office/drawing/2014/main" id="{0A5A33B5-B727-CBF9-341C-371E684C9A66}"/>
                    </a:ext>
                  </a:extLst>
                </p:cNvPr>
                <p:cNvSpPr/>
                <p:nvPr/>
              </p:nvSpPr>
              <p:spPr>
                <a:xfrm rot="19827693">
                  <a:off x="7947679" y="4051540"/>
                  <a:ext cx="68623" cy="74348"/>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284" name="Group 2283">
                <a:extLst>
                  <a:ext uri="{FF2B5EF4-FFF2-40B4-BE49-F238E27FC236}">
                    <a16:creationId xmlns:a16="http://schemas.microsoft.com/office/drawing/2014/main" id="{F25E7CC9-6CCE-56D6-59E3-581285E280DE}"/>
                  </a:ext>
                </a:extLst>
              </p:cNvPr>
              <p:cNvGrpSpPr/>
              <p:nvPr/>
            </p:nvGrpSpPr>
            <p:grpSpPr>
              <a:xfrm rot="8349370" flipH="1">
                <a:off x="9279083" y="2195176"/>
                <a:ext cx="246813" cy="220328"/>
                <a:chOff x="7947679" y="3818052"/>
                <a:chExt cx="370459" cy="341632"/>
              </a:xfrm>
            </p:grpSpPr>
            <p:grpSp>
              <p:nvGrpSpPr>
                <p:cNvPr id="2285" name="Group 2284">
                  <a:extLst>
                    <a:ext uri="{FF2B5EF4-FFF2-40B4-BE49-F238E27FC236}">
                      <a16:creationId xmlns:a16="http://schemas.microsoft.com/office/drawing/2014/main" id="{62DA8251-9AB6-196E-9E2D-74D122885271}"/>
                    </a:ext>
                  </a:extLst>
                </p:cNvPr>
                <p:cNvGrpSpPr/>
                <p:nvPr/>
              </p:nvGrpSpPr>
              <p:grpSpPr>
                <a:xfrm rot="20315110">
                  <a:off x="8020651" y="3818052"/>
                  <a:ext cx="297487" cy="341632"/>
                  <a:chOff x="7691967" y="3413372"/>
                  <a:chExt cx="456677" cy="524444"/>
                </a:xfrm>
              </p:grpSpPr>
              <p:grpSp>
                <p:nvGrpSpPr>
                  <p:cNvPr id="2287" name="Group 2286">
                    <a:extLst>
                      <a:ext uri="{FF2B5EF4-FFF2-40B4-BE49-F238E27FC236}">
                        <a16:creationId xmlns:a16="http://schemas.microsoft.com/office/drawing/2014/main" id="{3C8EEAFA-728B-289F-C94E-7C6BCA7907F5}"/>
                      </a:ext>
                    </a:extLst>
                  </p:cNvPr>
                  <p:cNvGrpSpPr/>
                  <p:nvPr/>
                </p:nvGrpSpPr>
                <p:grpSpPr>
                  <a:xfrm>
                    <a:off x="7691967" y="3554306"/>
                    <a:ext cx="190500" cy="194734"/>
                    <a:chOff x="7738533" y="3702473"/>
                    <a:chExt cx="190500" cy="194734"/>
                  </a:xfrm>
                </p:grpSpPr>
                <p:sp>
                  <p:nvSpPr>
                    <p:cNvPr id="2289" name="Oval 2288">
                      <a:extLst>
                        <a:ext uri="{FF2B5EF4-FFF2-40B4-BE49-F238E27FC236}">
                          <a16:creationId xmlns:a16="http://schemas.microsoft.com/office/drawing/2014/main" id="{62D35CAA-92CE-88C0-2855-D2A9DDA0A709}"/>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90" name="Oval 2289">
                      <a:extLst>
                        <a:ext uri="{FF2B5EF4-FFF2-40B4-BE49-F238E27FC236}">
                          <a16:creationId xmlns:a16="http://schemas.microsoft.com/office/drawing/2014/main" id="{FCB8B7D5-C04F-18B6-6A38-5464581C4D74}"/>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91" name="Oval 2290">
                      <a:extLst>
                        <a:ext uri="{FF2B5EF4-FFF2-40B4-BE49-F238E27FC236}">
                          <a16:creationId xmlns:a16="http://schemas.microsoft.com/office/drawing/2014/main" id="{770ECE71-EA44-B5DB-A1E5-24E455ECB326}"/>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288" name="TextBox 2287">
                    <a:extLst>
                      <a:ext uri="{FF2B5EF4-FFF2-40B4-BE49-F238E27FC236}">
                        <a16:creationId xmlns:a16="http://schemas.microsoft.com/office/drawing/2014/main" id="{2BE2324B-40A4-F824-7013-B3D7E505CBB7}"/>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grpSp>
            <p:sp>
              <p:nvSpPr>
                <p:cNvPr id="2286" name="Cross 2285">
                  <a:extLst>
                    <a:ext uri="{FF2B5EF4-FFF2-40B4-BE49-F238E27FC236}">
                      <a16:creationId xmlns:a16="http://schemas.microsoft.com/office/drawing/2014/main" id="{A9322EF3-C770-5284-F242-3EAFEB5A5474}"/>
                    </a:ext>
                  </a:extLst>
                </p:cNvPr>
                <p:cNvSpPr/>
                <p:nvPr/>
              </p:nvSpPr>
              <p:spPr>
                <a:xfrm rot="19827693">
                  <a:off x="7947679" y="4051540"/>
                  <a:ext cx="68623" cy="74348"/>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292" name="Group 2291">
                <a:extLst>
                  <a:ext uri="{FF2B5EF4-FFF2-40B4-BE49-F238E27FC236}">
                    <a16:creationId xmlns:a16="http://schemas.microsoft.com/office/drawing/2014/main" id="{5DCA70DE-789B-CE19-99A3-8ED5979576F6}"/>
                  </a:ext>
                </a:extLst>
              </p:cNvPr>
              <p:cNvGrpSpPr/>
              <p:nvPr/>
            </p:nvGrpSpPr>
            <p:grpSpPr>
              <a:xfrm rot="8349370" flipH="1">
                <a:off x="9282258" y="2734925"/>
                <a:ext cx="246813" cy="220328"/>
                <a:chOff x="7947679" y="3818052"/>
                <a:chExt cx="370459" cy="341632"/>
              </a:xfrm>
            </p:grpSpPr>
            <p:grpSp>
              <p:nvGrpSpPr>
                <p:cNvPr id="2293" name="Group 2292">
                  <a:extLst>
                    <a:ext uri="{FF2B5EF4-FFF2-40B4-BE49-F238E27FC236}">
                      <a16:creationId xmlns:a16="http://schemas.microsoft.com/office/drawing/2014/main" id="{10E52DDF-839A-588E-31A8-3E552C96B4B4}"/>
                    </a:ext>
                  </a:extLst>
                </p:cNvPr>
                <p:cNvGrpSpPr/>
                <p:nvPr/>
              </p:nvGrpSpPr>
              <p:grpSpPr>
                <a:xfrm rot="20315110">
                  <a:off x="8020651" y="3818052"/>
                  <a:ext cx="297487" cy="341632"/>
                  <a:chOff x="7691967" y="3413372"/>
                  <a:chExt cx="456677" cy="524444"/>
                </a:xfrm>
              </p:grpSpPr>
              <p:grpSp>
                <p:nvGrpSpPr>
                  <p:cNvPr id="2295" name="Group 2294">
                    <a:extLst>
                      <a:ext uri="{FF2B5EF4-FFF2-40B4-BE49-F238E27FC236}">
                        <a16:creationId xmlns:a16="http://schemas.microsoft.com/office/drawing/2014/main" id="{20FDF342-4396-7C42-89BA-5E6504F3171F}"/>
                      </a:ext>
                    </a:extLst>
                  </p:cNvPr>
                  <p:cNvGrpSpPr/>
                  <p:nvPr/>
                </p:nvGrpSpPr>
                <p:grpSpPr>
                  <a:xfrm>
                    <a:off x="7691967" y="3554306"/>
                    <a:ext cx="190500" cy="194734"/>
                    <a:chOff x="7738533" y="3702473"/>
                    <a:chExt cx="190500" cy="194734"/>
                  </a:xfrm>
                </p:grpSpPr>
                <p:sp>
                  <p:nvSpPr>
                    <p:cNvPr id="2297" name="Oval 2296">
                      <a:extLst>
                        <a:ext uri="{FF2B5EF4-FFF2-40B4-BE49-F238E27FC236}">
                          <a16:creationId xmlns:a16="http://schemas.microsoft.com/office/drawing/2014/main" id="{BC609AD7-6AB4-1809-5902-3D052D428174}"/>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98" name="Oval 2297">
                      <a:extLst>
                        <a:ext uri="{FF2B5EF4-FFF2-40B4-BE49-F238E27FC236}">
                          <a16:creationId xmlns:a16="http://schemas.microsoft.com/office/drawing/2014/main" id="{291364DE-2B25-5717-608B-620F0BBA1A56}"/>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99" name="Oval 2298">
                      <a:extLst>
                        <a:ext uri="{FF2B5EF4-FFF2-40B4-BE49-F238E27FC236}">
                          <a16:creationId xmlns:a16="http://schemas.microsoft.com/office/drawing/2014/main" id="{A15DB8ED-2081-0517-708D-0212FB02CC1E}"/>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296" name="TextBox 2295">
                    <a:extLst>
                      <a:ext uri="{FF2B5EF4-FFF2-40B4-BE49-F238E27FC236}">
                        <a16:creationId xmlns:a16="http://schemas.microsoft.com/office/drawing/2014/main" id="{E5C152EC-C3A5-D565-A450-2901E98E78EB}"/>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grpSp>
            <p:sp>
              <p:nvSpPr>
                <p:cNvPr id="2294" name="Cross 2293">
                  <a:extLst>
                    <a:ext uri="{FF2B5EF4-FFF2-40B4-BE49-F238E27FC236}">
                      <a16:creationId xmlns:a16="http://schemas.microsoft.com/office/drawing/2014/main" id="{56D2F497-0BFF-35C1-398E-59AEE6DC8F48}"/>
                    </a:ext>
                  </a:extLst>
                </p:cNvPr>
                <p:cNvSpPr/>
                <p:nvPr/>
              </p:nvSpPr>
              <p:spPr>
                <a:xfrm rot="19827693">
                  <a:off x="7947679" y="4051540"/>
                  <a:ext cx="68623" cy="74348"/>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300" name="Group 2299">
                <a:extLst>
                  <a:ext uri="{FF2B5EF4-FFF2-40B4-BE49-F238E27FC236}">
                    <a16:creationId xmlns:a16="http://schemas.microsoft.com/office/drawing/2014/main" id="{1B236656-8651-DA5F-84E0-D8838F01B932}"/>
                  </a:ext>
                </a:extLst>
              </p:cNvPr>
              <p:cNvGrpSpPr/>
              <p:nvPr/>
            </p:nvGrpSpPr>
            <p:grpSpPr>
              <a:xfrm rot="8349370" flipH="1">
                <a:off x="9275908" y="3449300"/>
                <a:ext cx="246813" cy="220328"/>
                <a:chOff x="7947679" y="3818052"/>
                <a:chExt cx="370459" cy="341632"/>
              </a:xfrm>
            </p:grpSpPr>
            <p:grpSp>
              <p:nvGrpSpPr>
                <p:cNvPr id="2301" name="Group 2300">
                  <a:extLst>
                    <a:ext uri="{FF2B5EF4-FFF2-40B4-BE49-F238E27FC236}">
                      <a16:creationId xmlns:a16="http://schemas.microsoft.com/office/drawing/2014/main" id="{81D35564-5821-5725-C9F5-5442147498B1}"/>
                    </a:ext>
                  </a:extLst>
                </p:cNvPr>
                <p:cNvGrpSpPr/>
                <p:nvPr/>
              </p:nvGrpSpPr>
              <p:grpSpPr>
                <a:xfrm rot="20315110">
                  <a:off x="8020651" y="3818052"/>
                  <a:ext cx="297487" cy="341632"/>
                  <a:chOff x="7691967" y="3413372"/>
                  <a:chExt cx="456677" cy="524444"/>
                </a:xfrm>
              </p:grpSpPr>
              <p:grpSp>
                <p:nvGrpSpPr>
                  <p:cNvPr id="2303" name="Group 2302">
                    <a:extLst>
                      <a:ext uri="{FF2B5EF4-FFF2-40B4-BE49-F238E27FC236}">
                        <a16:creationId xmlns:a16="http://schemas.microsoft.com/office/drawing/2014/main" id="{947C1635-4D36-07C6-8AE5-CE7CAB41C2B0}"/>
                      </a:ext>
                    </a:extLst>
                  </p:cNvPr>
                  <p:cNvGrpSpPr/>
                  <p:nvPr/>
                </p:nvGrpSpPr>
                <p:grpSpPr>
                  <a:xfrm>
                    <a:off x="7691967" y="3554306"/>
                    <a:ext cx="190500" cy="194734"/>
                    <a:chOff x="7738533" y="3702473"/>
                    <a:chExt cx="190500" cy="194734"/>
                  </a:xfrm>
                </p:grpSpPr>
                <p:sp>
                  <p:nvSpPr>
                    <p:cNvPr id="2177" name="Oval 2176">
                      <a:extLst>
                        <a:ext uri="{FF2B5EF4-FFF2-40B4-BE49-F238E27FC236}">
                          <a16:creationId xmlns:a16="http://schemas.microsoft.com/office/drawing/2014/main" id="{4EC36DF0-D80A-2FFD-6870-860BDF4A965F}"/>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178" name="Oval 2177">
                      <a:extLst>
                        <a:ext uri="{FF2B5EF4-FFF2-40B4-BE49-F238E27FC236}">
                          <a16:creationId xmlns:a16="http://schemas.microsoft.com/office/drawing/2014/main" id="{993E8820-B82A-EEB7-B7B5-A2649BAC5AC9}"/>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179" name="Oval 2178">
                      <a:extLst>
                        <a:ext uri="{FF2B5EF4-FFF2-40B4-BE49-F238E27FC236}">
                          <a16:creationId xmlns:a16="http://schemas.microsoft.com/office/drawing/2014/main" id="{1CC03194-B5E3-1EC4-BAA8-621FA449C2B0}"/>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176" name="TextBox 2175">
                    <a:extLst>
                      <a:ext uri="{FF2B5EF4-FFF2-40B4-BE49-F238E27FC236}">
                        <a16:creationId xmlns:a16="http://schemas.microsoft.com/office/drawing/2014/main" id="{CC76D25A-FCFF-ACD1-E080-7467112FD6EC}"/>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grpSp>
            <p:sp>
              <p:nvSpPr>
                <p:cNvPr id="2302" name="Cross 2301">
                  <a:extLst>
                    <a:ext uri="{FF2B5EF4-FFF2-40B4-BE49-F238E27FC236}">
                      <a16:creationId xmlns:a16="http://schemas.microsoft.com/office/drawing/2014/main" id="{35ECFA30-BC2C-D98B-F53E-DE1EFED42BB9}"/>
                    </a:ext>
                  </a:extLst>
                </p:cNvPr>
                <p:cNvSpPr/>
                <p:nvPr/>
              </p:nvSpPr>
              <p:spPr>
                <a:xfrm rot="19827693">
                  <a:off x="7947679" y="4051540"/>
                  <a:ext cx="68623" cy="74348"/>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180" name="Group 2179">
                <a:extLst>
                  <a:ext uri="{FF2B5EF4-FFF2-40B4-BE49-F238E27FC236}">
                    <a16:creationId xmlns:a16="http://schemas.microsoft.com/office/drawing/2014/main" id="{EC16B57C-1BB4-1F7F-3235-AFEE85876F61}"/>
                  </a:ext>
                </a:extLst>
              </p:cNvPr>
              <p:cNvGrpSpPr/>
              <p:nvPr/>
            </p:nvGrpSpPr>
            <p:grpSpPr>
              <a:xfrm rot="8349370" flipH="1">
                <a:off x="9272733" y="4147800"/>
                <a:ext cx="246813" cy="220328"/>
                <a:chOff x="7947679" y="3818052"/>
                <a:chExt cx="370459" cy="341632"/>
              </a:xfrm>
            </p:grpSpPr>
            <p:grpSp>
              <p:nvGrpSpPr>
                <p:cNvPr id="2181" name="Group 2180">
                  <a:extLst>
                    <a:ext uri="{FF2B5EF4-FFF2-40B4-BE49-F238E27FC236}">
                      <a16:creationId xmlns:a16="http://schemas.microsoft.com/office/drawing/2014/main" id="{745FD3AA-4826-BCE4-6F64-994629701D7C}"/>
                    </a:ext>
                  </a:extLst>
                </p:cNvPr>
                <p:cNvGrpSpPr/>
                <p:nvPr/>
              </p:nvGrpSpPr>
              <p:grpSpPr>
                <a:xfrm rot="20315110">
                  <a:off x="8020651" y="3818052"/>
                  <a:ext cx="297487" cy="341632"/>
                  <a:chOff x="7691967" y="3413372"/>
                  <a:chExt cx="456677" cy="524444"/>
                </a:xfrm>
              </p:grpSpPr>
              <p:grpSp>
                <p:nvGrpSpPr>
                  <p:cNvPr id="2183" name="Group 2182">
                    <a:extLst>
                      <a:ext uri="{FF2B5EF4-FFF2-40B4-BE49-F238E27FC236}">
                        <a16:creationId xmlns:a16="http://schemas.microsoft.com/office/drawing/2014/main" id="{9593ADBB-7D20-D5ED-D9B2-1B4D6CAF776E}"/>
                      </a:ext>
                    </a:extLst>
                  </p:cNvPr>
                  <p:cNvGrpSpPr/>
                  <p:nvPr/>
                </p:nvGrpSpPr>
                <p:grpSpPr>
                  <a:xfrm>
                    <a:off x="7691967" y="3554306"/>
                    <a:ext cx="190500" cy="194734"/>
                    <a:chOff x="7738533" y="3702473"/>
                    <a:chExt cx="190500" cy="194734"/>
                  </a:xfrm>
                </p:grpSpPr>
                <p:sp>
                  <p:nvSpPr>
                    <p:cNvPr id="2191" name="Oval 2190">
                      <a:extLst>
                        <a:ext uri="{FF2B5EF4-FFF2-40B4-BE49-F238E27FC236}">
                          <a16:creationId xmlns:a16="http://schemas.microsoft.com/office/drawing/2014/main" id="{5D89F873-E6E9-6DBF-7B70-2A31B5A6C370}"/>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192" name="Oval 2191">
                      <a:extLst>
                        <a:ext uri="{FF2B5EF4-FFF2-40B4-BE49-F238E27FC236}">
                          <a16:creationId xmlns:a16="http://schemas.microsoft.com/office/drawing/2014/main" id="{A54ACCDD-B76D-55BA-61D1-608AB2E9C58C}"/>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193" name="Oval 2192">
                      <a:extLst>
                        <a:ext uri="{FF2B5EF4-FFF2-40B4-BE49-F238E27FC236}">
                          <a16:creationId xmlns:a16="http://schemas.microsoft.com/office/drawing/2014/main" id="{1808A44E-B2D7-9945-639C-B92911775754}"/>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184" name="TextBox 2183">
                    <a:extLst>
                      <a:ext uri="{FF2B5EF4-FFF2-40B4-BE49-F238E27FC236}">
                        <a16:creationId xmlns:a16="http://schemas.microsoft.com/office/drawing/2014/main" id="{9284A199-FB11-EA90-CC21-6045A6AA1855}"/>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grpSp>
            <p:sp>
              <p:nvSpPr>
                <p:cNvPr id="2182" name="Cross 2181">
                  <a:extLst>
                    <a:ext uri="{FF2B5EF4-FFF2-40B4-BE49-F238E27FC236}">
                      <a16:creationId xmlns:a16="http://schemas.microsoft.com/office/drawing/2014/main" id="{B8ABBBDE-BE5A-5294-BD03-E2DD67B9AF1A}"/>
                    </a:ext>
                  </a:extLst>
                </p:cNvPr>
                <p:cNvSpPr/>
                <p:nvPr/>
              </p:nvSpPr>
              <p:spPr>
                <a:xfrm rot="19827693">
                  <a:off x="7947679" y="4051540"/>
                  <a:ext cx="68623" cy="74348"/>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194" name="Group 2193">
                <a:extLst>
                  <a:ext uri="{FF2B5EF4-FFF2-40B4-BE49-F238E27FC236}">
                    <a16:creationId xmlns:a16="http://schemas.microsoft.com/office/drawing/2014/main" id="{1E7951F1-FC6A-0DD5-FD9E-DB7943C926A1}"/>
                  </a:ext>
                </a:extLst>
              </p:cNvPr>
              <p:cNvGrpSpPr/>
              <p:nvPr/>
            </p:nvGrpSpPr>
            <p:grpSpPr>
              <a:xfrm rot="8349370" flipH="1">
                <a:off x="9263210" y="5030450"/>
                <a:ext cx="246813" cy="220328"/>
                <a:chOff x="7947679" y="3818052"/>
                <a:chExt cx="370459" cy="341632"/>
              </a:xfrm>
            </p:grpSpPr>
            <p:grpSp>
              <p:nvGrpSpPr>
                <p:cNvPr id="2195" name="Group 2194">
                  <a:extLst>
                    <a:ext uri="{FF2B5EF4-FFF2-40B4-BE49-F238E27FC236}">
                      <a16:creationId xmlns:a16="http://schemas.microsoft.com/office/drawing/2014/main" id="{CAA8F115-02BF-231E-F72C-857A02D06EE6}"/>
                    </a:ext>
                  </a:extLst>
                </p:cNvPr>
                <p:cNvGrpSpPr/>
                <p:nvPr/>
              </p:nvGrpSpPr>
              <p:grpSpPr>
                <a:xfrm rot="20315110">
                  <a:off x="8020651" y="3818052"/>
                  <a:ext cx="297487" cy="341632"/>
                  <a:chOff x="7691967" y="3413372"/>
                  <a:chExt cx="456677" cy="524444"/>
                </a:xfrm>
              </p:grpSpPr>
              <p:grpSp>
                <p:nvGrpSpPr>
                  <p:cNvPr id="2197" name="Group 2196">
                    <a:extLst>
                      <a:ext uri="{FF2B5EF4-FFF2-40B4-BE49-F238E27FC236}">
                        <a16:creationId xmlns:a16="http://schemas.microsoft.com/office/drawing/2014/main" id="{4CEE12BB-BA3A-69F1-D973-7F8F2F443D63}"/>
                      </a:ext>
                    </a:extLst>
                  </p:cNvPr>
                  <p:cNvGrpSpPr/>
                  <p:nvPr/>
                </p:nvGrpSpPr>
                <p:grpSpPr>
                  <a:xfrm>
                    <a:off x="7691967" y="3554306"/>
                    <a:ext cx="190500" cy="194734"/>
                    <a:chOff x="7738533" y="3702473"/>
                    <a:chExt cx="190500" cy="194734"/>
                  </a:xfrm>
                </p:grpSpPr>
                <p:sp>
                  <p:nvSpPr>
                    <p:cNvPr id="2199" name="Oval 2198">
                      <a:extLst>
                        <a:ext uri="{FF2B5EF4-FFF2-40B4-BE49-F238E27FC236}">
                          <a16:creationId xmlns:a16="http://schemas.microsoft.com/office/drawing/2014/main" id="{D15C4B07-A7C0-783D-C1F4-CC4ECEB668B8}"/>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00" name="Oval 2199">
                      <a:extLst>
                        <a:ext uri="{FF2B5EF4-FFF2-40B4-BE49-F238E27FC236}">
                          <a16:creationId xmlns:a16="http://schemas.microsoft.com/office/drawing/2014/main" id="{D428916C-CEC8-FF59-EAEE-FD0D86A0BABB}"/>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01" name="Oval 2200">
                      <a:extLst>
                        <a:ext uri="{FF2B5EF4-FFF2-40B4-BE49-F238E27FC236}">
                          <a16:creationId xmlns:a16="http://schemas.microsoft.com/office/drawing/2014/main" id="{E12E98C4-44BA-89A5-CEA3-92590E9C3E2F}"/>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198" name="TextBox 2197">
                    <a:extLst>
                      <a:ext uri="{FF2B5EF4-FFF2-40B4-BE49-F238E27FC236}">
                        <a16:creationId xmlns:a16="http://schemas.microsoft.com/office/drawing/2014/main" id="{32B22439-F629-A66D-83FE-60C28B69EC12}"/>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grpSp>
            <p:sp>
              <p:nvSpPr>
                <p:cNvPr id="2196" name="Cross 2195">
                  <a:extLst>
                    <a:ext uri="{FF2B5EF4-FFF2-40B4-BE49-F238E27FC236}">
                      <a16:creationId xmlns:a16="http://schemas.microsoft.com/office/drawing/2014/main" id="{1B4DA374-0537-DFC6-B776-C4E89903A415}"/>
                    </a:ext>
                  </a:extLst>
                </p:cNvPr>
                <p:cNvSpPr/>
                <p:nvPr/>
              </p:nvSpPr>
              <p:spPr>
                <a:xfrm rot="19827693">
                  <a:off x="7947679" y="4051540"/>
                  <a:ext cx="68623" cy="74348"/>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202" name="Group 2201">
                <a:extLst>
                  <a:ext uri="{FF2B5EF4-FFF2-40B4-BE49-F238E27FC236}">
                    <a16:creationId xmlns:a16="http://schemas.microsoft.com/office/drawing/2014/main" id="{2D8C65FB-B47F-8EB1-60E2-A35B9392E804}"/>
                  </a:ext>
                </a:extLst>
              </p:cNvPr>
              <p:cNvGrpSpPr/>
              <p:nvPr/>
            </p:nvGrpSpPr>
            <p:grpSpPr>
              <a:xfrm rot="8349370" flipH="1">
                <a:off x="11142807" y="3496925"/>
                <a:ext cx="246813" cy="220328"/>
                <a:chOff x="7947679" y="3818052"/>
                <a:chExt cx="370459" cy="341632"/>
              </a:xfrm>
            </p:grpSpPr>
            <p:grpSp>
              <p:nvGrpSpPr>
                <p:cNvPr id="2203" name="Group 2202">
                  <a:extLst>
                    <a:ext uri="{FF2B5EF4-FFF2-40B4-BE49-F238E27FC236}">
                      <a16:creationId xmlns:a16="http://schemas.microsoft.com/office/drawing/2014/main" id="{5A47D007-E762-F487-A06D-DF7EEC4B5A41}"/>
                    </a:ext>
                  </a:extLst>
                </p:cNvPr>
                <p:cNvGrpSpPr/>
                <p:nvPr/>
              </p:nvGrpSpPr>
              <p:grpSpPr>
                <a:xfrm rot="20315110">
                  <a:off x="8020651" y="3818052"/>
                  <a:ext cx="297487" cy="341632"/>
                  <a:chOff x="7691967" y="3413372"/>
                  <a:chExt cx="456677" cy="524444"/>
                </a:xfrm>
              </p:grpSpPr>
              <p:grpSp>
                <p:nvGrpSpPr>
                  <p:cNvPr id="2205" name="Group 2204">
                    <a:extLst>
                      <a:ext uri="{FF2B5EF4-FFF2-40B4-BE49-F238E27FC236}">
                        <a16:creationId xmlns:a16="http://schemas.microsoft.com/office/drawing/2014/main" id="{7A1BFD22-653E-9BB5-1F6A-CCDF9F8B8E58}"/>
                      </a:ext>
                    </a:extLst>
                  </p:cNvPr>
                  <p:cNvGrpSpPr/>
                  <p:nvPr/>
                </p:nvGrpSpPr>
                <p:grpSpPr>
                  <a:xfrm>
                    <a:off x="7691967" y="3554306"/>
                    <a:ext cx="190500" cy="194734"/>
                    <a:chOff x="7738533" y="3702473"/>
                    <a:chExt cx="190500" cy="194734"/>
                  </a:xfrm>
                </p:grpSpPr>
                <p:sp>
                  <p:nvSpPr>
                    <p:cNvPr id="2207" name="Oval 2206">
                      <a:extLst>
                        <a:ext uri="{FF2B5EF4-FFF2-40B4-BE49-F238E27FC236}">
                          <a16:creationId xmlns:a16="http://schemas.microsoft.com/office/drawing/2014/main" id="{23D5A1AE-C698-759E-4324-EE1041742C87}"/>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08" name="Oval 2207">
                      <a:extLst>
                        <a:ext uri="{FF2B5EF4-FFF2-40B4-BE49-F238E27FC236}">
                          <a16:creationId xmlns:a16="http://schemas.microsoft.com/office/drawing/2014/main" id="{70EF8E81-3026-D833-81DB-BEFEBAA1853E}"/>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09" name="Oval 2208">
                      <a:extLst>
                        <a:ext uri="{FF2B5EF4-FFF2-40B4-BE49-F238E27FC236}">
                          <a16:creationId xmlns:a16="http://schemas.microsoft.com/office/drawing/2014/main" id="{268E829F-7968-C90D-9E98-F109B26D317F}"/>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206" name="TextBox 2205">
                    <a:extLst>
                      <a:ext uri="{FF2B5EF4-FFF2-40B4-BE49-F238E27FC236}">
                        <a16:creationId xmlns:a16="http://schemas.microsoft.com/office/drawing/2014/main" id="{DCF73250-1681-C99E-27AE-1189D7E988B6}"/>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grpSp>
            <p:sp>
              <p:nvSpPr>
                <p:cNvPr id="2204" name="Cross 2203">
                  <a:extLst>
                    <a:ext uri="{FF2B5EF4-FFF2-40B4-BE49-F238E27FC236}">
                      <a16:creationId xmlns:a16="http://schemas.microsoft.com/office/drawing/2014/main" id="{E9A75262-B105-4FBB-36E0-535C77D9E660}"/>
                    </a:ext>
                  </a:extLst>
                </p:cNvPr>
                <p:cNvSpPr/>
                <p:nvPr/>
              </p:nvSpPr>
              <p:spPr>
                <a:xfrm rot="19827693">
                  <a:off x="7947679" y="4051540"/>
                  <a:ext cx="68623" cy="74348"/>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210" name="Group 2209">
                <a:extLst>
                  <a:ext uri="{FF2B5EF4-FFF2-40B4-BE49-F238E27FC236}">
                    <a16:creationId xmlns:a16="http://schemas.microsoft.com/office/drawing/2014/main" id="{CCF01921-9B89-4D9D-8471-74ABB465219E}"/>
                  </a:ext>
                </a:extLst>
              </p:cNvPr>
              <p:cNvGrpSpPr/>
              <p:nvPr/>
            </p:nvGrpSpPr>
            <p:grpSpPr>
              <a:xfrm rot="8349370" flipH="1">
                <a:off x="11209483" y="3249275"/>
                <a:ext cx="246813" cy="220328"/>
                <a:chOff x="7947679" y="3818052"/>
                <a:chExt cx="370459" cy="341632"/>
              </a:xfrm>
            </p:grpSpPr>
            <p:grpSp>
              <p:nvGrpSpPr>
                <p:cNvPr id="2211" name="Group 2210">
                  <a:extLst>
                    <a:ext uri="{FF2B5EF4-FFF2-40B4-BE49-F238E27FC236}">
                      <a16:creationId xmlns:a16="http://schemas.microsoft.com/office/drawing/2014/main" id="{0218F0A9-A579-766C-B23B-EDC4648CF7F3}"/>
                    </a:ext>
                  </a:extLst>
                </p:cNvPr>
                <p:cNvGrpSpPr/>
                <p:nvPr/>
              </p:nvGrpSpPr>
              <p:grpSpPr>
                <a:xfrm rot="20315110">
                  <a:off x="8020651" y="3818052"/>
                  <a:ext cx="297487" cy="341632"/>
                  <a:chOff x="7691967" y="3413372"/>
                  <a:chExt cx="456677" cy="524444"/>
                </a:xfrm>
              </p:grpSpPr>
              <p:grpSp>
                <p:nvGrpSpPr>
                  <p:cNvPr id="2213" name="Group 2212">
                    <a:extLst>
                      <a:ext uri="{FF2B5EF4-FFF2-40B4-BE49-F238E27FC236}">
                        <a16:creationId xmlns:a16="http://schemas.microsoft.com/office/drawing/2014/main" id="{39FF8B66-2CD3-930E-EFC0-17731CFCEE57}"/>
                      </a:ext>
                    </a:extLst>
                  </p:cNvPr>
                  <p:cNvGrpSpPr/>
                  <p:nvPr/>
                </p:nvGrpSpPr>
                <p:grpSpPr>
                  <a:xfrm>
                    <a:off x="7691967" y="3554306"/>
                    <a:ext cx="190500" cy="194734"/>
                    <a:chOff x="7738533" y="3702473"/>
                    <a:chExt cx="190500" cy="194734"/>
                  </a:xfrm>
                </p:grpSpPr>
                <p:sp>
                  <p:nvSpPr>
                    <p:cNvPr id="2215" name="Oval 2214">
                      <a:extLst>
                        <a:ext uri="{FF2B5EF4-FFF2-40B4-BE49-F238E27FC236}">
                          <a16:creationId xmlns:a16="http://schemas.microsoft.com/office/drawing/2014/main" id="{A85914C9-6377-86FE-996A-03007F151DF5}"/>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16" name="Oval 2215">
                      <a:extLst>
                        <a:ext uri="{FF2B5EF4-FFF2-40B4-BE49-F238E27FC236}">
                          <a16:creationId xmlns:a16="http://schemas.microsoft.com/office/drawing/2014/main" id="{5D41E37A-5501-143A-BD8D-8F76F46375A2}"/>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17" name="Oval 2216">
                      <a:extLst>
                        <a:ext uri="{FF2B5EF4-FFF2-40B4-BE49-F238E27FC236}">
                          <a16:creationId xmlns:a16="http://schemas.microsoft.com/office/drawing/2014/main" id="{E465945B-5CDC-8B94-FD04-8EFE3467B26E}"/>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214" name="TextBox 2213">
                    <a:extLst>
                      <a:ext uri="{FF2B5EF4-FFF2-40B4-BE49-F238E27FC236}">
                        <a16:creationId xmlns:a16="http://schemas.microsoft.com/office/drawing/2014/main" id="{EE3564D0-AC47-CFDF-AE83-0F803A80E831}"/>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grpSp>
            <p:sp>
              <p:nvSpPr>
                <p:cNvPr id="2212" name="Cross 2211">
                  <a:extLst>
                    <a:ext uri="{FF2B5EF4-FFF2-40B4-BE49-F238E27FC236}">
                      <a16:creationId xmlns:a16="http://schemas.microsoft.com/office/drawing/2014/main" id="{AF835093-8277-8B0F-8CB3-630E2B94D24F}"/>
                    </a:ext>
                  </a:extLst>
                </p:cNvPr>
                <p:cNvSpPr/>
                <p:nvPr/>
              </p:nvSpPr>
              <p:spPr>
                <a:xfrm rot="19827693">
                  <a:off x="7947679" y="4051540"/>
                  <a:ext cx="68623" cy="74348"/>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218" name="Group 2217">
                <a:extLst>
                  <a:ext uri="{FF2B5EF4-FFF2-40B4-BE49-F238E27FC236}">
                    <a16:creationId xmlns:a16="http://schemas.microsoft.com/office/drawing/2014/main" id="{A6E936D4-21B3-6559-0C49-C36F4712B322}"/>
                  </a:ext>
                </a:extLst>
              </p:cNvPr>
              <p:cNvGrpSpPr/>
              <p:nvPr/>
            </p:nvGrpSpPr>
            <p:grpSpPr>
              <a:xfrm rot="8349370" flipH="1">
                <a:off x="11292033" y="3684250"/>
                <a:ext cx="246813" cy="220328"/>
                <a:chOff x="7947679" y="3818052"/>
                <a:chExt cx="370459" cy="341632"/>
              </a:xfrm>
            </p:grpSpPr>
            <p:grpSp>
              <p:nvGrpSpPr>
                <p:cNvPr id="2219" name="Group 2218">
                  <a:extLst>
                    <a:ext uri="{FF2B5EF4-FFF2-40B4-BE49-F238E27FC236}">
                      <a16:creationId xmlns:a16="http://schemas.microsoft.com/office/drawing/2014/main" id="{4123DB80-E49B-5746-4008-1B22AE83433B}"/>
                    </a:ext>
                  </a:extLst>
                </p:cNvPr>
                <p:cNvGrpSpPr/>
                <p:nvPr/>
              </p:nvGrpSpPr>
              <p:grpSpPr>
                <a:xfrm rot="20315110">
                  <a:off x="8020651" y="3818052"/>
                  <a:ext cx="297487" cy="341632"/>
                  <a:chOff x="7691967" y="3413372"/>
                  <a:chExt cx="456677" cy="524444"/>
                </a:xfrm>
              </p:grpSpPr>
              <p:grpSp>
                <p:nvGrpSpPr>
                  <p:cNvPr id="2221" name="Group 2220">
                    <a:extLst>
                      <a:ext uri="{FF2B5EF4-FFF2-40B4-BE49-F238E27FC236}">
                        <a16:creationId xmlns:a16="http://schemas.microsoft.com/office/drawing/2014/main" id="{9EC66486-3AC0-FD30-F6D1-4A5321149F06}"/>
                      </a:ext>
                    </a:extLst>
                  </p:cNvPr>
                  <p:cNvGrpSpPr/>
                  <p:nvPr/>
                </p:nvGrpSpPr>
                <p:grpSpPr>
                  <a:xfrm>
                    <a:off x="7691967" y="3554306"/>
                    <a:ext cx="190500" cy="194734"/>
                    <a:chOff x="7738533" y="3702473"/>
                    <a:chExt cx="190500" cy="194734"/>
                  </a:xfrm>
                </p:grpSpPr>
                <p:sp>
                  <p:nvSpPr>
                    <p:cNvPr id="2223" name="Oval 2222">
                      <a:extLst>
                        <a:ext uri="{FF2B5EF4-FFF2-40B4-BE49-F238E27FC236}">
                          <a16:creationId xmlns:a16="http://schemas.microsoft.com/office/drawing/2014/main" id="{B60D8419-4D1E-75F8-9A7B-849BA96E5C09}"/>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24" name="Oval 2223">
                      <a:extLst>
                        <a:ext uri="{FF2B5EF4-FFF2-40B4-BE49-F238E27FC236}">
                          <a16:creationId xmlns:a16="http://schemas.microsoft.com/office/drawing/2014/main" id="{AF37930E-B678-8494-041E-22B6C93788B2}"/>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25" name="Oval 2224">
                      <a:extLst>
                        <a:ext uri="{FF2B5EF4-FFF2-40B4-BE49-F238E27FC236}">
                          <a16:creationId xmlns:a16="http://schemas.microsoft.com/office/drawing/2014/main" id="{8AEA6E66-856A-A0A4-F387-0D395F2CE12B}"/>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222" name="TextBox 2221">
                    <a:extLst>
                      <a:ext uri="{FF2B5EF4-FFF2-40B4-BE49-F238E27FC236}">
                        <a16:creationId xmlns:a16="http://schemas.microsoft.com/office/drawing/2014/main" id="{1F494AF9-3AA4-A413-4FF7-1CDEC19AA10A}"/>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grpSp>
            <p:sp>
              <p:nvSpPr>
                <p:cNvPr id="2220" name="Cross 2219">
                  <a:extLst>
                    <a:ext uri="{FF2B5EF4-FFF2-40B4-BE49-F238E27FC236}">
                      <a16:creationId xmlns:a16="http://schemas.microsoft.com/office/drawing/2014/main" id="{142DEF56-DD3D-B12C-B5B8-2832A082C707}"/>
                    </a:ext>
                  </a:extLst>
                </p:cNvPr>
                <p:cNvSpPr/>
                <p:nvPr/>
              </p:nvSpPr>
              <p:spPr>
                <a:xfrm rot="19827693">
                  <a:off x="7947679" y="4051540"/>
                  <a:ext cx="68623" cy="74348"/>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226" name="Group 2225">
                <a:extLst>
                  <a:ext uri="{FF2B5EF4-FFF2-40B4-BE49-F238E27FC236}">
                    <a16:creationId xmlns:a16="http://schemas.microsoft.com/office/drawing/2014/main" id="{4B697A8D-6A15-BC8E-CB16-AC02A075F64B}"/>
                  </a:ext>
                </a:extLst>
              </p:cNvPr>
              <p:cNvGrpSpPr/>
              <p:nvPr/>
            </p:nvGrpSpPr>
            <p:grpSpPr>
              <a:xfrm rot="8349370" flipH="1">
                <a:off x="11241234" y="3985875"/>
                <a:ext cx="246813" cy="220328"/>
                <a:chOff x="7947679" y="3818052"/>
                <a:chExt cx="370459" cy="341632"/>
              </a:xfrm>
            </p:grpSpPr>
            <p:grpSp>
              <p:nvGrpSpPr>
                <p:cNvPr id="2227" name="Group 2226">
                  <a:extLst>
                    <a:ext uri="{FF2B5EF4-FFF2-40B4-BE49-F238E27FC236}">
                      <a16:creationId xmlns:a16="http://schemas.microsoft.com/office/drawing/2014/main" id="{E4BA9120-2B01-6518-B70A-86FBFC403BC1}"/>
                    </a:ext>
                  </a:extLst>
                </p:cNvPr>
                <p:cNvGrpSpPr/>
                <p:nvPr/>
              </p:nvGrpSpPr>
              <p:grpSpPr>
                <a:xfrm rot="20315110">
                  <a:off x="8020651" y="3818052"/>
                  <a:ext cx="297487" cy="341632"/>
                  <a:chOff x="7691967" y="3413372"/>
                  <a:chExt cx="456677" cy="524444"/>
                </a:xfrm>
              </p:grpSpPr>
              <p:grpSp>
                <p:nvGrpSpPr>
                  <p:cNvPr id="2229" name="Group 2228">
                    <a:extLst>
                      <a:ext uri="{FF2B5EF4-FFF2-40B4-BE49-F238E27FC236}">
                        <a16:creationId xmlns:a16="http://schemas.microsoft.com/office/drawing/2014/main" id="{D3869009-70A5-3991-5059-271DABED5EDC}"/>
                      </a:ext>
                    </a:extLst>
                  </p:cNvPr>
                  <p:cNvGrpSpPr/>
                  <p:nvPr/>
                </p:nvGrpSpPr>
                <p:grpSpPr>
                  <a:xfrm>
                    <a:off x="7691967" y="3554306"/>
                    <a:ext cx="190500" cy="194734"/>
                    <a:chOff x="7738533" y="3702473"/>
                    <a:chExt cx="190500" cy="194734"/>
                  </a:xfrm>
                </p:grpSpPr>
                <p:sp>
                  <p:nvSpPr>
                    <p:cNvPr id="2231" name="Oval 2230">
                      <a:extLst>
                        <a:ext uri="{FF2B5EF4-FFF2-40B4-BE49-F238E27FC236}">
                          <a16:creationId xmlns:a16="http://schemas.microsoft.com/office/drawing/2014/main" id="{C3223862-5C8F-C520-124D-B58BA06FB0F5}"/>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32" name="Oval 2231">
                      <a:extLst>
                        <a:ext uri="{FF2B5EF4-FFF2-40B4-BE49-F238E27FC236}">
                          <a16:creationId xmlns:a16="http://schemas.microsoft.com/office/drawing/2014/main" id="{F0F80190-FCDE-7958-4FB3-0ED49E57170C}"/>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33" name="Oval 2232">
                      <a:extLst>
                        <a:ext uri="{FF2B5EF4-FFF2-40B4-BE49-F238E27FC236}">
                          <a16:creationId xmlns:a16="http://schemas.microsoft.com/office/drawing/2014/main" id="{BDEBC31A-3526-4416-D4AD-9CF8C2734402}"/>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230" name="TextBox 2229">
                    <a:extLst>
                      <a:ext uri="{FF2B5EF4-FFF2-40B4-BE49-F238E27FC236}">
                        <a16:creationId xmlns:a16="http://schemas.microsoft.com/office/drawing/2014/main" id="{04CF3187-684D-BB74-D4AA-1B05E747F419}"/>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grpSp>
            <p:sp>
              <p:nvSpPr>
                <p:cNvPr id="2228" name="Cross 2227">
                  <a:extLst>
                    <a:ext uri="{FF2B5EF4-FFF2-40B4-BE49-F238E27FC236}">
                      <a16:creationId xmlns:a16="http://schemas.microsoft.com/office/drawing/2014/main" id="{67EAC56D-FB74-FD06-99F1-5AE823FA8B5B}"/>
                    </a:ext>
                  </a:extLst>
                </p:cNvPr>
                <p:cNvSpPr/>
                <p:nvPr/>
              </p:nvSpPr>
              <p:spPr>
                <a:xfrm rot="19827693">
                  <a:off x="7947679" y="4051540"/>
                  <a:ext cx="68623" cy="74348"/>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sp>
          <p:nvSpPr>
            <p:cNvPr id="2234" name="Oval 2233">
              <a:extLst>
                <a:ext uri="{FF2B5EF4-FFF2-40B4-BE49-F238E27FC236}">
                  <a16:creationId xmlns:a16="http://schemas.microsoft.com/office/drawing/2014/main" id="{459F3DDE-5AFE-9C56-7049-948E0C401103}"/>
                </a:ext>
              </a:extLst>
            </p:cNvPr>
            <p:cNvSpPr/>
            <p:nvPr/>
          </p:nvSpPr>
          <p:spPr>
            <a:xfrm rot="12891838" flipH="1">
              <a:off x="10585319" y="2528461"/>
              <a:ext cx="48019" cy="4960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35" name="Oval 2234">
              <a:extLst>
                <a:ext uri="{FF2B5EF4-FFF2-40B4-BE49-F238E27FC236}">
                  <a16:creationId xmlns:a16="http://schemas.microsoft.com/office/drawing/2014/main" id="{1B5C0DB8-FC60-D4E8-D0C0-DEB90AF50FB5}"/>
                </a:ext>
              </a:extLst>
            </p:cNvPr>
            <p:cNvSpPr/>
            <p:nvPr/>
          </p:nvSpPr>
          <p:spPr>
            <a:xfrm rot="12891838" flipH="1">
              <a:off x="11347319" y="3607961"/>
              <a:ext cx="48019" cy="4960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36" name="Oval 2235">
              <a:extLst>
                <a:ext uri="{FF2B5EF4-FFF2-40B4-BE49-F238E27FC236}">
                  <a16:creationId xmlns:a16="http://schemas.microsoft.com/office/drawing/2014/main" id="{8B3E7515-BAD3-AF68-C94A-EBA612AA8202}"/>
                </a:ext>
              </a:extLst>
            </p:cNvPr>
            <p:cNvSpPr/>
            <p:nvPr/>
          </p:nvSpPr>
          <p:spPr>
            <a:xfrm rot="12891838" flipH="1">
              <a:off x="11137769" y="4598561"/>
              <a:ext cx="48019" cy="4960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37" name="Oval 2236">
              <a:extLst>
                <a:ext uri="{FF2B5EF4-FFF2-40B4-BE49-F238E27FC236}">
                  <a16:creationId xmlns:a16="http://schemas.microsoft.com/office/drawing/2014/main" id="{7D51A345-CE15-5A90-7505-55035196E50B}"/>
                </a:ext>
              </a:extLst>
            </p:cNvPr>
            <p:cNvSpPr/>
            <p:nvPr/>
          </p:nvSpPr>
          <p:spPr>
            <a:xfrm rot="12891838" flipH="1">
              <a:off x="10845669" y="4979561"/>
              <a:ext cx="48019" cy="4960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38" name="Oval 2237">
              <a:extLst>
                <a:ext uri="{FF2B5EF4-FFF2-40B4-BE49-F238E27FC236}">
                  <a16:creationId xmlns:a16="http://schemas.microsoft.com/office/drawing/2014/main" id="{839A2CD1-91D4-3437-1DCF-A2A1F89BF270}"/>
                </a:ext>
              </a:extLst>
            </p:cNvPr>
            <p:cNvSpPr/>
            <p:nvPr/>
          </p:nvSpPr>
          <p:spPr>
            <a:xfrm rot="12891838" flipH="1">
              <a:off x="9347069" y="3728611"/>
              <a:ext cx="48019" cy="4960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39" name="Oval 2238">
              <a:extLst>
                <a:ext uri="{FF2B5EF4-FFF2-40B4-BE49-F238E27FC236}">
                  <a16:creationId xmlns:a16="http://schemas.microsoft.com/office/drawing/2014/main" id="{9F59780D-4B8D-92A3-6D2A-1447C8B16144}"/>
                </a:ext>
              </a:extLst>
            </p:cNvPr>
            <p:cNvSpPr/>
            <p:nvPr/>
          </p:nvSpPr>
          <p:spPr>
            <a:xfrm rot="12891838" flipH="1">
              <a:off x="9334369" y="2611011"/>
              <a:ext cx="48019" cy="4960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304" name="Oval 2303">
              <a:extLst>
                <a:ext uri="{FF2B5EF4-FFF2-40B4-BE49-F238E27FC236}">
                  <a16:creationId xmlns:a16="http://schemas.microsoft.com/office/drawing/2014/main" id="{FA2DE62A-4CBC-92DA-30BF-63855CFCCFD8}"/>
                </a:ext>
              </a:extLst>
            </p:cNvPr>
            <p:cNvSpPr/>
            <p:nvPr/>
          </p:nvSpPr>
          <p:spPr>
            <a:xfrm rot="12891838" flipH="1">
              <a:off x="9347069" y="4808111"/>
              <a:ext cx="48019" cy="4960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 name="Freeform 4">
            <a:extLst>
              <a:ext uri="{FF2B5EF4-FFF2-40B4-BE49-F238E27FC236}">
                <a16:creationId xmlns:a16="http://schemas.microsoft.com/office/drawing/2014/main" id="{E5A536AA-B0E9-B93E-84F3-C938DD566227}"/>
              </a:ext>
            </a:extLst>
          </p:cNvPr>
          <p:cNvSpPr/>
          <p:nvPr/>
        </p:nvSpPr>
        <p:spPr>
          <a:xfrm>
            <a:off x="9554879" y="2288451"/>
            <a:ext cx="1370121" cy="2964178"/>
          </a:xfrm>
          <a:custGeom>
            <a:avLst/>
            <a:gdLst>
              <a:gd name="connsiteX0" fmla="*/ 19427 w 1370121"/>
              <a:gd name="connsiteY0" fmla="*/ 1342255 h 2964178"/>
              <a:gd name="connsiteX1" fmla="*/ 39598 w 1370121"/>
              <a:gd name="connsiteY1" fmla="*/ 2760920 h 2964178"/>
              <a:gd name="connsiteX2" fmla="*/ 348880 w 1370121"/>
              <a:gd name="connsiteY2" fmla="*/ 2949178 h 2964178"/>
              <a:gd name="connsiteX3" fmla="*/ 792633 w 1370121"/>
              <a:gd name="connsiteY3" fmla="*/ 2707131 h 2964178"/>
              <a:gd name="connsiteX4" fmla="*/ 1101915 w 1370121"/>
              <a:gd name="connsiteY4" fmla="*/ 2330614 h 2964178"/>
              <a:gd name="connsiteX5" fmla="*/ 1303621 w 1370121"/>
              <a:gd name="connsiteY5" fmla="*/ 1880137 h 2964178"/>
              <a:gd name="connsiteX6" fmla="*/ 1357410 w 1370121"/>
              <a:gd name="connsiteY6" fmla="*/ 1281743 h 2964178"/>
              <a:gd name="connsiteX7" fmla="*/ 1088468 w 1370121"/>
              <a:gd name="connsiteY7" fmla="*/ 636284 h 2964178"/>
              <a:gd name="connsiteX8" fmla="*/ 537139 w 1370121"/>
              <a:gd name="connsiteY8" fmla="*/ 152190 h 2964178"/>
              <a:gd name="connsiteX9" fmla="*/ 180792 w 1370121"/>
              <a:gd name="connsiteY9" fmla="*/ 91678 h 2964178"/>
              <a:gd name="connsiteX10" fmla="*/ 19427 w 1370121"/>
              <a:gd name="connsiteY10" fmla="*/ 1342255 h 296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121" h="2964178">
                <a:moveTo>
                  <a:pt x="19427" y="1342255"/>
                </a:moveTo>
                <a:cubicBezTo>
                  <a:pt x="-4105" y="1787129"/>
                  <a:pt x="-15311" y="2493100"/>
                  <a:pt x="39598" y="2760920"/>
                </a:cubicBezTo>
                <a:cubicBezTo>
                  <a:pt x="94507" y="3028741"/>
                  <a:pt x="223374" y="2958143"/>
                  <a:pt x="348880" y="2949178"/>
                </a:cubicBezTo>
                <a:cubicBezTo>
                  <a:pt x="474386" y="2940213"/>
                  <a:pt x="667127" y="2810225"/>
                  <a:pt x="792633" y="2707131"/>
                </a:cubicBezTo>
                <a:cubicBezTo>
                  <a:pt x="918139" y="2604037"/>
                  <a:pt x="1016750" y="2468446"/>
                  <a:pt x="1101915" y="2330614"/>
                </a:cubicBezTo>
                <a:cubicBezTo>
                  <a:pt x="1187080" y="2192782"/>
                  <a:pt x="1261039" y="2054949"/>
                  <a:pt x="1303621" y="1880137"/>
                </a:cubicBezTo>
                <a:cubicBezTo>
                  <a:pt x="1346203" y="1705325"/>
                  <a:pt x="1393269" y="1489052"/>
                  <a:pt x="1357410" y="1281743"/>
                </a:cubicBezTo>
                <a:cubicBezTo>
                  <a:pt x="1321551" y="1074434"/>
                  <a:pt x="1225180" y="824543"/>
                  <a:pt x="1088468" y="636284"/>
                </a:cubicBezTo>
                <a:cubicBezTo>
                  <a:pt x="951756" y="448025"/>
                  <a:pt x="688418" y="242958"/>
                  <a:pt x="537139" y="152190"/>
                </a:cubicBezTo>
                <a:cubicBezTo>
                  <a:pt x="385860" y="61422"/>
                  <a:pt x="267077" y="-104425"/>
                  <a:pt x="180792" y="91678"/>
                </a:cubicBezTo>
                <a:cubicBezTo>
                  <a:pt x="94507" y="287781"/>
                  <a:pt x="42959" y="897381"/>
                  <a:pt x="19427" y="1342255"/>
                </a:cubicBezTo>
                <a:close/>
              </a:path>
            </a:pathLst>
          </a:custGeom>
          <a:gradFill>
            <a:gsLst>
              <a:gs pos="20000">
                <a:srgbClr val="FFDDFF">
                  <a:alpha val="15968"/>
                </a:srgbClr>
              </a:gs>
              <a:gs pos="76000">
                <a:srgbClr val="FFDDFF"/>
              </a:gs>
              <a:gs pos="62000">
                <a:srgbClr val="FFDDFF">
                  <a:alpha val="85196"/>
                </a:srgbClr>
              </a:gs>
              <a:gs pos="98000">
                <a:srgbClr val="FE00E9"/>
              </a:gs>
            </a:gsLst>
            <a:path path="shape">
              <a:fillToRect l="50000" t="50000" r="50000" b="50000"/>
            </a:path>
          </a:gradFill>
          <a:ln w="19050">
            <a:solidFill>
              <a:srgbClr val="FE00E9"/>
            </a:solidFill>
            <a:miter lim="800000"/>
          </a:ln>
          <a:effectLst>
            <a:softEdge rad="127000"/>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2249" name="Group 2248">
            <a:extLst>
              <a:ext uri="{FF2B5EF4-FFF2-40B4-BE49-F238E27FC236}">
                <a16:creationId xmlns:a16="http://schemas.microsoft.com/office/drawing/2014/main" id="{CCDC0CCE-45C8-CF67-04D4-9F386B2D0427}"/>
              </a:ext>
            </a:extLst>
          </p:cNvPr>
          <p:cNvGrpSpPr/>
          <p:nvPr/>
        </p:nvGrpSpPr>
        <p:grpSpPr>
          <a:xfrm rot="8349370" flipH="1">
            <a:off x="10027287" y="3568710"/>
            <a:ext cx="781285" cy="420628"/>
            <a:chOff x="7971457" y="3351285"/>
            <a:chExt cx="1172687" cy="652208"/>
          </a:xfrm>
        </p:grpSpPr>
        <p:grpSp>
          <p:nvGrpSpPr>
            <p:cNvPr id="2250" name="Group 2249">
              <a:extLst>
                <a:ext uri="{FF2B5EF4-FFF2-40B4-BE49-F238E27FC236}">
                  <a16:creationId xmlns:a16="http://schemas.microsoft.com/office/drawing/2014/main" id="{2E3F5B7A-FAB9-6239-5D4E-A395EA96F264}"/>
                </a:ext>
              </a:extLst>
            </p:cNvPr>
            <p:cNvGrpSpPr>
              <a:grpSpLocks noChangeAspect="1"/>
            </p:cNvGrpSpPr>
            <p:nvPr/>
          </p:nvGrpSpPr>
          <p:grpSpPr>
            <a:xfrm>
              <a:off x="7971457" y="3351285"/>
              <a:ext cx="1172687" cy="652208"/>
              <a:chOff x="7694952" y="2860987"/>
              <a:chExt cx="1800210" cy="1001214"/>
            </a:xfrm>
          </p:grpSpPr>
          <p:sp>
            <p:nvSpPr>
              <p:cNvPr id="2252" name="Arc 2251">
                <a:extLst>
                  <a:ext uri="{FF2B5EF4-FFF2-40B4-BE49-F238E27FC236}">
                    <a16:creationId xmlns:a16="http://schemas.microsoft.com/office/drawing/2014/main" id="{D00DE165-C74C-FD68-BE9D-FC05C8DF2194}"/>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53" name="Arc 2252">
                <a:extLst>
                  <a:ext uri="{FF2B5EF4-FFF2-40B4-BE49-F238E27FC236}">
                    <a16:creationId xmlns:a16="http://schemas.microsoft.com/office/drawing/2014/main" id="{DF91964D-358B-3D0B-1DBA-D13EA0B0806B}"/>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254" name="Group 2253">
                <a:extLst>
                  <a:ext uri="{FF2B5EF4-FFF2-40B4-BE49-F238E27FC236}">
                    <a16:creationId xmlns:a16="http://schemas.microsoft.com/office/drawing/2014/main" id="{76EB1B06-9F0C-AE73-E76D-346F48D3B3CC}"/>
                  </a:ext>
                </a:extLst>
              </p:cNvPr>
              <p:cNvGrpSpPr/>
              <p:nvPr/>
            </p:nvGrpSpPr>
            <p:grpSpPr>
              <a:xfrm rot="20315110">
                <a:off x="7694952" y="3178123"/>
                <a:ext cx="1800210" cy="684078"/>
                <a:chOff x="7691967" y="3253738"/>
                <a:chExt cx="1800210" cy="684078"/>
              </a:xfrm>
            </p:grpSpPr>
            <p:grpSp>
              <p:nvGrpSpPr>
                <p:cNvPr id="2255" name="Group 2254">
                  <a:extLst>
                    <a:ext uri="{FF2B5EF4-FFF2-40B4-BE49-F238E27FC236}">
                      <a16:creationId xmlns:a16="http://schemas.microsoft.com/office/drawing/2014/main" id="{FEC6AE35-9BF4-F54E-A5EF-ECFFD1963B8D}"/>
                    </a:ext>
                  </a:extLst>
                </p:cNvPr>
                <p:cNvGrpSpPr/>
                <p:nvPr/>
              </p:nvGrpSpPr>
              <p:grpSpPr>
                <a:xfrm>
                  <a:off x="7691967" y="3554306"/>
                  <a:ext cx="190500" cy="194734"/>
                  <a:chOff x="7738533" y="3702473"/>
                  <a:chExt cx="190500" cy="194734"/>
                </a:xfrm>
              </p:grpSpPr>
              <p:sp>
                <p:nvSpPr>
                  <p:cNvPr id="2269" name="Oval 2268">
                    <a:extLst>
                      <a:ext uri="{FF2B5EF4-FFF2-40B4-BE49-F238E27FC236}">
                        <a16:creationId xmlns:a16="http://schemas.microsoft.com/office/drawing/2014/main" id="{67EE4074-6CFE-A09A-0ED5-1E2C67FD9F30}"/>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70" name="Oval 2269">
                    <a:extLst>
                      <a:ext uri="{FF2B5EF4-FFF2-40B4-BE49-F238E27FC236}">
                        <a16:creationId xmlns:a16="http://schemas.microsoft.com/office/drawing/2014/main" id="{E2F35636-7C52-A63E-792E-84B10013E0A5}"/>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71" name="Oval 2270">
                    <a:extLst>
                      <a:ext uri="{FF2B5EF4-FFF2-40B4-BE49-F238E27FC236}">
                        <a16:creationId xmlns:a16="http://schemas.microsoft.com/office/drawing/2014/main" id="{619BF2F3-02B9-5F29-BD38-B5DB732EA918}"/>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256" name="Group 2255">
                  <a:extLst>
                    <a:ext uri="{FF2B5EF4-FFF2-40B4-BE49-F238E27FC236}">
                      <a16:creationId xmlns:a16="http://schemas.microsoft.com/office/drawing/2014/main" id="{67D67479-23CC-7880-49C6-79F8ECCC8B47}"/>
                    </a:ext>
                  </a:extLst>
                </p:cNvPr>
                <p:cNvGrpSpPr/>
                <p:nvPr/>
              </p:nvGrpSpPr>
              <p:grpSpPr>
                <a:xfrm>
                  <a:off x="8111067" y="3511973"/>
                  <a:ext cx="135467" cy="182033"/>
                  <a:chOff x="8022167" y="3495040"/>
                  <a:chExt cx="135467" cy="182033"/>
                </a:xfrm>
              </p:grpSpPr>
              <p:sp>
                <p:nvSpPr>
                  <p:cNvPr id="2267" name="Oval 2266">
                    <a:extLst>
                      <a:ext uri="{FF2B5EF4-FFF2-40B4-BE49-F238E27FC236}">
                        <a16:creationId xmlns:a16="http://schemas.microsoft.com/office/drawing/2014/main" id="{17382EBA-8D43-4481-6C73-7E352B1B48F2}"/>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68" name="Oval 2267">
                    <a:extLst>
                      <a:ext uri="{FF2B5EF4-FFF2-40B4-BE49-F238E27FC236}">
                        <a16:creationId xmlns:a16="http://schemas.microsoft.com/office/drawing/2014/main" id="{F30F0833-394F-BDAC-54FD-7B16644DBE7B}"/>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257" name="Oval 2256">
                  <a:extLst>
                    <a:ext uri="{FF2B5EF4-FFF2-40B4-BE49-F238E27FC236}">
                      <a16:creationId xmlns:a16="http://schemas.microsoft.com/office/drawing/2014/main" id="{DB65AC69-6ACB-81D9-188B-D1E114699629}"/>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2258" name="Group 2257">
                  <a:extLst>
                    <a:ext uri="{FF2B5EF4-FFF2-40B4-BE49-F238E27FC236}">
                      <a16:creationId xmlns:a16="http://schemas.microsoft.com/office/drawing/2014/main" id="{7D76C656-7A85-4C95-D2E8-22E50D3D2525}"/>
                    </a:ext>
                  </a:extLst>
                </p:cNvPr>
                <p:cNvGrpSpPr/>
                <p:nvPr/>
              </p:nvGrpSpPr>
              <p:grpSpPr>
                <a:xfrm>
                  <a:off x="8602136" y="3253738"/>
                  <a:ext cx="207433" cy="194734"/>
                  <a:chOff x="8170334" y="3854872"/>
                  <a:chExt cx="207433" cy="194734"/>
                </a:xfrm>
              </p:grpSpPr>
              <p:sp>
                <p:nvSpPr>
                  <p:cNvPr id="2263" name="Oval 2262">
                    <a:extLst>
                      <a:ext uri="{FF2B5EF4-FFF2-40B4-BE49-F238E27FC236}">
                        <a16:creationId xmlns:a16="http://schemas.microsoft.com/office/drawing/2014/main" id="{B808B4A9-AA9F-2BB4-771D-2A55783A9615}"/>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64" name="Oval 2263">
                    <a:extLst>
                      <a:ext uri="{FF2B5EF4-FFF2-40B4-BE49-F238E27FC236}">
                        <a16:creationId xmlns:a16="http://schemas.microsoft.com/office/drawing/2014/main" id="{425174E7-3F3A-6AFC-F3B8-B262620863E9}"/>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65" name="Oval 2264">
                    <a:extLst>
                      <a:ext uri="{FF2B5EF4-FFF2-40B4-BE49-F238E27FC236}">
                        <a16:creationId xmlns:a16="http://schemas.microsoft.com/office/drawing/2014/main" id="{CBC6592A-3E41-E20D-1FD4-99C633970333}"/>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66" name="Oval 2265">
                    <a:extLst>
                      <a:ext uri="{FF2B5EF4-FFF2-40B4-BE49-F238E27FC236}">
                        <a16:creationId xmlns:a16="http://schemas.microsoft.com/office/drawing/2014/main" id="{AB60C7E1-4D4B-3E0D-6EF7-E9CBECA3FD08}"/>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259" name="TextBox 2258">
                  <a:extLst>
                    <a:ext uri="{FF2B5EF4-FFF2-40B4-BE49-F238E27FC236}">
                      <a16:creationId xmlns:a16="http://schemas.microsoft.com/office/drawing/2014/main" id="{2E5F973C-6753-9509-C4AB-A8B1FE8F8BEC}"/>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2260" name="Straight Connector 2259">
                  <a:extLst>
                    <a:ext uri="{FF2B5EF4-FFF2-40B4-BE49-F238E27FC236}">
                      <a16:creationId xmlns:a16="http://schemas.microsoft.com/office/drawing/2014/main" id="{3BF60F0A-6F08-0B21-2DA8-7E770F0A4B96}"/>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261" name="Straight Connector 2260">
                  <a:extLst>
                    <a:ext uri="{FF2B5EF4-FFF2-40B4-BE49-F238E27FC236}">
                      <a16:creationId xmlns:a16="http://schemas.microsoft.com/office/drawing/2014/main" id="{11D072A5-0E27-C4EC-F845-95263AC61277}"/>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262" name="Straight Connector 2261">
                  <a:extLst>
                    <a:ext uri="{FF2B5EF4-FFF2-40B4-BE49-F238E27FC236}">
                      <a16:creationId xmlns:a16="http://schemas.microsoft.com/office/drawing/2014/main" id="{9BA6F045-5FED-6975-E95E-3503FA8E1A12}"/>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2251" name="Cross 2250">
              <a:extLst>
                <a:ext uri="{FF2B5EF4-FFF2-40B4-BE49-F238E27FC236}">
                  <a16:creationId xmlns:a16="http://schemas.microsoft.com/office/drawing/2014/main" id="{3C08683B-C653-942A-8763-5CB2C0347D2D}"/>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Tree>
    <p:extLst>
      <p:ext uri="{BB962C8B-B14F-4D97-AF65-F5344CB8AC3E}">
        <p14:creationId xmlns:p14="http://schemas.microsoft.com/office/powerpoint/2010/main" val="3670066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24BC7-C7DD-8476-CE0B-9B8E4D3C7CC5}"/>
              </a:ext>
            </a:extLst>
          </p:cNvPr>
          <p:cNvSpPr>
            <a:spLocks noGrp="1"/>
          </p:cNvSpPr>
          <p:nvPr>
            <p:ph type="title"/>
          </p:nvPr>
        </p:nvSpPr>
        <p:spPr/>
        <p:txBody>
          <a:bodyPr/>
          <a:lstStyle/>
          <a:p>
            <a:r>
              <a:rPr lang="en-US" dirty="0">
                <a:latin typeface="Century Gothic" panose="020B0502020202020204" pitchFamily="34" charset="0"/>
              </a:rPr>
              <a:t>Tritium Breedin</a:t>
            </a:r>
            <a:r>
              <a:rPr lang="en-US" dirty="0"/>
              <a:t>g Materials</a:t>
            </a:r>
          </a:p>
        </p:txBody>
      </p:sp>
      <p:sp>
        <p:nvSpPr>
          <p:cNvPr id="3" name="Content Placeholder 2">
            <a:extLst>
              <a:ext uri="{FF2B5EF4-FFF2-40B4-BE49-F238E27FC236}">
                <a16:creationId xmlns:a16="http://schemas.microsoft.com/office/drawing/2014/main" id="{934E9CF9-7D64-92DD-B67A-F2E560A06167}"/>
              </a:ext>
            </a:extLst>
          </p:cNvPr>
          <p:cNvSpPr>
            <a:spLocks noGrp="1"/>
          </p:cNvSpPr>
          <p:nvPr>
            <p:ph idx="1"/>
          </p:nvPr>
        </p:nvSpPr>
        <p:spPr>
          <a:xfrm>
            <a:off x="448055" y="1048512"/>
            <a:ext cx="11430000" cy="5644896"/>
          </a:xfrm>
        </p:spPr>
        <p:txBody>
          <a:bodyPr>
            <a:normAutofit/>
          </a:bodyPr>
          <a:lstStyle/>
          <a:p>
            <a:pPr marL="0" indent="0">
              <a:buNone/>
            </a:pPr>
            <a:endParaRPr lang="en-US" dirty="0">
              <a:latin typeface="Century Gothic"/>
            </a:endParaRPr>
          </a:p>
          <a:p>
            <a:pPr marL="288607"/>
            <a:r>
              <a:rPr lang="en-US" dirty="0">
                <a:cs typeface="Arial"/>
              </a:rPr>
              <a:t>Liquid Metals</a:t>
            </a:r>
          </a:p>
          <a:p>
            <a:pPr marL="687070" lvl="1"/>
            <a:r>
              <a:rPr lang="en-US" dirty="0">
                <a:cs typeface="Arial"/>
              </a:rPr>
              <a:t>Li</a:t>
            </a:r>
          </a:p>
          <a:p>
            <a:pPr marL="687070" lvl="1"/>
            <a:r>
              <a:rPr lang="en-US" dirty="0" err="1">
                <a:cs typeface="Arial"/>
              </a:rPr>
              <a:t>PbLi</a:t>
            </a:r>
            <a:endParaRPr lang="en-US" dirty="0">
              <a:cs typeface="Arial"/>
            </a:endParaRPr>
          </a:p>
          <a:p>
            <a:pPr marL="288607"/>
            <a:r>
              <a:rPr lang="en-US" dirty="0">
                <a:cs typeface="Arial"/>
              </a:rPr>
              <a:t>Solid Ceramics</a:t>
            </a:r>
          </a:p>
          <a:p>
            <a:pPr marL="687070" lvl="1"/>
            <a:r>
              <a:rPr lang="en-US" dirty="0">
                <a:cs typeface="Arial"/>
              </a:rPr>
              <a:t>Li</a:t>
            </a:r>
            <a:r>
              <a:rPr lang="en-US" baseline="-25000" dirty="0">
                <a:cs typeface="Arial"/>
              </a:rPr>
              <a:t>2</a:t>
            </a:r>
            <a:r>
              <a:rPr lang="en-US" dirty="0">
                <a:cs typeface="Arial"/>
              </a:rPr>
              <a:t>TiO</a:t>
            </a:r>
            <a:r>
              <a:rPr lang="en-US" baseline="-25000" dirty="0">
                <a:cs typeface="Arial"/>
              </a:rPr>
              <a:t>3</a:t>
            </a:r>
            <a:r>
              <a:rPr lang="en-US" dirty="0">
                <a:cs typeface="Arial"/>
              </a:rPr>
              <a:t>, Li</a:t>
            </a:r>
            <a:r>
              <a:rPr lang="en-US" baseline="-25000" dirty="0">
                <a:cs typeface="Arial"/>
              </a:rPr>
              <a:t>4</a:t>
            </a:r>
            <a:r>
              <a:rPr lang="en-US" dirty="0">
                <a:cs typeface="Arial"/>
              </a:rPr>
              <a:t>SiO</a:t>
            </a:r>
            <a:r>
              <a:rPr lang="en-US" baseline="-25000" dirty="0">
                <a:cs typeface="Arial"/>
              </a:rPr>
              <a:t>4</a:t>
            </a:r>
            <a:r>
              <a:rPr lang="en-US" dirty="0">
                <a:cs typeface="Arial"/>
              </a:rPr>
              <a:t>, and many others possible</a:t>
            </a:r>
          </a:p>
          <a:p>
            <a:pPr marL="288607"/>
            <a:r>
              <a:rPr lang="en-US" dirty="0">
                <a:cs typeface="Arial"/>
              </a:rPr>
              <a:t>Molten Salts</a:t>
            </a:r>
          </a:p>
          <a:p>
            <a:pPr marL="687070" lvl="1"/>
            <a:r>
              <a:rPr lang="en-US" dirty="0">
                <a:cs typeface="Arial"/>
              </a:rPr>
              <a:t>FLiBe (2LiF + BeF</a:t>
            </a:r>
            <a:r>
              <a:rPr lang="en-US" baseline="-25000" dirty="0">
                <a:cs typeface="Arial"/>
              </a:rPr>
              <a:t>2</a:t>
            </a:r>
            <a:r>
              <a:rPr lang="en-US" dirty="0">
                <a:cs typeface="Arial"/>
              </a:rPr>
              <a:t>)</a:t>
            </a:r>
          </a:p>
          <a:p>
            <a:pPr marL="687070" lvl="1"/>
            <a:r>
              <a:rPr lang="en-US" dirty="0" err="1">
                <a:cs typeface="Arial"/>
              </a:rPr>
              <a:t>FLiNaBe</a:t>
            </a:r>
            <a:r>
              <a:rPr lang="en-US" dirty="0">
                <a:cs typeface="Arial"/>
              </a:rPr>
              <a:t> (LiF + </a:t>
            </a:r>
            <a:r>
              <a:rPr lang="en-US" dirty="0" err="1">
                <a:cs typeface="Arial"/>
              </a:rPr>
              <a:t>NaF</a:t>
            </a:r>
            <a:r>
              <a:rPr lang="en-US" dirty="0">
                <a:cs typeface="Arial"/>
              </a:rPr>
              <a:t> + BeF</a:t>
            </a:r>
            <a:r>
              <a:rPr lang="en-US" baseline="-25000" dirty="0">
                <a:cs typeface="Arial"/>
              </a:rPr>
              <a:t>2</a:t>
            </a:r>
            <a:r>
              <a:rPr lang="en-US" dirty="0">
                <a:cs typeface="Arial"/>
              </a:rPr>
              <a:t>)</a:t>
            </a:r>
          </a:p>
          <a:p>
            <a:pPr marL="687070" lvl="1"/>
            <a:endParaRPr lang="en-US" dirty="0"/>
          </a:p>
          <a:p>
            <a:pPr marL="687070" lvl="1"/>
            <a:endParaRPr lang="en-US" dirty="0"/>
          </a:p>
          <a:p>
            <a:pPr marL="687070" lvl="1"/>
            <a:endParaRPr lang="en-US" dirty="0"/>
          </a:p>
        </p:txBody>
      </p:sp>
      <p:pic>
        <p:nvPicPr>
          <p:cNvPr id="5122" name="Picture 2" descr="Turning neutrons into fusion fuel | News | MIT Plasma Science and Fusion  Center">
            <a:extLst>
              <a:ext uri="{FF2B5EF4-FFF2-40B4-BE49-F238E27FC236}">
                <a16:creationId xmlns:a16="http://schemas.microsoft.com/office/drawing/2014/main" id="{C1B853CB-CD48-4F93-72B7-D661CD10D68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21677" y="4149340"/>
            <a:ext cx="3024687" cy="226851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8BB5CFB9-997E-168A-43D1-FC2648F07CB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70669" y="354359"/>
            <a:ext cx="3301437" cy="161483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AC5F8E37-9471-600A-51AE-DA9AD2F3E4D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38708" y="2249810"/>
            <a:ext cx="3352581" cy="16263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1C0C5D5-34DA-A8EF-7E12-C0CB7C41522D}"/>
              </a:ext>
            </a:extLst>
          </p:cNvPr>
          <p:cNvSpPr txBox="1"/>
          <p:nvPr/>
        </p:nvSpPr>
        <p:spPr>
          <a:xfrm>
            <a:off x="6740963" y="6367689"/>
            <a:ext cx="3156601" cy="461665"/>
          </a:xfrm>
          <a:prstGeom prst="rect">
            <a:avLst/>
          </a:prstGeom>
          <a:noFill/>
        </p:spPr>
        <p:txBody>
          <a:bodyPr wrap="square">
            <a:spAutoFit/>
          </a:bodyPr>
          <a:lstStyle/>
          <a:p>
            <a:r>
              <a:rPr lang="en-US" sz="1200" dirty="0">
                <a:latin typeface="Century Gothic" panose="020B0502020202020204" pitchFamily="34" charset="0"/>
              </a:rPr>
              <a:t>https://</a:t>
            </a:r>
            <a:r>
              <a:rPr lang="en-US" sz="1200" dirty="0" err="1">
                <a:latin typeface="Century Gothic" panose="020B0502020202020204" pitchFamily="34" charset="0"/>
              </a:rPr>
              <a:t>www.psfc.mit.edu</a:t>
            </a:r>
            <a:r>
              <a:rPr lang="en-US" sz="1200" dirty="0">
                <a:latin typeface="Century Gothic" panose="020B0502020202020204" pitchFamily="34" charset="0"/>
              </a:rPr>
              <a:t>/news/2022/turning-neutrons-into-fusion-fuel</a:t>
            </a:r>
          </a:p>
        </p:txBody>
      </p:sp>
      <p:sp>
        <p:nvSpPr>
          <p:cNvPr id="7" name="TextBox 6">
            <a:extLst>
              <a:ext uri="{FF2B5EF4-FFF2-40B4-BE49-F238E27FC236}">
                <a16:creationId xmlns:a16="http://schemas.microsoft.com/office/drawing/2014/main" id="{ED9C854B-67FC-A1B4-2E8F-322F6D591942}"/>
              </a:ext>
            </a:extLst>
          </p:cNvPr>
          <p:cNvSpPr txBox="1"/>
          <p:nvPr/>
        </p:nvSpPr>
        <p:spPr>
          <a:xfrm>
            <a:off x="8738707" y="3701069"/>
            <a:ext cx="3352582" cy="461665"/>
          </a:xfrm>
          <a:prstGeom prst="rect">
            <a:avLst/>
          </a:prstGeom>
          <a:noFill/>
        </p:spPr>
        <p:txBody>
          <a:bodyPr wrap="square">
            <a:spAutoFit/>
          </a:bodyPr>
          <a:lstStyle/>
          <a:p>
            <a:r>
              <a:rPr lang="en-US" sz="1200" b="0" i="0" u="none" strike="noStrike" dirty="0">
                <a:solidFill>
                  <a:srgbClr val="000000"/>
                </a:solidFill>
                <a:effectLst/>
                <a:latin typeface="Century Gothic" panose="020B0502020202020204" pitchFamily="34" charset="0"/>
              </a:rPr>
              <a:t>S. </a:t>
            </a:r>
            <a:r>
              <a:rPr lang="en-US" sz="1200" b="0" i="0" u="none" strike="noStrike" dirty="0" err="1">
                <a:solidFill>
                  <a:srgbClr val="000000"/>
                </a:solidFill>
                <a:effectLst/>
                <a:latin typeface="Century Gothic" panose="020B0502020202020204" pitchFamily="34" charset="0"/>
              </a:rPr>
              <a:t>Sharafat</a:t>
            </a:r>
            <a:r>
              <a:rPr lang="en-US" sz="1200" b="0" i="0" u="none" strike="noStrike" dirty="0">
                <a:solidFill>
                  <a:srgbClr val="000000"/>
                </a:solidFill>
                <a:effectLst/>
                <a:latin typeface="Century Gothic" panose="020B0502020202020204" pitchFamily="34" charset="0"/>
              </a:rPr>
              <a:t> et al., </a:t>
            </a:r>
            <a:r>
              <a:rPr lang="en-US" sz="1200" b="0" i="1" u="none" strike="noStrike" dirty="0">
                <a:solidFill>
                  <a:srgbClr val="000000"/>
                </a:solidFill>
                <a:effectLst/>
                <a:latin typeface="Century Gothic" panose="020B0502020202020204" pitchFamily="34" charset="0"/>
              </a:rPr>
              <a:t>Fusion Engineering and Design </a:t>
            </a:r>
            <a:r>
              <a:rPr lang="en-US" sz="1200" b="1" i="0" u="none" strike="noStrike" dirty="0">
                <a:solidFill>
                  <a:srgbClr val="000000"/>
                </a:solidFill>
                <a:effectLst/>
                <a:latin typeface="Century Gothic" panose="020B0502020202020204" pitchFamily="34" charset="0"/>
              </a:rPr>
              <a:t>109-111</a:t>
            </a:r>
            <a:r>
              <a:rPr lang="en-US" sz="1200" b="0" i="0" u="none" strike="noStrike" dirty="0">
                <a:solidFill>
                  <a:srgbClr val="000000"/>
                </a:solidFill>
                <a:effectLst/>
                <a:latin typeface="Century Gothic" panose="020B0502020202020204" pitchFamily="34" charset="0"/>
              </a:rPr>
              <a:t> (2016) 119-127 </a:t>
            </a:r>
            <a:r>
              <a:rPr lang="en-US" sz="1200" b="0" i="0" dirty="0">
                <a:solidFill>
                  <a:srgbClr val="000000"/>
                </a:solidFill>
                <a:effectLst/>
                <a:latin typeface="Century Gothic" panose="020B0502020202020204" pitchFamily="34" charset="0"/>
              </a:rPr>
              <a:t>​</a:t>
            </a:r>
            <a:endParaRPr lang="en-US" sz="1200" dirty="0">
              <a:latin typeface="Century Gothic" panose="020B0502020202020204" pitchFamily="34" charset="0"/>
            </a:endParaRPr>
          </a:p>
        </p:txBody>
      </p:sp>
      <p:sp>
        <p:nvSpPr>
          <p:cNvPr id="4" name="TextBox 3">
            <a:extLst>
              <a:ext uri="{FF2B5EF4-FFF2-40B4-BE49-F238E27FC236}">
                <a16:creationId xmlns:a16="http://schemas.microsoft.com/office/drawing/2014/main" id="{0AD452B2-C6BC-1F99-D439-A0036BF4816A}"/>
              </a:ext>
            </a:extLst>
          </p:cNvPr>
          <p:cNvSpPr txBox="1"/>
          <p:nvPr/>
        </p:nvSpPr>
        <p:spPr>
          <a:xfrm>
            <a:off x="3776869" y="4717773"/>
            <a:ext cx="2977097" cy="341632"/>
          </a:xfrm>
          <a:prstGeom prst="rect">
            <a:avLst/>
          </a:prstGeom>
          <a:noFill/>
        </p:spPr>
        <p:txBody>
          <a:bodyPr wrap="none" rtlCol="0">
            <a:spAutoFit/>
          </a:bodyPr>
          <a:lstStyle/>
          <a:p>
            <a:pPr algn="l">
              <a:lnSpc>
                <a:spcPct val="90000"/>
              </a:lnSpc>
            </a:pPr>
            <a:r>
              <a:rPr lang="en-US" dirty="0">
                <a:solidFill>
                  <a:srgbClr val="FF0000"/>
                </a:solidFill>
                <a:latin typeface="+mn-lt"/>
              </a:rPr>
              <a:t>High melt temperature ✕</a:t>
            </a:r>
          </a:p>
        </p:txBody>
      </p:sp>
      <p:sp>
        <p:nvSpPr>
          <p:cNvPr id="6" name="TextBox 5">
            <a:extLst>
              <a:ext uri="{FF2B5EF4-FFF2-40B4-BE49-F238E27FC236}">
                <a16:creationId xmlns:a16="http://schemas.microsoft.com/office/drawing/2014/main" id="{0AC77037-2D45-B43F-A9E7-64EC5B94FCC7}"/>
              </a:ext>
            </a:extLst>
          </p:cNvPr>
          <p:cNvSpPr txBox="1"/>
          <p:nvPr/>
        </p:nvSpPr>
        <p:spPr>
          <a:xfrm>
            <a:off x="2988365" y="4248904"/>
            <a:ext cx="2807179" cy="369332"/>
          </a:xfrm>
          <a:prstGeom prst="rect">
            <a:avLst/>
          </a:prstGeom>
          <a:noFill/>
        </p:spPr>
        <p:txBody>
          <a:bodyPr wrap="none" rtlCol="0">
            <a:spAutoFit/>
          </a:bodyPr>
          <a:lstStyle/>
          <a:p>
            <a:pPr algn="l">
              <a:lnSpc>
                <a:spcPct val="90000"/>
              </a:lnSpc>
            </a:pPr>
            <a:r>
              <a:rPr lang="en-US" sz="2000" dirty="0">
                <a:solidFill>
                  <a:srgbClr val="FF0000"/>
                </a:solidFill>
                <a:latin typeface="+mn-lt"/>
                <a:sym typeface="Wingdings" pitchFamily="2" charset="2"/>
              </a:rPr>
              <a:t> </a:t>
            </a:r>
            <a:r>
              <a:rPr lang="en-US" sz="2000" b="1" dirty="0">
                <a:solidFill>
                  <a:srgbClr val="FF0000"/>
                </a:solidFill>
                <a:latin typeface="+mn-lt"/>
                <a:sym typeface="Wingdings" pitchFamily="2" charset="2"/>
              </a:rPr>
              <a:t>Highly Corrosive ✕</a:t>
            </a:r>
            <a:endParaRPr lang="en-US" sz="2000" b="1" dirty="0">
              <a:solidFill>
                <a:srgbClr val="FF0000"/>
              </a:solidFill>
              <a:latin typeface="+mn-lt"/>
            </a:endParaRPr>
          </a:p>
        </p:txBody>
      </p:sp>
      <p:sp>
        <p:nvSpPr>
          <p:cNvPr id="9" name="TextBox 8">
            <a:extLst>
              <a:ext uri="{FF2B5EF4-FFF2-40B4-BE49-F238E27FC236}">
                <a16:creationId xmlns:a16="http://schemas.microsoft.com/office/drawing/2014/main" id="{31AC3BCD-04FA-48F3-1E85-9A55B1D30CA3}"/>
              </a:ext>
            </a:extLst>
          </p:cNvPr>
          <p:cNvSpPr txBox="1"/>
          <p:nvPr/>
        </p:nvSpPr>
        <p:spPr>
          <a:xfrm>
            <a:off x="6023225" y="1844482"/>
            <a:ext cx="4877656" cy="1107996"/>
          </a:xfrm>
          <a:prstGeom prst="rect">
            <a:avLst/>
          </a:prstGeom>
          <a:noFill/>
        </p:spPr>
        <p:txBody>
          <a:bodyPr wrap="square">
            <a:spAutoFit/>
          </a:bodyPr>
          <a:lstStyle/>
          <a:p>
            <a:pPr marL="457200" indent="-457200">
              <a:spcBef>
                <a:spcPts val="0"/>
              </a:spcBef>
              <a:spcAft>
                <a:spcPts val="0"/>
              </a:spcAft>
            </a:pPr>
            <a:r>
              <a:rPr lang="en-US" kern="100" dirty="0">
                <a:latin typeface="Aptos" panose="020B0004020202020204" pitchFamily="34" charset="0"/>
                <a:ea typeface="Times New Roman" panose="02020603050405020304" pitchFamily="18" charset="0"/>
                <a:cs typeface="Times New Roman" panose="02020603050405020304" pitchFamily="18" charset="0"/>
              </a:rPr>
              <a:t>	</a:t>
            </a:r>
            <a:r>
              <a:rPr lang="en-US" sz="1200" kern="100" dirty="0">
                <a:effectLst/>
                <a:latin typeface="+mn-lt"/>
                <a:ea typeface="Times New Roman" panose="02020603050405020304" pitchFamily="18" charset="0"/>
                <a:cs typeface="Times New Roman" panose="02020603050405020304" pitchFamily="18" charset="0"/>
              </a:rPr>
              <a:t>X. R. Wang</a:t>
            </a:r>
            <a:r>
              <a:rPr lang="en-US" sz="1200" i="1" kern="100" dirty="0">
                <a:effectLst/>
                <a:latin typeface="+mn-lt"/>
                <a:ea typeface="Times New Roman" panose="02020603050405020304" pitchFamily="18" charset="0"/>
                <a:cs typeface="Times New Roman" panose="02020603050405020304" pitchFamily="18" charset="0"/>
              </a:rPr>
              <a:t> et al.</a:t>
            </a:r>
            <a:r>
              <a:rPr lang="en-US" sz="1200" kern="100" dirty="0">
                <a:effectLst/>
                <a:latin typeface="+mn-lt"/>
                <a:ea typeface="Times New Roman" panose="02020603050405020304" pitchFamily="18" charset="0"/>
                <a:cs typeface="Times New Roman" panose="02020603050405020304" pitchFamily="18" charset="0"/>
              </a:rPr>
              <a:t>, </a:t>
            </a:r>
            <a:r>
              <a:rPr lang="en-US" sz="1200" i="1" kern="100" dirty="0">
                <a:effectLst/>
                <a:latin typeface="+mn-lt"/>
                <a:ea typeface="Times New Roman" panose="02020603050405020304" pitchFamily="18" charset="0"/>
                <a:cs typeface="Times New Roman" panose="02020603050405020304" pitchFamily="18" charset="0"/>
              </a:rPr>
              <a:t>Fusion Science and Technology, </a:t>
            </a:r>
            <a:r>
              <a:rPr lang="en-US" sz="1200" kern="100" dirty="0">
                <a:effectLst/>
                <a:latin typeface="+mn-lt"/>
                <a:ea typeface="Times New Roman" panose="02020603050405020304" pitchFamily="18" charset="0"/>
                <a:cs typeface="Times New Roman" panose="02020603050405020304" pitchFamily="18" charset="0"/>
              </a:rPr>
              <a:t>vol. 67, no. 1, (2017) 193-219</a:t>
            </a:r>
          </a:p>
          <a:p>
            <a:pPr marL="0" marR="0">
              <a:spcBef>
                <a:spcPts val="0"/>
              </a:spcBef>
              <a:spcAft>
                <a:spcPts val="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 </a:t>
            </a:r>
          </a:p>
          <a:p>
            <a:r>
              <a:rPr lang="en-US" dirty="0">
                <a:effectLst/>
              </a:rPr>
              <a:t> </a:t>
            </a:r>
            <a:endParaRPr lang="en-US" dirty="0"/>
          </a:p>
        </p:txBody>
      </p:sp>
      <p:sp>
        <p:nvSpPr>
          <p:cNvPr id="8" name="TextBox 7">
            <a:extLst>
              <a:ext uri="{FF2B5EF4-FFF2-40B4-BE49-F238E27FC236}">
                <a16:creationId xmlns:a16="http://schemas.microsoft.com/office/drawing/2014/main" id="{788EFA8A-E6AB-8EC7-E9C9-44DE38C8043F}"/>
              </a:ext>
            </a:extLst>
          </p:cNvPr>
          <p:cNvSpPr txBox="1"/>
          <p:nvPr/>
        </p:nvSpPr>
        <p:spPr>
          <a:xfrm>
            <a:off x="3109943" y="1706252"/>
            <a:ext cx="3496340" cy="701731"/>
          </a:xfrm>
          <a:prstGeom prst="rect">
            <a:avLst/>
          </a:prstGeom>
          <a:noFill/>
        </p:spPr>
        <p:txBody>
          <a:bodyPr wrap="square" rtlCol="0">
            <a:spAutoFit/>
          </a:bodyPr>
          <a:lstStyle/>
          <a:p>
            <a:pPr marL="342900" indent="-342900" algn="l">
              <a:lnSpc>
                <a:spcPct val="90000"/>
              </a:lnSpc>
              <a:buFont typeface="Wingdings" pitchFamily="2" charset="2"/>
              <a:buChar char="ß"/>
            </a:pPr>
            <a:r>
              <a:rPr lang="en-US" sz="2000" b="1" dirty="0">
                <a:solidFill>
                  <a:schemeClr val="accent4">
                    <a:lumMod val="75000"/>
                  </a:schemeClr>
                </a:solidFill>
                <a:latin typeface="+mn-lt"/>
                <a:sym typeface="Wingdings" pitchFamily="2" charset="2"/>
              </a:rPr>
              <a:t>Magnetohydrodynamic</a:t>
            </a:r>
            <a:r>
              <a:rPr lang="en-US" sz="2400" b="1" dirty="0">
                <a:solidFill>
                  <a:schemeClr val="accent4">
                    <a:lumMod val="75000"/>
                  </a:schemeClr>
                </a:solidFill>
                <a:latin typeface="+mn-lt"/>
                <a:sym typeface="Wingdings" pitchFamily="2" charset="2"/>
              </a:rPr>
              <a:t> </a:t>
            </a:r>
            <a:r>
              <a:rPr lang="en-US" sz="2000" b="1" dirty="0">
                <a:solidFill>
                  <a:schemeClr val="accent4">
                    <a:lumMod val="75000"/>
                  </a:schemeClr>
                </a:solidFill>
                <a:latin typeface="+mn-lt"/>
                <a:sym typeface="Wingdings" pitchFamily="2" charset="2"/>
              </a:rPr>
              <a:t>challenges</a:t>
            </a:r>
          </a:p>
        </p:txBody>
      </p:sp>
      <p:sp>
        <p:nvSpPr>
          <p:cNvPr id="10" name="TextBox 9">
            <a:extLst>
              <a:ext uri="{FF2B5EF4-FFF2-40B4-BE49-F238E27FC236}">
                <a16:creationId xmlns:a16="http://schemas.microsoft.com/office/drawing/2014/main" id="{8ACB3E02-78B7-2B04-7E9B-6A9DD54E9249}"/>
              </a:ext>
            </a:extLst>
          </p:cNvPr>
          <p:cNvSpPr txBox="1"/>
          <p:nvPr/>
        </p:nvSpPr>
        <p:spPr>
          <a:xfrm>
            <a:off x="3032772" y="2485631"/>
            <a:ext cx="3982180" cy="341632"/>
          </a:xfrm>
          <a:prstGeom prst="rect">
            <a:avLst/>
          </a:prstGeom>
          <a:noFill/>
        </p:spPr>
        <p:txBody>
          <a:bodyPr wrap="none" rtlCol="0">
            <a:spAutoFit/>
          </a:bodyPr>
          <a:lstStyle/>
          <a:p>
            <a:pPr algn="l">
              <a:lnSpc>
                <a:spcPct val="90000"/>
              </a:lnSpc>
            </a:pPr>
            <a:r>
              <a:rPr lang="en-US" dirty="0">
                <a:solidFill>
                  <a:srgbClr val="0070C0"/>
                </a:solidFill>
                <a:latin typeface="+mn-lt"/>
              </a:rPr>
              <a:t>Relatively low melt temperature ✓</a:t>
            </a:r>
          </a:p>
        </p:txBody>
      </p:sp>
      <p:sp>
        <p:nvSpPr>
          <p:cNvPr id="11" name="TextBox 10">
            <a:extLst>
              <a:ext uri="{FF2B5EF4-FFF2-40B4-BE49-F238E27FC236}">
                <a16:creationId xmlns:a16="http://schemas.microsoft.com/office/drawing/2014/main" id="{3E4F2A54-95BE-7BB9-24DB-24C22C30E4B6}"/>
              </a:ext>
            </a:extLst>
          </p:cNvPr>
          <p:cNvSpPr txBox="1"/>
          <p:nvPr/>
        </p:nvSpPr>
        <p:spPr>
          <a:xfrm>
            <a:off x="3495606" y="3159357"/>
            <a:ext cx="3400290" cy="369332"/>
          </a:xfrm>
          <a:prstGeom prst="rect">
            <a:avLst/>
          </a:prstGeom>
          <a:noFill/>
        </p:spPr>
        <p:txBody>
          <a:bodyPr wrap="none" rtlCol="0">
            <a:spAutoFit/>
          </a:bodyPr>
          <a:lstStyle/>
          <a:p>
            <a:pPr algn="l">
              <a:lnSpc>
                <a:spcPct val="90000"/>
              </a:lnSpc>
            </a:pPr>
            <a:r>
              <a:rPr lang="en-US" sz="2000" dirty="0">
                <a:solidFill>
                  <a:schemeClr val="accent4">
                    <a:lumMod val="75000"/>
                  </a:schemeClr>
                </a:solidFill>
                <a:latin typeface="+mn-lt"/>
                <a:sym typeface="Wingdings" pitchFamily="2" charset="2"/>
              </a:rPr>
              <a:t> </a:t>
            </a:r>
            <a:r>
              <a:rPr lang="en-US" sz="2000" b="1" dirty="0">
                <a:solidFill>
                  <a:schemeClr val="accent4">
                    <a:lumMod val="75000"/>
                  </a:schemeClr>
                </a:solidFill>
                <a:latin typeface="+mn-lt"/>
                <a:sym typeface="Wingdings" pitchFamily="2" charset="2"/>
              </a:rPr>
              <a:t>More structure required</a:t>
            </a:r>
            <a:endParaRPr lang="en-US" sz="2000" b="1" dirty="0">
              <a:solidFill>
                <a:schemeClr val="accent4">
                  <a:lumMod val="75000"/>
                </a:schemeClr>
              </a:solidFill>
              <a:latin typeface="+mn-lt"/>
            </a:endParaRPr>
          </a:p>
        </p:txBody>
      </p:sp>
      <p:sp>
        <p:nvSpPr>
          <p:cNvPr id="12" name="TextBox 11">
            <a:extLst>
              <a:ext uri="{FF2B5EF4-FFF2-40B4-BE49-F238E27FC236}">
                <a16:creationId xmlns:a16="http://schemas.microsoft.com/office/drawing/2014/main" id="{2873B723-BAD4-6918-25F8-0857CE163475}"/>
              </a:ext>
            </a:extLst>
          </p:cNvPr>
          <p:cNvSpPr txBox="1"/>
          <p:nvPr/>
        </p:nvSpPr>
        <p:spPr>
          <a:xfrm>
            <a:off x="4966499" y="5170424"/>
            <a:ext cx="1542410" cy="341632"/>
          </a:xfrm>
          <a:prstGeom prst="rect">
            <a:avLst/>
          </a:prstGeom>
          <a:noFill/>
        </p:spPr>
        <p:txBody>
          <a:bodyPr wrap="none" rtlCol="0">
            <a:spAutoFit/>
          </a:bodyPr>
          <a:lstStyle/>
          <a:p>
            <a:pPr algn="l">
              <a:lnSpc>
                <a:spcPct val="90000"/>
              </a:lnSpc>
            </a:pPr>
            <a:r>
              <a:rPr lang="en-US" dirty="0">
                <a:solidFill>
                  <a:srgbClr val="FF0000"/>
                </a:solidFill>
                <a:latin typeface="+mn-lt"/>
              </a:rPr>
              <a:t>Lower TBR ✕</a:t>
            </a:r>
          </a:p>
        </p:txBody>
      </p:sp>
    </p:spTree>
    <p:extLst>
      <p:ext uri="{BB962C8B-B14F-4D97-AF65-F5344CB8AC3E}">
        <p14:creationId xmlns:p14="http://schemas.microsoft.com/office/powerpoint/2010/main" val="215657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1"/>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E2D6-87B0-013C-558E-224BAF764C67}"/>
              </a:ext>
            </a:extLst>
          </p:cNvPr>
          <p:cNvSpPr>
            <a:spLocks noGrp="1"/>
          </p:cNvSpPr>
          <p:nvPr>
            <p:ph type="title"/>
          </p:nvPr>
        </p:nvSpPr>
        <p:spPr/>
        <p:txBody>
          <a:bodyPr/>
          <a:lstStyle/>
          <a:p>
            <a:r>
              <a:rPr lang="en-US" dirty="0"/>
              <a:t>Tritium Breeding Ratio for Different Materials</a:t>
            </a:r>
          </a:p>
        </p:txBody>
      </p:sp>
      <p:sp>
        <p:nvSpPr>
          <p:cNvPr id="3" name="Content Placeholder 2">
            <a:extLst>
              <a:ext uri="{FF2B5EF4-FFF2-40B4-BE49-F238E27FC236}">
                <a16:creationId xmlns:a16="http://schemas.microsoft.com/office/drawing/2014/main" id="{9462DBFC-953E-A363-060E-78BEDA9D3F50}"/>
              </a:ext>
            </a:extLst>
          </p:cNvPr>
          <p:cNvSpPr>
            <a:spLocks noGrp="1"/>
          </p:cNvSpPr>
          <p:nvPr>
            <p:ph idx="1"/>
          </p:nvPr>
        </p:nvSpPr>
        <p:spPr>
          <a:xfrm>
            <a:off x="332233" y="1162495"/>
            <a:ext cx="6740745" cy="4552897"/>
          </a:xfrm>
        </p:spPr>
        <p:txBody>
          <a:bodyPr/>
          <a:lstStyle/>
          <a:p>
            <a:endParaRPr lang="en-US" dirty="0"/>
          </a:p>
          <a:p>
            <a:endParaRPr lang="en-US" dirty="0"/>
          </a:p>
        </p:txBody>
      </p:sp>
      <p:grpSp>
        <p:nvGrpSpPr>
          <p:cNvPr id="23" name="Group 22">
            <a:extLst>
              <a:ext uri="{FF2B5EF4-FFF2-40B4-BE49-F238E27FC236}">
                <a16:creationId xmlns:a16="http://schemas.microsoft.com/office/drawing/2014/main" id="{F03A1A16-75B3-B6CC-B106-DEAD0B8ECB3C}"/>
              </a:ext>
            </a:extLst>
          </p:cNvPr>
          <p:cNvGrpSpPr/>
          <p:nvPr/>
        </p:nvGrpSpPr>
        <p:grpSpPr>
          <a:xfrm>
            <a:off x="6326071" y="1276435"/>
            <a:ext cx="4609464" cy="4783729"/>
            <a:chOff x="7250303" y="1148616"/>
            <a:chExt cx="4609464" cy="4783729"/>
          </a:xfrm>
        </p:grpSpPr>
        <p:pic>
          <p:nvPicPr>
            <p:cNvPr id="4" name="Picture 3">
              <a:extLst>
                <a:ext uri="{FF2B5EF4-FFF2-40B4-BE49-F238E27FC236}">
                  <a16:creationId xmlns:a16="http://schemas.microsoft.com/office/drawing/2014/main" id="{6FA1DA2C-1D4F-19B6-1BCD-4A4A165D31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0303" y="1148616"/>
              <a:ext cx="4609464" cy="4322064"/>
            </a:xfrm>
            <a:prstGeom prst="rect">
              <a:avLst/>
            </a:prstGeom>
          </p:spPr>
        </p:pic>
        <p:sp>
          <p:nvSpPr>
            <p:cNvPr id="5" name="TextBox 4">
              <a:extLst>
                <a:ext uri="{FF2B5EF4-FFF2-40B4-BE49-F238E27FC236}">
                  <a16:creationId xmlns:a16="http://schemas.microsoft.com/office/drawing/2014/main" id="{7A1AFC77-9E9D-0359-4F4B-E9471920DF26}"/>
                </a:ext>
              </a:extLst>
            </p:cNvPr>
            <p:cNvSpPr txBox="1"/>
            <p:nvPr/>
          </p:nvSpPr>
          <p:spPr>
            <a:xfrm>
              <a:off x="7760542" y="5470680"/>
              <a:ext cx="4099225" cy="461665"/>
            </a:xfrm>
            <a:prstGeom prst="rect">
              <a:avLst/>
            </a:prstGeom>
            <a:noFill/>
          </p:spPr>
          <p:txBody>
            <a:bodyPr wrap="square">
              <a:spAutoFit/>
            </a:bodyPr>
            <a:lstStyle/>
            <a:p>
              <a:r>
                <a:rPr lang="en-US" sz="1200" dirty="0">
                  <a:solidFill>
                    <a:schemeClr val="tx1"/>
                  </a:solidFill>
                  <a:effectLst/>
                  <a:latin typeface="+mn-lt"/>
                </a:rPr>
                <a:t>L. El-</a:t>
              </a:r>
              <a:r>
                <a:rPr lang="en-US" sz="1200" dirty="0" err="1">
                  <a:solidFill>
                    <a:schemeClr val="tx1"/>
                  </a:solidFill>
                  <a:effectLst/>
                  <a:latin typeface="+mn-lt"/>
                </a:rPr>
                <a:t>Guebaly</a:t>
              </a:r>
              <a:r>
                <a:rPr lang="en-US" sz="1200" dirty="0">
                  <a:solidFill>
                    <a:schemeClr val="tx1"/>
                  </a:solidFill>
                  <a:effectLst/>
                  <a:latin typeface="+mn-lt"/>
                </a:rPr>
                <a:t>, in “Fusion Energy and Power: Applications, Technologies and Challenges” (2015)</a:t>
              </a:r>
            </a:p>
          </p:txBody>
        </p:sp>
        <p:cxnSp>
          <p:nvCxnSpPr>
            <p:cNvPr id="8" name="Straight Arrow Connector 7">
              <a:extLst>
                <a:ext uri="{FF2B5EF4-FFF2-40B4-BE49-F238E27FC236}">
                  <a16:creationId xmlns:a16="http://schemas.microsoft.com/office/drawing/2014/main" id="{AB1C2F33-6FC4-5BBF-D5A8-41E191B6E988}"/>
                </a:ext>
              </a:extLst>
            </p:cNvPr>
            <p:cNvCxnSpPr>
              <a:cxnSpLocks/>
            </p:cNvCxnSpPr>
            <p:nvPr/>
          </p:nvCxnSpPr>
          <p:spPr>
            <a:xfrm flipV="1">
              <a:off x="8633551" y="2150951"/>
              <a:ext cx="0" cy="482521"/>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A1B4521-3728-0790-AD65-2274F533A86D}"/>
                </a:ext>
              </a:extLst>
            </p:cNvPr>
            <p:cNvSpPr txBox="1"/>
            <p:nvPr/>
          </p:nvSpPr>
          <p:spPr>
            <a:xfrm>
              <a:off x="7942100" y="1560020"/>
              <a:ext cx="1414272" cy="590931"/>
            </a:xfrm>
            <a:prstGeom prst="rect">
              <a:avLst/>
            </a:prstGeom>
            <a:noFill/>
          </p:spPr>
          <p:txBody>
            <a:bodyPr wrap="square" rtlCol="0">
              <a:spAutoFit/>
            </a:bodyPr>
            <a:lstStyle/>
            <a:p>
              <a:pPr algn="l">
                <a:lnSpc>
                  <a:spcPct val="90000"/>
                </a:lnSpc>
              </a:pPr>
              <a:r>
                <a:rPr lang="en-US" sz="1200" dirty="0">
                  <a:solidFill>
                    <a:srgbClr val="FF0000"/>
                  </a:solidFill>
                  <a:latin typeface="+mn-lt"/>
                </a:rPr>
                <a:t>These go higher with multiplier addition</a:t>
              </a:r>
            </a:p>
          </p:txBody>
        </p:sp>
        <p:cxnSp>
          <p:nvCxnSpPr>
            <p:cNvPr id="11" name="Straight Arrow Connector 10">
              <a:extLst>
                <a:ext uri="{FF2B5EF4-FFF2-40B4-BE49-F238E27FC236}">
                  <a16:creationId xmlns:a16="http://schemas.microsoft.com/office/drawing/2014/main" id="{AC803CE1-F99F-0776-24BD-4FEAFB4CB8B9}"/>
                </a:ext>
              </a:extLst>
            </p:cNvPr>
            <p:cNvCxnSpPr>
              <a:cxnSpLocks/>
            </p:cNvCxnSpPr>
            <p:nvPr/>
          </p:nvCxnSpPr>
          <p:spPr>
            <a:xfrm flipV="1">
              <a:off x="10078303" y="2123050"/>
              <a:ext cx="0" cy="482521"/>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570B616-0B01-6D91-FECB-5F719B33484A}"/>
              </a:ext>
            </a:extLst>
          </p:cNvPr>
          <p:cNvGrpSpPr/>
          <p:nvPr/>
        </p:nvGrpSpPr>
        <p:grpSpPr>
          <a:xfrm>
            <a:off x="1848464" y="963561"/>
            <a:ext cx="3688221" cy="5309419"/>
            <a:chOff x="2035277" y="1101213"/>
            <a:chExt cx="3688221" cy="5309419"/>
          </a:xfrm>
        </p:grpSpPr>
        <p:sp>
          <p:nvSpPr>
            <p:cNvPr id="20" name="Freeform 19">
              <a:extLst>
                <a:ext uri="{FF2B5EF4-FFF2-40B4-BE49-F238E27FC236}">
                  <a16:creationId xmlns:a16="http://schemas.microsoft.com/office/drawing/2014/main" id="{9DDC291C-0FB4-B62B-0E34-904CD3F89922}"/>
                </a:ext>
              </a:extLst>
            </p:cNvPr>
            <p:cNvSpPr/>
            <p:nvPr/>
          </p:nvSpPr>
          <p:spPr>
            <a:xfrm>
              <a:off x="2035277" y="1101213"/>
              <a:ext cx="3688221" cy="5309419"/>
            </a:xfrm>
            <a:custGeom>
              <a:avLst/>
              <a:gdLst>
                <a:gd name="connsiteX0" fmla="*/ 1411132 w 3663843"/>
                <a:gd name="connsiteY0" fmla="*/ 2696 h 5158812"/>
                <a:gd name="connsiteX1" fmla="*/ 3141610 w 3663843"/>
                <a:gd name="connsiteY1" fmla="*/ 1064580 h 5158812"/>
                <a:gd name="connsiteX2" fmla="*/ 3662719 w 3663843"/>
                <a:gd name="connsiteY2" fmla="*/ 2608245 h 5158812"/>
                <a:gd name="connsiteX3" fmla="*/ 3043287 w 3663843"/>
                <a:gd name="connsiteY3" fmla="*/ 4279729 h 5158812"/>
                <a:gd name="connsiteX4" fmla="*/ 1302977 w 3663843"/>
                <a:gd name="connsiteY4" fmla="*/ 5154800 h 5158812"/>
                <a:gd name="connsiteX5" fmla="*/ 290255 w 3663843"/>
                <a:gd name="connsiteY5" fmla="*/ 4446877 h 5158812"/>
                <a:gd name="connsiteX6" fmla="*/ 73945 w 3663843"/>
                <a:gd name="connsiteY6" fmla="*/ 1369380 h 5158812"/>
                <a:gd name="connsiteX7" fmla="*/ 1411132 w 3663843"/>
                <a:gd name="connsiteY7" fmla="*/ 2696 h 515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3843" h="5158812">
                  <a:moveTo>
                    <a:pt x="1411132" y="2696"/>
                  </a:moveTo>
                  <a:cubicBezTo>
                    <a:pt x="1922410" y="-48104"/>
                    <a:pt x="2766346" y="630322"/>
                    <a:pt x="3141610" y="1064580"/>
                  </a:cubicBezTo>
                  <a:cubicBezTo>
                    <a:pt x="3516874" y="1498838"/>
                    <a:pt x="3679106" y="2072387"/>
                    <a:pt x="3662719" y="2608245"/>
                  </a:cubicBezTo>
                  <a:cubicBezTo>
                    <a:pt x="3646332" y="3144103"/>
                    <a:pt x="3436577" y="3855303"/>
                    <a:pt x="3043287" y="4279729"/>
                  </a:cubicBezTo>
                  <a:cubicBezTo>
                    <a:pt x="2649997" y="4704155"/>
                    <a:pt x="1761816" y="5126942"/>
                    <a:pt x="1302977" y="5154800"/>
                  </a:cubicBezTo>
                  <a:cubicBezTo>
                    <a:pt x="844138" y="5182658"/>
                    <a:pt x="495094" y="5077780"/>
                    <a:pt x="290255" y="4446877"/>
                  </a:cubicBezTo>
                  <a:cubicBezTo>
                    <a:pt x="85416" y="3815974"/>
                    <a:pt x="-111229" y="2110077"/>
                    <a:pt x="73945" y="1369380"/>
                  </a:cubicBezTo>
                  <a:cubicBezTo>
                    <a:pt x="259119" y="628683"/>
                    <a:pt x="899854" y="53496"/>
                    <a:pt x="1411132" y="2696"/>
                  </a:cubicBezTo>
                  <a:close/>
                </a:path>
              </a:pathLst>
            </a:custGeom>
            <a:solidFill>
              <a:srgbClr val="F4B548"/>
            </a:solidFill>
            <a:ln w="19050">
              <a:solidFill>
                <a:schemeClr val="accent4">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Freeform 6">
              <a:extLst>
                <a:ext uri="{FF2B5EF4-FFF2-40B4-BE49-F238E27FC236}">
                  <a16:creationId xmlns:a16="http://schemas.microsoft.com/office/drawing/2014/main" id="{D9240F5D-7E29-CDC4-B671-2BAE21ABFB7A}"/>
                </a:ext>
              </a:extLst>
            </p:cNvPr>
            <p:cNvSpPr/>
            <p:nvPr/>
          </p:nvSpPr>
          <p:spPr>
            <a:xfrm>
              <a:off x="3213072" y="2258954"/>
              <a:ext cx="1370121" cy="2964178"/>
            </a:xfrm>
            <a:custGeom>
              <a:avLst/>
              <a:gdLst>
                <a:gd name="connsiteX0" fmla="*/ 19427 w 1370121"/>
                <a:gd name="connsiteY0" fmla="*/ 1342255 h 2964178"/>
                <a:gd name="connsiteX1" fmla="*/ 39598 w 1370121"/>
                <a:gd name="connsiteY1" fmla="*/ 2760920 h 2964178"/>
                <a:gd name="connsiteX2" fmla="*/ 348880 w 1370121"/>
                <a:gd name="connsiteY2" fmla="*/ 2949178 h 2964178"/>
                <a:gd name="connsiteX3" fmla="*/ 792633 w 1370121"/>
                <a:gd name="connsiteY3" fmla="*/ 2707131 h 2964178"/>
                <a:gd name="connsiteX4" fmla="*/ 1101915 w 1370121"/>
                <a:gd name="connsiteY4" fmla="*/ 2330614 h 2964178"/>
                <a:gd name="connsiteX5" fmla="*/ 1303621 w 1370121"/>
                <a:gd name="connsiteY5" fmla="*/ 1880137 h 2964178"/>
                <a:gd name="connsiteX6" fmla="*/ 1357410 w 1370121"/>
                <a:gd name="connsiteY6" fmla="*/ 1281743 h 2964178"/>
                <a:gd name="connsiteX7" fmla="*/ 1088468 w 1370121"/>
                <a:gd name="connsiteY7" fmla="*/ 636284 h 2964178"/>
                <a:gd name="connsiteX8" fmla="*/ 537139 w 1370121"/>
                <a:gd name="connsiteY8" fmla="*/ 152190 h 2964178"/>
                <a:gd name="connsiteX9" fmla="*/ 180792 w 1370121"/>
                <a:gd name="connsiteY9" fmla="*/ 91678 h 2964178"/>
                <a:gd name="connsiteX10" fmla="*/ 19427 w 1370121"/>
                <a:gd name="connsiteY10" fmla="*/ 1342255 h 296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121" h="2964178">
                  <a:moveTo>
                    <a:pt x="19427" y="1342255"/>
                  </a:moveTo>
                  <a:cubicBezTo>
                    <a:pt x="-4105" y="1787129"/>
                    <a:pt x="-15311" y="2493100"/>
                    <a:pt x="39598" y="2760920"/>
                  </a:cubicBezTo>
                  <a:cubicBezTo>
                    <a:pt x="94507" y="3028741"/>
                    <a:pt x="223374" y="2958143"/>
                    <a:pt x="348880" y="2949178"/>
                  </a:cubicBezTo>
                  <a:cubicBezTo>
                    <a:pt x="474386" y="2940213"/>
                    <a:pt x="667127" y="2810225"/>
                    <a:pt x="792633" y="2707131"/>
                  </a:cubicBezTo>
                  <a:cubicBezTo>
                    <a:pt x="918139" y="2604037"/>
                    <a:pt x="1016750" y="2468446"/>
                    <a:pt x="1101915" y="2330614"/>
                  </a:cubicBezTo>
                  <a:cubicBezTo>
                    <a:pt x="1187080" y="2192782"/>
                    <a:pt x="1261039" y="2054949"/>
                    <a:pt x="1303621" y="1880137"/>
                  </a:cubicBezTo>
                  <a:cubicBezTo>
                    <a:pt x="1346203" y="1705325"/>
                    <a:pt x="1393269" y="1489052"/>
                    <a:pt x="1357410" y="1281743"/>
                  </a:cubicBezTo>
                  <a:cubicBezTo>
                    <a:pt x="1321551" y="1074434"/>
                    <a:pt x="1225180" y="824543"/>
                    <a:pt x="1088468" y="636284"/>
                  </a:cubicBezTo>
                  <a:cubicBezTo>
                    <a:pt x="951756" y="448025"/>
                    <a:pt x="688418" y="242958"/>
                    <a:pt x="537139" y="152190"/>
                  </a:cubicBezTo>
                  <a:cubicBezTo>
                    <a:pt x="385860" y="61422"/>
                    <a:pt x="267077" y="-104425"/>
                    <a:pt x="180792" y="91678"/>
                  </a:cubicBezTo>
                  <a:cubicBezTo>
                    <a:pt x="94507" y="287781"/>
                    <a:pt x="42959" y="897381"/>
                    <a:pt x="19427" y="1342255"/>
                  </a:cubicBezTo>
                  <a:close/>
                </a:path>
              </a:pathLst>
            </a:custGeom>
            <a:gradFill>
              <a:gsLst>
                <a:gs pos="20000">
                  <a:srgbClr val="FFDDFF">
                    <a:alpha val="15968"/>
                  </a:srgbClr>
                </a:gs>
                <a:gs pos="76000">
                  <a:srgbClr val="FFDDFF"/>
                </a:gs>
                <a:gs pos="62000">
                  <a:srgbClr val="FFDDFF">
                    <a:alpha val="85196"/>
                  </a:srgbClr>
                </a:gs>
                <a:gs pos="98000">
                  <a:srgbClr val="FE00E9"/>
                </a:gs>
              </a:gsLst>
              <a:path path="shape">
                <a:fillToRect l="50000" t="50000" r="50000" b="50000"/>
              </a:path>
            </a:gradFill>
            <a:ln w="19050">
              <a:solidFill>
                <a:srgbClr val="FE00E9"/>
              </a:solidFill>
              <a:miter lim="800000"/>
            </a:ln>
            <a:effectLst>
              <a:softEdge rad="127000"/>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13" name="Straight Arrow Connector 12">
              <a:extLst>
                <a:ext uri="{FF2B5EF4-FFF2-40B4-BE49-F238E27FC236}">
                  <a16:creationId xmlns:a16="http://schemas.microsoft.com/office/drawing/2014/main" id="{5459EDE8-8FC3-9B8D-A22C-D789660858B6}"/>
                </a:ext>
              </a:extLst>
            </p:cNvPr>
            <p:cNvCxnSpPr/>
            <p:nvPr/>
          </p:nvCxnSpPr>
          <p:spPr>
            <a:xfrm flipV="1">
              <a:off x="4755632" y="2000864"/>
              <a:ext cx="8097" cy="1151097"/>
            </a:xfrm>
            <a:prstGeom prst="straightConnector1">
              <a:avLst/>
            </a:prstGeom>
            <a:ln w="28575">
              <a:solidFill>
                <a:schemeClr val="tx1"/>
              </a:solidFill>
              <a:miter lim="800000"/>
              <a:headEnd type="triangle"/>
              <a:tailEnd type="triangle"/>
            </a:ln>
            <a:scene3d>
              <a:camera prst="orthographicFront">
                <a:rot lat="0" lon="0" rev="7800000"/>
              </a:camera>
              <a:lightRig rig="threePt" dir="t"/>
            </a:scene3d>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6EFCB69-3A62-27ED-885E-A370622B1CB7}"/>
                </a:ext>
              </a:extLst>
            </p:cNvPr>
            <p:cNvSpPr txBox="1"/>
            <p:nvPr/>
          </p:nvSpPr>
          <p:spPr>
            <a:xfrm>
              <a:off x="4660490" y="2664542"/>
              <a:ext cx="529312" cy="341632"/>
            </a:xfrm>
            <a:prstGeom prst="rect">
              <a:avLst/>
            </a:prstGeom>
            <a:noFill/>
          </p:spPr>
          <p:txBody>
            <a:bodyPr wrap="none" rtlCol="0">
              <a:spAutoFit/>
            </a:bodyPr>
            <a:lstStyle/>
            <a:p>
              <a:pPr algn="l">
                <a:lnSpc>
                  <a:spcPct val="90000"/>
                </a:lnSpc>
              </a:pPr>
              <a:r>
                <a:rPr lang="en-US" dirty="0">
                  <a:latin typeface="+mn-lt"/>
                </a:rPr>
                <a:t>2m</a:t>
              </a:r>
            </a:p>
          </p:txBody>
        </p:sp>
      </p:grpSp>
      <p:sp>
        <p:nvSpPr>
          <p:cNvPr id="24" name="TextBox 23">
            <a:extLst>
              <a:ext uri="{FF2B5EF4-FFF2-40B4-BE49-F238E27FC236}">
                <a16:creationId xmlns:a16="http://schemas.microsoft.com/office/drawing/2014/main" id="{6023D483-1C2C-29AF-BECD-BEB92C5B3C1C}"/>
              </a:ext>
            </a:extLst>
          </p:cNvPr>
          <p:cNvSpPr txBox="1"/>
          <p:nvPr/>
        </p:nvSpPr>
        <p:spPr>
          <a:xfrm>
            <a:off x="4483510" y="6096000"/>
            <a:ext cx="6126998" cy="341632"/>
          </a:xfrm>
          <a:prstGeom prst="rect">
            <a:avLst/>
          </a:prstGeom>
          <a:noFill/>
        </p:spPr>
        <p:txBody>
          <a:bodyPr wrap="none" rtlCol="0">
            <a:spAutoFit/>
          </a:bodyPr>
          <a:lstStyle/>
          <a:p>
            <a:pPr algn="l">
              <a:lnSpc>
                <a:spcPct val="90000"/>
              </a:lnSpc>
            </a:pPr>
            <a:r>
              <a:rPr lang="en-US" dirty="0">
                <a:latin typeface="+mn-lt"/>
              </a:rPr>
              <a:t>solid breeder: helium is separate from coolant stream</a:t>
            </a:r>
          </a:p>
        </p:txBody>
      </p:sp>
    </p:spTree>
    <p:extLst>
      <p:ext uri="{BB962C8B-B14F-4D97-AF65-F5344CB8AC3E}">
        <p14:creationId xmlns:p14="http://schemas.microsoft.com/office/powerpoint/2010/main" val="3971413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2E97C-9B0D-DE34-9C79-34BAAB243A58}"/>
              </a:ext>
            </a:extLst>
          </p:cNvPr>
          <p:cNvSpPr>
            <a:spLocks noGrp="1"/>
          </p:cNvSpPr>
          <p:nvPr>
            <p:ph type="title"/>
          </p:nvPr>
        </p:nvSpPr>
        <p:spPr/>
        <p:txBody>
          <a:bodyPr/>
          <a:lstStyle/>
          <a:p>
            <a:r>
              <a:rPr lang="en-US" dirty="0"/>
              <a:t>Lithium Enrichment</a:t>
            </a:r>
          </a:p>
        </p:txBody>
      </p:sp>
      <p:sp>
        <p:nvSpPr>
          <p:cNvPr id="7" name="Content Placeholder 6">
            <a:extLst>
              <a:ext uri="{FF2B5EF4-FFF2-40B4-BE49-F238E27FC236}">
                <a16:creationId xmlns:a16="http://schemas.microsoft.com/office/drawing/2014/main" id="{D23E1734-8A2C-C497-D13D-F6B83031F1B8}"/>
              </a:ext>
            </a:extLst>
          </p:cNvPr>
          <p:cNvSpPr>
            <a:spLocks noGrp="1"/>
          </p:cNvSpPr>
          <p:nvPr>
            <p:ph idx="1"/>
          </p:nvPr>
        </p:nvSpPr>
        <p:spPr/>
        <p:txBody>
          <a:bodyPr/>
          <a:lstStyle/>
          <a:p>
            <a:pPr marL="58737" indent="0">
              <a:buNone/>
            </a:pPr>
            <a:r>
              <a:rPr lang="en-US" b="1" dirty="0">
                <a:solidFill>
                  <a:srgbClr val="0070C0"/>
                </a:solidFill>
                <a:latin typeface="Century Gothic" panose="020B0502020202020204" pitchFamily="34" charset="0"/>
              </a:rPr>
              <a:t>n + </a:t>
            </a:r>
            <a:r>
              <a:rPr lang="en-US" b="1" baseline="30000" dirty="0">
                <a:solidFill>
                  <a:srgbClr val="0070C0"/>
                </a:solidFill>
                <a:latin typeface="Century Gothic" panose="020B0502020202020204" pitchFamily="34" charset="0"/>
              </a:rPr>
              <a:t>6</a:t>
            </a:r>
            <a:r>
              <a:rPr lang="en-US" b="1" dirty="0">
                <a:solidFill>
                  <a:srgbClr val="0070C0"/>
                </a:solidFill>
                <a:latin typeface="Century Gothic" panose="020B0502020202020204" pitchFamily="34" charset="0"/>
              </a:rPr>
              <a:t>Li → </a:t>
            </a:r>
            <a:r>
              <a:rPr lang="en-US" b="1" baseline="30000" dirty="0">
                <a:solidFill>
                  <a:srgbClr val="0070C0"/>
                </a:solidFill>
                <a:latin typeface="Century Gothic" panose="020B0502020202020204" pitchFamily="34" charset="0"/>
              </a:rPr>
              <a:t>4</a:t>
            </a:r>
            <a:r>
              <a:rPr lang="en-US" b="1" dirty="0">
                <a:solidFill>
                  <a:srgbClr val="0070C0"/>
                </a:solidFill>
                <a:latin typeface="Century Gothic" panose="020B0502020202020204" pitchFamily="34" charset="0"/>
              </a:rPr>
              <a:t>He + T + 4.785 MeV</a:t>
            </a:r>
          </a:p>
          <a:p>
            <a:pPr marL="912813" lvl="1" indent="-342900">
              <a:buFont typeface="Arial" panose="020B0604020202020204" pitchFamily="34" charset="0"/>
              <a:buChar char="•"/>
            </a:pPr>
            <a:r>
              <a:rPr lang="en-US" dirty="0">
                <a:latin typeface="Century Gothic" panose="020B0502020202020204" pitchFamily="34" charset="0"/>
              </a:rPr>
              <a:t>Large cross section at thermal energies</a:t>
            </a:r>
          </a:p>
          <a:p>
            <a:pPr marL="912813" lvl="1" indent="-342900">
              <a:buFont typeface="Arial" panose="020B0604020202020204" pitchFamily="34" charset="0"/>
              <a:buChar char="•"/>
            </a:pPr>
            <a:r>
              <a:rPr lang="en-US" dirty="0">
                <a:latin typeface="Century Gothic" panose="020B0502020202020204" pitchFamily="34" charset="0"/>
              </a:rPr>
              <a:t>Exothermic: produces additional energy</a:t>
            </a:r>
          </a:p>
          <a:p>
            <a:pPr marL="912813" lvl="1" indent="-342900">
              <a:buFont typeface="Arial" panose="020B0604020202020204" pitchFamily="34" charset="0"/>
              <a:buChar char="•"/>
            </a:pPr>
            <a:r>
              <a:rPr lang="en-US" b="1" dirty="0">
                <a:latin typeface="Century Gothic" panose="020B0502020202020204" pitchFamily="34" charset="0"/>
              </a:rPr>
              <a:t>Li</a:t>
            </a:r>
            <a:r>
              <a:rPr lang="en-US" b="1" baseline="30000" dirty="0">
                <a:latin typeface="Century Gothic" panose="020B0502020202020204" pitchFamily="34" charset="0"/>
              </a:rPr>
              <a:t>6</a:t>
            </a:r>
            <a:r>
              <a:rPr lang="en-US" b="1" dirty="0">
                <a:latin typeface="Century Gothic" panose="020B0502020202020204" pitchFamily="34" charset="0"/>
              </a:rPr>
              <a:t> is only 7.5% of natural lithium</a:t>
            </a:r>
          </a:p>
          <a:p>
            <a:pPr marL="58737" indent="0">
              <a:buNone/>
            </a:pPr>
            <a:r>
              <a:rPr lang="en-US" dirty="0">
                <a:solidFill>
                  <a:schemeClr val="tx2"/>
                </a:solidFill>
                <a:latin typeface="Century Gothic" panose="020B0502020202020204" pitchFamily="34" charset="0"/>
              </a:rPr>
              <a:t>n + </a:t>
            </a:r>
            <a:r>
              <a:rPr lang="en-US" baseline="30000" dirty="0">
                <a:solidFill>
                  <a:schemeClr val="tx2"/>
                </a:solidFill>
                <a:latin typeface="Century Gothic" panose="020B0502020202020204" pitchFamily="34" charset="0"/>
              </a:rPr>
              <a:t>7</a:t>
            </a:r>
            <a:r>
              <a:rPr lang="en-US" dirty="0">
                <a:solidFill>
                  <a:schemeClr val="tx2"/>
                </a:solidFill>
                <a:latin typeface="Century Gothic" panose="020B0502020202020204" pitchFamily="34" charset="0"/>
              </a:rPr>
              <a:t>Li → </a:t>
            </a:r>
            <a:r>
              <a:rPr lang="en-US" baseline="30000" dirty="0">
                <a:solidFill>
                  <a:schemeClr val="tx2"/>
                </a:solidFill>
                <a:latin typeface="Century Gothic" panose="020B0502020202020204" pitchFamily="34" charset="0"/>
              </a:rPr>
              <a:t>4</a:t>
            </a:r>
            <a:r>
              <a:rPr lang="en-US" dirty="0">
                <a:solidFill>
                  <a:schemeClr val="tx2"/>
                </a:solidFill>
                <a:latin typeface="Century Gothic" panose="020B0502020202020204" pitchFamily="34" charset="0"/>
              </a:rPr>
              <a:t>He + T + n’ - 2.5 MeV</a:t>
            </a:r>
          </a:p>
          <a:p>
            <a:pPr marL="912813" lvl="1" indent="-342900">
              <a:buFont typeface="Arial" panose="020B0604020202020204" pitchFamily="34" charset="0"/>
              <a:buChar char="•"/>
            </a:pPr>
            <a:r>
              <a:rPr lang="en-US" dirty="0">
                <a:latin typeface="Century Gothic" panose="020B0502020202020204" pitchFamily="34" charset="0"/>
              </a:rPr>
              <a:t>Produces tritium </a:t>
            </a:r>
            <a:r>
              <a:rPr lang="en-US" i="1" dirty="0">
                <a:latin typeface="Century Gothic" panose="020B0502020202020204" pitchFamily="34" charset="0"/>
              </a:rPr>
              <a:t>and</a:t>
            </a:r>
            <a:r>
              <a:rPr lang="en-US" dirty="0">
                <a:latin typeface="Century Gothic" panose="020B0502020202020204" pitchFamily="34" charset="0"/>
              </a:rPr>
              <a:t> a neutron</a:t>
            </a:r>
            <a:r>
              <a:rPr lang="en-US" dirty="0"/>
              <a:t> </a:t>
            </a:r>
            <a:endParaRPr lang="en-US" sz="3600" dirty="0">
              <a:latin typeface="Century Gothic" panose="020B0502020202020204" pitchFamily="34" charset="0"/>
            </a:endParaRPr>
          </a:p>
          <a:p>
            <a:endParaRPr lang="en-US" dirty="0"/>
          </a:p>
        </p:txBody>
      </p:sp>
      <p:pic>
        <p:nvPicPr>
          <p:cNvPr id="13" name="Picture 12">
            <a:extLst>
              <a:ext uri="{FF2B5EF4-FFF2-40B4-BE49-F238E27FC236}">
                <a16:creationId xmlns:a16="http://schemas.microsoft.com/office/drawing/2014/main" id="{3DAD088F-EDE0-04D2-8DC4-ABB78E360C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4838" y="274320"/>
            <a:ext cx="4304929" cy="5722080"/>
          </a:xfrm>
          <a:prstGeom prst="rect">
            <a:avLst/>
          </a:prstGeom>
        </p:spPr>
      </p:pic>
      <p:sp>
        <p:nvSpPr>
          <p:cNvPr id="14" name="TextBox 13">
            <a:extLst>
              <a:ext uri="{FF2B5EF4-FFF2-40B4-BE49-F238E27FC236}">
                <a16:creationId xmlns:a16="http://schemas.microsoft.com/office/drawing/2014/main" id="{44BF7F73-DDD5-3539-EDB3-C538A6B80345}"/>
              </a:ext>
            </a:extLst>
          </p:cNvPr>
          <p:cNvSpPr txBox="1"/>
          <p:nvPr/>
        </p:nvSpPr>
        <p:spPr>
          <a:xfrm>
            <a:off x="301658" y="4920791"/>
            <a:ext cx="6622326" cy="757130"/>
          </a:xfrm>
          <a:prstGeom prst="rect">
            <a:avLst/>
          </a:prstGeom>
          <a:noFill/>
        </p:spPr>
        <p:txBody>
          <a:bodyPr wrap="none" rtlCol="0">
            <a:spAutoFit/>
          </a:bodyPr>
          <a:lstStyle/>
          <a:p>
            <a:pPr algn="l">
              <a:lnSpc>
                <a:spcPct val="90000"/>
              </a:lnSpc>
            </a:pPr>
            <a:r>
              <a:rPr lang="en-US" sz="2400" dirty="0">
                <a:latin typeface="+mn-lt"/>
              </a:rPr>
              <a:t>How do you get desirable quantities of Li</a:t>
            </a:r>
            <a:r>
              <a:rPr lang="en-US" sz="2400" baseline="30000" dirty="0">
                <a:latin typeface="+mn-lt"/>
              </a:rPr>
              <a:t>6</a:t>
            </a:r>
            <a:r>
              <a:rPr lang="en-US" sz="2400" dirty="0">
                <a:latin typeface="+mn-lt"/>
              </a:rPr>
              <a:t>? </a:t>
            </a:r>
          </a:p>
          <a:p>
            <a:pPr algn="l">
              <a:lnSpc>
                <a:spcPct val="90000"/>
              </a:lnSpc>
            </a:pPr>
            <a:r>
              <a:rPr lang="en-US" sz="2400" dirty="0">
                <a:solidFill>
                  <a:srgbClr val="FF0000"/>
                </a:solidFill>
                <a:latin typeface="+mn-lt"/>
                <a:sym typeface="Wingdings" pitchFamily="2" charset="2"/>
              </a:rPr>
              <a:t>	 </a:t>
            </a:r>
            <a:r>
              <a:rPr lang="en-US" sz="2400" u="sng" dirty="0">
                <a:solidFill>
                  <a:srgbClr val="FF0000"/>
                </a:solidFill>
                <a:latin typeface="+mn-lt"/>
              </a:rPr>
              <a:t>Enrichment!</a:t>
            </a:r>
          </a:p>
        </p:txBody>
      </p:sp>
    </p:spTree>
    <p:extLst>
      <p:ext uri="{BB962C8B-B14F-4D97-AF65-F5344CB8AC3E}">
        <p14:creationId xmlns:p14="http://schemas.microsoft.com/office/powerpoint/2010/main" val="3377581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48F510-85C9-BE7A-4D39-4F2C009E6F6A}"/>
              </a:ext>
            </a:extLst>
          </p:cNvPr>
          <p:cNvSpPr>
            <a:spLocks noGrp="1"/>
          </p:cNvSpPr>
          <p:nvPr>
            <p:ph type="body" idx="1"/>
          </p:nvPr>
        </p:nvSpPr>
        <p:spPr/>
        <p:txBody>
          <a:bodyPr>
            <a:normAutofit fontScale="92500" lnSpcReduction="20000"/>
          </a:bodyPr>
          <a:lstStyle/>
          <a:p>
            <a:r>
              <a:rPr lang="en-US" dirty="0">
                <a:latin typeface="Century Gothic" panose="020B0502020202020204" pitchFamily="34" charset="0"/>
              </a:rPr>
              <a:t>Liquid Metal - Li</a:t>
            </a:r>
          </a:p>
        </p:txBody>
      </p:sp>
      <p:sp>
        <p:nvSpPr>
          <p:cNvPr id="6" name="Content Placeholder 5">
            <a:extLst>
              <a:ext uri="{FF2B5EF4-FFF2-40B4-BE49-F238E27FC236}">
                <a16:creationId xmlns:a16="http://schemas.microsoft.com/office/drawing/2014/main" id="{E9E7D4CC-9188-2B0C-67F0-A3B629281167}"/>
              </a:ext>
            </a:extLst>
          </p:cNvPr>
          <p:cNvSpPr>
            <a:spLocks noGrp="1"/>
          </p:cNvSpPr>
          <p:nvPr>
            <p:ph sz="half" idx="2"/>
          </p:nvPr>
        </p:nvSpPr>
        <p:spPr/>
        <p:txBody>
          <a:bodyPr/>
          <a:lstStyle/>
          <a:p>
            <a:pPr marL="287020" indent="-287020"/>
            <a:r>
              <a:rPr lang="en-US" dirty="0">
                <a:latin typeface="Century Gothic"/>
              </a:rPr>
              <a:t>Good TBR;</a:t>
            </a:r>
            <a:r>
              <a:rPr lang="en-US" dirty="0">
                <a:solidFill>
                  <a:schemeClr val="accent1"/>
                </a:solidFill>
                <a:latin typeface="Century Gothic"/>
              </a:rPr>
              <a:t> may not need </a:t>
            </a:r>
            <a:r>
              <a:rPr lang="en-US" baseline="30000" dirty="0">
                <a:solidFill>
                  <a:schemeClr val="accent1"/>
                </a:solidFill>
                <a:latin typeface="Century Gothic"/>
              </a:rPr>
              <a:t>6</a:t>
            </a:r>
            <a:r>
              <a:rPr lang="en-US" dirty="0">
                <a:solidFill>
                  <a:schemeClr val="accent1"/>
                </a:solidFill>
                <a:latin typeface="Century Gothic"/>
              </a:rPr>
              <a:t>Li enrichment</a:t>
            </a:r>
          </a:p>
          <a:p>
            <a:pPr marL="287020" indent="-287020"/>
            <a:r>
              <a:rPr lang="en-US" dirty="0">
                <a:solidFill>
                  <a:schemeClr val="accent1"/>
                </a:solidFill>
                <a:latin typeface="Century Gothic"/>
              </a:rPr>
              <a:t>Low </a:t>
            </a:r>
            <a:r>
              <a:rPr lang="en-US" dirty="0" err="1">
                <a:solidFill>
                  <a:schemeClr val="accent1"/>
                </a:solidFill>
                <a:latin typeface="Century Gothic"/>
              </a:rPr>
              <a:t>T</a:t>
            </a:r>
            <a:r>
              <a:rPr lang="en-US" baseline="-25000" dirty="0" err="1">
                <a:solidFill>
                  <a:schemeClr val="accent1"/>
                </a:solidFill>
                <a:latin typeface="Century Gothic"/>
              </a:rPr>
              <a:t>melt</a:t>
            </a:r>
            <a:r>
              <a:rPr lang="en-US" dirty="0">
                <a:solidFill>
                  <a:schemeClr val="accent1"/>
                </a:solidFill>
                <a:latin typeface="Century Gothic"/>
              </a:rPr>
              <a:t> = 180 °C</a:t>
            </a:r>
          </a:p>
          <a:p>
            <a:pPr marL="287020" indent="-287020"/>
            <a:r>
              <a:rPr lang="en-US" dirty="0">
                <a:latin typeface="Century Gothic"/>
              </a:rPr>
              <a:t>Traditionally paired with Vanadium alloy or RAFM steel structure</a:t>
            </a:r>
          </a:p>
          <a:p>
            <a:pPr marL="287020" indent="-287020"/>
            <a:r>
              <a:rPr lang="en-US" dirty="0">
                <a:solidFill>
                  <a:srgbClr val="FF0000"/>
                </a:solidFill>
                <a:latin typeface="Century Gothic"/>
              </a:rPr>
              <a:t>Very high chemical reactivity with H</a:t>
            </a:r>
            <a:r>
              <a:rPr lang="en-US" baseline="-25000" dirty="0">
                <a:solidFill>
                  <a:srgbClr val="FF0000"/>
                </a:solidFill>
                <a:latin typeface="Century Gothic"/>
              </a:rPr>
              <a:t>2</a:t>
            </a:r>
            <a:r>
              <a:rPr lang="en-US" dirty="0">
                <a:solidFill>
                  <a:srgbClr val="FF0000"/>
                </a:solidFill>
                <a:latin typeface="Century Gothic"/>
              </a:rPr>
              <a:t>O and air (safety issue) </a:t>
            </a:r>
            <a:endParaRPr lang="en-US" dirty="0">
              <a:solidFill>
                <a:srgbClr val="FF0000"/>
              </a:solidFill>
            </a:endParaRPr>
          </a:p>
          <a:p>
            <a:pPr marL="287020" indent="-287020"/>
            <a:r>
              <a:rPr lang="en-US" dirty="0">
                <a:solidFill>
                  <a:srgbClr val="FF0000"/>
                </a:solidFill>
                <a:latin typeface="Century Gothic"/>
              </a:rPr>
              <a:t>High tritium solubility/inventory, different extraction techniques needed</a:t>
            </a:r>
          </a:p>
          <a:p>
            <a:pPr marL="287020" indent="-287020"/>
            <a:r>
              <a:rPr lang="en-US" dirty="0">
                <a:solidFill>
                  <a:srgbClr val="FF0000"/>
                </a:solidFill>
                <a:latin typeface="Century Gothic"/>
              </a:rPr>
              <a:t>Electrical insulators required for MFE</a:t>
            </a:r>
          </a:p>
          <a:p>
            <a:pPr marL="287020" indent="-287020"/>
            <a:endParaRPr lang="en-US" dirty="0"/>
          </a:p>
        </p:txBody>
      </p:sp>
      <p:sp>
        <p:nvSpPr>
          <p:cNvPr id="7" name="Text Placeholder 6">
            <a:extLst>
              <a:ext uri="{FF2B5EF4-FFF2-40B4-BE49-F238E27FC236}">
                <a16:creationId xmlns:a16="http://schemas.microsoft.com/office/drawing/2014/main" id="{03133C6A-4F1D-602A-4281-3C77653EABC7}"/>
              </a:ext>
            </a:extLst>
          </p:cNvPr>
          <p:cNvSpPr>
            <a:spLocks noGrp="1"/>
          </p:cNvSpPr>
          <p:nvPr>
            <p:ph type="body" sz="quarter" idx="3"/>
          </p:nvPr>
        </p:nvSpPr>
        <p:spPr/>
        <p:txBody>
          <a:bodyPr>
            <a:normAutofit fontScale="92500" lnSpcReduction="20000"/>
          </a:bodyPr>
          <a:lstStyle/>
          <a:p>
            <a:r>
              <a:rPr lang="en-US" dirty="0">
                <a:latin typeface="Century Gothic" panose="020B0502020202020204" pitchFamily="34" charset="0"/>
              </a:rPr>
              <a:t>Liquid Metal - </a:t>
            </a:r>
            <a:r>
              <a:rPr lang="en-US" dirty="0" err="1">
                <a:latin typeface="Century Gothic" panose="020B0502020202020204" pitchFamily="34" charset="0"/>
              </a:rPr>
              <a:t>PbLi</a:t>
            </a:r>
            <a:endParaRPr lang="en-US" dirty="0">
              <a:latin typeface="Century Gothic" panose="020B0502020202020204" pitchFamily="34" charset="0"/>
            </a:endParaRPr>
          </a:p>
        </p:txBody>
      </p:sp>
      <p:sp>
        <p:nvSpPr>
          <p:cNvPr id="8" name="Content Placeholder 7">
            <a:extLst>
              <a:ext uri="{FF2B5EF4-FFF2-40B4-BE49-F238E27FC236}">
                <a16:creationId xmlns:a16="http://schemas.microsoft.com/office/drawing/2014/main" id="{A47B12BD-D25B-BBE7-9C51-F7734349B516}"/>
              </a:ext>
            </a:extLst>
          </p:cNvPr>
          <p:cNvSpPr>
            <a:spLocks noGrp="1"/>
          </p:cNvSpPr>
          <p:nvPr>
            <p:ph sz="quarter" idx="4"/>
          </p:nvPr>
        </p:nvSpPr>
        <p:spPr>
          <a:xfrm>
            <a:off x="3288610" y="1527048"/>
            <a:ext cx="2884860" cy="5010912"/>
          </a:xfrm>
        </p:spPr>
        <p:txBody>
          <a:bodyPr/>
          <a:lstStyle/>
          <a:p>
            <a:pPr marL="287020" indent="-287020"/>
            <a:r>
              <a:rPr lang="en-US" dirty="0">
                <a:latin typeface="Century Gothic"/>
              </a:rPr>
              <a:t>Good TBR, </a:t>
            </a:r>
            <a:r>
              <a:rPr lang="en-US" dirty="0">
                <a:solidFill>
                  <a:srgbClr val="FF0000"/>
                </a:solidFill>
                <a:latin typeface="Century Gothic"/>
              </a:rPr>
              <a:t>but with </a:t>
            </a:r>
            <a:r>
              <a:rPr lang="en-US" baseline="30000" dirty="0">
                <a:solidFill>
                  <a:srgbClr val="FF0000"/>
                </a:solidFill>
                <a:latin typeface="Century Gothic"/>
              </a:rPr>
              <a:t>6</a:t>
            </a:r>
            <a:r>
              <a:rPr lang="en-US" dirty="0">
                <a:solidFill>
                  <a:srgbClr val="FF0000"/>
                </a:solidFill>
                <a:latin typeface="Century Gothic"/>
              </a:rPr>
              <a:t>Li enrichment</a:t>
            </a:r>
            <a:endParaRPr lang="en-US" dirty="0">
              <a:latin typeface="Century Gothic"/>
            </a:endParaRPr>
          </a:p>
          <a:p>
            <a:pPr marL="287020" indent="-287020"/>
            <a:r>
              <a:rPr lang="en-US" dirty="0">
                <a:solidFill>
                  <a:schemeClr val="accent1"/>
                </a:solidFill>
                <a:latin typeface="Century Gothic"/>
              </a:rPr>
              <a:t>Low </a:t>
            </a:r>
            <a:r>
              <a:rPr lang="en-US" dirty="0" err="1">
                <a:solidFill>
                  <a:schemeClr val="accent1"/>
                </a:solidFill>
                <a:latin typeface="Century Gothic"/>
              </a:rPr>
              <a:t>T</a:t>
            </a:r>
            <a:r>
              <a:rPr lang="en-US" baseline="-25000" dirty="0" err="1">
                <a:solidFill>
                  <a:schemeClr val="accent1"/>
                </a:solidFill>
                <a:latin typeface="Century Gothic"/>
              </a:rPr>
              <a:t>melt</a:t>
            </a:r>
            <a:r>
              <a:rPr lang="en-US" dirty="0">
                <a:solidFill>
                  <a:schemeClr val="accent1"/>
                </a:solidFill>
                <a:latin typeface="Century Gothic"/>
              </a:rPr>
              <a:t> = 235 °C</a:t>
            </a:r>
          </a:p>
          <a:p>
            <a:pPr marL="287020" indent="-287020"/>
            <a:r>
              <a:rPr lang="en-US" dirty="0">
                <a:latin typeface="Century Gothic"/>
              </a:rPr>
              <a:t>Traditionally paired with RAFM steel or </a:t>
            </a:r>
            <a:r>
              <a:rPr lang="en-US" dirty="0" err="1">
                <a:latin typeface="Century Gothic"/>
              </a:rPr>
              <a:t>SiC</a:t>
            </a:r>
            <a:r>
              <a:rPr lang="en-US" dirty="0">
                <a:latin typeface="Century Gothic"/>
              </a:rPr>
              <a:t> structure</a:t>
            </a:r>
          </a:p>
          <a:p>
            <a:pPr marL="287020" indent="-287020"/>
            <a:r>
              <a:rPr lang="en-US" dirty="0">
                <a:solidFill>
                  <a:schemeClr val="accent1"/>
                </a:solidFill>
                <a:latin typeface="Century Gothic"/>
              </a:rPr>
              <a:t>Much lower chemical reactivity than pure Li</a:t>
            </a:r>
          </a:p>
          <a:p>
            <a:pPr marL="287020" indent="-287020"/>
            <a:r>
              <a:rPr lang="en-US" dirty="0">
                <a:solidFill>
                  <a:schemeClr val="accent1"/>
                </a:solidFill>
                <a:latin typeface="Century Gothic"/>
              </a:rPr>
              <a:t>Low T/high T design options</a:t>
            </a:r>
          </a:p>
          <a:p>
            <a:pPr marL="287020" indent="-287020"/>
            <a:r>
              <a:rPr lang="en-US" dirty="0">
                <a:solidFill>
                  <a:srgbClr val="FF0000"/>
                </a:solidFill>
                <a:latin typeface="Century Gothic"/>
              </a:rPr>
              <a:t>Material compatibility at high T may require coatings</a:t>
            </a:r>
          </a:p>
          <a:p>
            <a:pPr marL="287020" indent="-287020"/>
            <a:r>
              <a:rPr lang="en-US" dirty="0">
                <a:solidFill>
                  <a:srgbClr val="FF0000"/>
                </a:solidFill>
                <a:latin typeface="Century Gothic"/>
              </a:rPr>
              <a:t>Electrical insulators required for MFE</a:t>
            </a:r>
          </a:p>
          <a:p>
            <a:pPr marL="0" indent="0">
              <a:buNone/>
            </a:pPr>
            <a:endParaRPr lang="en-US" dirty="0"/>
          </a:p>
        </p:txBody>
      </p:sp>
      <p:sp>
        <p:nvSpPr>
          <p:cNvPr id="9" name="Text Placeholder 8">
            <a:extLst>
              <a:ext uri="{FF2B5EF4-FFF2-40B4-BE49-F238E27FC236}">
                <a16:creationId xmlns:a16="http://schemas.microsoft.com/office/drawing/2014/main" id="{B7F0A387-AFC8-A2B4-6CF4-2973965C10ED}"/>
              </a:ext>
            </a:extLst>
          </p:cNvPr>
          <p:cNvSpPr>
            <a:spLocks noGrp="1"/>
          </p:cNvSpPr>
          <p:nvPr>
            <p:ph type="body" sz="quarter" idx="10"/>
          </p:nvPr>
        </p:nvSpPr>
        <p:spPr/>
        <p:txBody>
          <a:bodyPr>
            <a:normAutofit fontScale="92500" lnSpcReduction="20000"/>
          </a:bodyPr>
          <a:lstStyle/>
          <a:p>
            <a:r>
              <a:rPr lang="en-US" dirty="0">
                <a:latin typeface="Century Gothic" panose="020B0502020202020204" pitchFamily="34" charset="0"/>
              </a:rPr>
              <a:t>Solid Ceramic</a:t>
            </a:r>
          </a:p>
        </p:txBody>
      </p:sp>
      <p:sp>
        <p:nvSpPr>
          <p:cNvPr id="10" name="Content Placeholder 9">
            <a:extLst>
              <a:ext uri="{FF2B5EF4-FFF2-40B4-BE49-F238E27FC236}">
                <a16:creationId xmlns:a16="http://schemas.microsoft.com/office/drawing/2014/main" id="{9507E397-130E-0782-38AB-FF858E5648AA}"/>
              </a:ext>
            </a:extLst>
          </p:cNvPr>
          <p:cNvSpPr>
            <a:spLocks noGrp="1"/>
          </p:cNvSpPr>
          <p:nvPr>
            <p:ph sz="quarter" idx="11"/>
          </p:nvPr>
        </p:nvSpPr>
        <p:spPr/>
        <p:txBody>
          <a:bodyPr/>
          <a:lstStyle/>
          <a:p>
            <a:pPr marL="287020" indent="-287020"/>
            <a:r>
              <a:rPr lang="en-US" dirty="0">
                <a:latin typeface="Century Gothic"/>
              </a:rPr>
              <a:t>Good TBR </a:t>
            </a:r>
            <a:r>
              <a:rPr lang="en-US" dirty="0">
                <a:solidFill>
                  <a:srgbClr val="FF0000"/>
                </a:solidFill>
                <a:latin typeface="Century Gothic"/>
              </a:rPr>
              <a:t>requires Be multiplier addition, structure minimization</a:t>
            </a:r>
            <a:endParaRPr lang="en-US" dirty="0">
              <a:latin typeface="Century Gothic"/>
            </a:endParaRPr>
          </a:p>
          <a:p>
            <a:pPr marL="287020" indent="-287020"/>
            <a:r>
              <a:rPr lang="en-US" dirty="0">
                <a:latin typeface="Century Gothic"/>
              </a:rPr>
              <a:t>Traditionally paired with RAFM steel structure and He or H</a:t>
            </a:r>
            <a:r>
              <a:rPr lang="en-US" baseline="-25000" dirty="0">
                <a:latin typeface="Century Gothic"/>
              </a:rPr>
              <a:t>2</a:t>
            </a:r>
            <a:r>
              <a:rPr lang="en-US" dirty="0">
                <a:latin typeface="Century Gothic"/>
              </a:rPr>
              <a:t>O coolant</a:t>
            </a:r>
          </a:p>
          <a:p>
            <a:pPr marL="287020" indent="-287020"/>
            <a:r>
              <a:rPr lang="en-US" dirty="0">
                <a:solidFill>
                  <a:schemeClr val="accent1"/>
                </a:solidFill>
                <a:latin typeface="Century Gothic"/>
              </a:rPr>
              <a:t>Better material compatibility than liquids</a:t>
            </a:r>
          </a:p>
          <a:p>
            <a:pPr marL="287020" indent="-287020"/>
            <a:r>
              <a:rPr lang="en-US" dirty="0">
                <a:solidFill>
                  <a:schemeClr val="accent1"/>
                </a:solidFill>
                <a:latin typeface="Century Gothic"/>
              </a:rPr>
              <a:t>Simpler &amp; more mature tritium extraction</a:t>
            </a:r>
          </a:p>
          <a:p>
            <a:pPr marL="287020" indent="-287020"/>
            <a:r>
              <a:rPr lang="en-US" dirty="0">
                <a:solidFill>
                  <a:srgbClr val="FF0000"/>
                </a:solidFill>
                <a:latin typeface="Century Gothic"/>
              </a:rPr>
              <a:t>Require replacement</a:t>
            </a:r>
          </a:p>
          <a:p>
            <a:pPr marL="287020" indent="-287020"/>
            <a:r>
              <a:rPr lang="en-US" dirty="0">
                <a:solidFill>
                  <a:srgbClr val="FF0000"/>
                </a:solidFill>
                <a:latin typeface="Century Gothic"/>
              </a:rPr>
              <a:t>Evolution under irradiation important</a:t>
            </a:r>
          </a:p>
        </p:txBody>
      </p:sp>
      <p:sp>
        <p:nvSpPr>
          <p:cNvPr id="4" name="Title 3">
            <a:extLst>
              <a:ext uri="{FF2B5EF4-FFF2-40B4-BE49-F238E27FC236}">
                <a16:creationId xmlns:a16="http://schemas.microsoft.com/office/drawing/2014/main" id="{ACAA9980-7ADD-46FD-566C-563C5A195831}"/>
              </a:ext>
            </a:extLst>
          </p:cNvPr>
          <p:cNvSpPr>
            <a:spLocks noGrp="1"/>
          </p:cNvSpPr>
          <p:nvPr>
            <p:ph type="title"/>
          </p:nvPr>
        </p:nvSpPr>
        <p:spPr>
          <a:xfrm>
            <a:off x="1773669" y="365857"/>
            <a:ext cx="10418330" cy="424732"/>
          </a:xfrm>
        </p:spPr>
        <p:txBody>
          <a:bodyPr/>
          <a:lstStyle/>
          <a:p>
            <a:r>
              <a:rPr lang="en-US" dirty="0">
                <a:latin typeface="Century Gothic" panose="020B0502020202020204" pitchFamily="34" charset="0"/>
              </a:rPr>
              <a:t>Methods of Breeding Tritium</a:t>
            </a:r>
            <a:endParaRPr lang="en-US" dirty="0"/>
          </a:p>
        </p:txBody>
      </p:sp>
      <p:sp>
        <p:nvSpPr>
          <p:cNvPr id="11" name="Text Placeholder 10">
            <a:extLst>
              <a:ext uri="{FF2B5EF4-FFF2-40B4-BE49-F238E27FC236}">
                <a16:creationId xmlns:a16="http://schemas.microsoft.com/office/drawing/2014/main" id="{55991A14-1775-ACC1-4B85-AA97A691FC33}"/>
              </a:ext>
            </a:extLst>
          </p:cNvPr>
          <p:cNvSpPr>
            <a:spLocks noGrp="1"/>
          </p:cNvSpPr>
          <p:nvPr>
            <p:ph type="body" sz="quarter" idx="12"/>
          </p:nvPr>
        </p:nvSpPr>
        <p:spPr/>
        <p:txBody>
          <a:bodyPr>
            <a:normAutofit fontScale="92500" lnSpcReduction="20000"/>
          </a:bodyPr>
          <a:lstStyle/>
          <a:p>
            <a:r>
              <a:rPr lang="en-US" dirty="0">
                <a:latin typeface="Century Gothic" panose="020B0502020202020204" pitchFamily="34" charset="0"/>
              </a:rPr>
              <a:t>Molten Salt - </a:t>
            </a:r>
            <a:r>
              <a:rPr lang="en-US" dirty="0" err="1">
                <a:latin typeface="Century Gothic" panose="020B0502020202020204" pitchFamily="34" charset="0"/>
              </a:rPr>
              <a:t>FLiBe</a:t>
            </a:r>
            <a:endParaRPr lang="en-US" dirty="0">
              <a:latin typeface="Century Gothic" panose="020B0502020202020204" pitchFamily="34" charset="0"/>
            </a:endParaRPr>
          </a:p>
        </p:txBody>
      </p:sp>
      <p:sp>
        <p:nvSpPr>
          <p:cNvPr id="12" name="Content Placeholder 11">
            <a:extLst>
              <a:ext uri="{FF2B5EF4-FFF2-40B4-BE49-F238E27FC236}">
                <a16:creationId xmlns:a16="http://schemas.microsoft.com/office/drawing/2014/main" id="{73B6C442-0495-4A2D-5201-4D36870BAB4A}"/>
              </a:ext>
            </a:extLst>
          </p:cNvPr>
          <p:cNvSpPr>
            <a:spLocks noGrp="1"/>
          </p:cNvSpPr>
          <p:nvPr>
            <p:ph sz="quarter" idx="13"/>
          </p:nvPr>
        </p:nvSpPr>
        <p:spPr>
          <a:xfrm>
            <a:off x="9327245" y="1527048"/>
            <a:ext cx="2864755" cy="5010912"/>
          </a:xfrm>
        </p:spPr>
        <p:txBody>
          <a:bodyPr/>
          <a:lstStyle/>
          <a:p>
            <a:pPr marL="287020" indent="-287020"/>
            <a:r>
              <a:rPr lang="en-US" dirty="0">
                <a:latin typeface="Century Gothic"/>
              </a:rPr>
              <a:t>Good TBR </a:t>
            </a:r>
            <a:r>
              <a:rPr lang="en-US" dirty="0">
                <a:solidFill>
                  <a:srgbClr val="FF0000"/>
                </a:solidFill>
                <a:latin typeface="Century Gothic"/>
              </a:rPr>
              <a:t>may require Be multiplier addition</a:t>
            </a:r>
            <a:endParaRPr lang="en-US" dirty="0">
              <a:latin typeface="Century Gothic"/>
            </a:endParaRPr>
          </a:p>
          <a:p>
            <a:pPr marL="287020" indent="-287020"/>
            <a:r>
              <a:rPr lang="en-US" dirty="0">
                <a:solidFill>
                  <a:srgbClr val="FF0000"/>
                </a:solidFill>
                <a:latin typeface="Century Gothic"/>
              </a:rPr>
              <a:t>High </a:t>
            </a:r>
            <a:r>
              <a:rPr lang="en-US" dirty="0" err="1">
                <a:solidFill>
                  <a:srgbClr val="FF0000"/>
                </a:solidFill>
                <a:latin typeface="Century Gothic"/>
              </a:rPr>
              <a:t>T</a:t>
            </a:r>
            <a:r>
              <a:rPr lang="en-US" baseline="-25000" dirty="0" err="1">
                <a:solidFill>
                  <a:srgbClr val="FF0000"/>
                </a:solidFill>
                <a:latin typeface="Century Gothic"/>
              </a:rPr>
              <a:t>melt</a:t>
            </a:r>
            <a:r>
              <a:rPr lang="en-US" dirty="0">
                <a:solidFill>
                  <a:srgbClr val="FF0000"/>
                </a:solidFill>
                <a:latin typeface="Century Gothic"/>
              </a:rPr>
              <a:t> = 460 °C</a:t>
            </a:r>
          </a:p>
          <a:p>
            <a:pPr marL="287020" indent="-287020"/>
            <a:r>
              <a:rPr lang="en-US" dirty="0">
                <a:solidFill>
                  <a:srgbClr val="FF0000"/>
                </a:solidFill>
                <a:latin typeface="Century Gothic"/>
              </a:rPr>
              <a:t>Corrosion a significant concern</a:t>
            </a:r>
          </a:p>
          <a:p>
            <a:pPr marL="287020" indent="-287020"/>
            <a:r>
              <a:rPr lang="en-US" dirty="0">
                <a:solidFill>
                  <a:srgbClr val="FF0000"/>
                </a:solidFill>
                <a:latin typeface="Century Gothic"/>
              </a:rPr>
              <a:t>Structural material solution unclear</a:t>
            </a:r>
          </a:p>
          <a:p>
            <a:pPr marL="287020" indent="-287020"/>
            <a:r>
              <a:rPr lang="en-US" dirty="0">
                <a:solidFill>
                  <a:schemeClr val="accent1"/>
                </a:solidFill>
                <a:latin typeface="Century Gothic"/>
              </a:rPr>
              <a:t>Low electrical conductivity</a:t>
            </a:r>
          </a:p>
          <a:p>
            <a:pPr marL="287020" indent="-287020"/>
            <a:r>
              <a:rPr lang="en-US" dirty="0">
                <a:solidFill>
                  <a:schemeClr val="accent1"/>
                </a:solidFill>
                <a:latin typeface="Century Gothic"/>
              </a:rPr>
              <a:t>High heat capacity</a:t>
            </a:r>
          </a:p>
          <a:p>
            <a:pPr marL="287020" indent="-287020"/>
            <a:r>
              <a:rPr lang="en-US" dirty="0">
                <a:solidFill>
                  <a:srgbClr val="FF0000"/>
                </a:solidFill>
                <a:latin typeface="Century Gothic"/>
              </a:rPr>
              <a:t>Low thermal conductivity</a:t>
            </a:r>
          </a:p>
          <a:p>
            <a:pPr marL="287020" indent="-287020"/>
            <a:r>
              <a:rPr lang="en-US" dirty="0">
                <a:solidFill>
                  <a:srgbClr val="FF0000"/>
                </a:solidFill>
                <a:latin typeface="Century Gothic"/>
              </a:rPr>
              <a:t>High viscosity</a:t>
            </a:r>
          </a:p>
          <a:p>
            <a:pPr marL="287020" indent="-287020"/>
            <a:endParaRPr lang="en-US" dirty="0"/>
          </a:p>
        </p:txBody>
      </p:sp>
    </p:spTree>
    <p:extLst>
      <p:ext uri="{BB962C8B-B14F-4D97-AF65-F5344CB8AC3E}">
        <p14:creationId xmlns:p14="http://schemas.microsoft.com/office/powerpoint/2010/main" val="594191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7-Point Star 13">
            <a:extLst>
              <a:ext uri="{FF2B5EF4-FFF2-40B4-BE49-F238E27FC236}">
                <a16:creationId xmlns:a16="http://schemas.microsoft.com/office/drawing/2014/main" id="{91D1F963-35AD-1934-41FF-6B5843541464}"/>
              </a:ext>
            </a:extLst>
          </p:cNvPr>
          <p:cNvSpPr/>
          <p:nvPr/>
        </p:nvSpPr>
        <p:spPr>
          <a:xfrm>
            <a:off x="9554135" y="2501153"/>
            <a:ext cx="1687605" cy="1593476"/>
          </a:xfrm>
          <a:prstGeom prst="star7">
            <a:avLst>
              <a:gd name="adj" fmla="val 39283"/>
              <a:gd name="hf" fmla="val 102572"/>
              <a:gd name="vf" fmla="val 105210"/>
            </a:avLst>
          </a:prstGeom>
          <a:gradFill>
            <a:gsLst>
              <a:gs pos="9000">
                <a:schemeClr val="bg1"/>
              </a:gs>
              <a:gs pos="68000">
                <a:srgbClr val="FFDDFF"/>
              </a:gs>
              <a:gs pos="98000">
                <a:srgbClr val="FE00E9"/>
              </a:gs>
            </a:gsLst>
            <a:path path="shape">
              <a:fillToRect l="50000" t="50000" r="50000" b="50000"/>
            </a:path>
          </a:gradFill>
          <a:ln w="19050">
            <a:solidFill>
              <a:srgbClr val="FE00E9"/>
            </a:solidFill>
            <a:miter lim="800000"/>
          </a:ln>
          <a:effectLst>
            <a:softEdge rad="127000"/>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13" name="Picture 12">
            <a:extLst>
              <a:ext uri="{FF2B5EF4-FFF2-40B4-BE49-F238E27FC236}">
                <a16:creationId xmlns:a16="http://schemas.microsoft.com/office/drawing/2014/main" id="{8607C343-E79F-6CDA-50E3-155C78A22066}"/>
              </a:ext>
            </a:extLst>
          </p:cNvPr>
          <p:cNvPicPr>
            <a:picLocks noChangeAspect="1"/>
          </p:cNvPicPr>
          <p:nvPr/>
        </p:nvPicPr>
        <p:blipFill>
          <a:blip r:embed="rId3"/>
          <a:stretch>
            <a:fillRect/>
          </a:stretch>
        </p:blipFill>
        <p:spPr>
          <a:xfrm>
            <a:off x="4608605" y="2272551"/>
            <a:ext cx="3831235" cy="2237441"/>
          </a:xfrm>
          <a:prstGeom prst="rect">
            <a:avLst/>
          </a:prstGeom>
        </p:spPr>
      </p:pic>
      <p:grpSp>
        <p:nvGrpSpPr>
          <p:cNvPr id="4" name="Group 3">
            <a:extLst>
              <a:ext uri="{FF2B5EF4-FFF2-40B4-BE49-F238E27FC236}">
                <a16:creationId xmlns:a16="http://schemas.microsoft.com/office/drawing/2014/main" id="{0CB31C18-3E46-373B-34B5-324407CFE980}"/>
              </a:ext>
            </a:extLst>
          </p:cNvPr>
          <p:cNvGrpSpPr/>
          <p:nvPr/>
        </p:nvGrpSpPr>
        <p:grpSpPr>
          <a:xfrm>
            <a:off x="600611" y="2285915"/>
            <a:ext cx="3426785" cy="2259193"/>
            <a:chOff x="2129745" y="1676028"/>
            <a:chExt cx="7119832" cy="3901315"/>
          </a:xfrm>
        </p:grpSpPr>
        <p:sp>
          <p:nvSpPr>
            <p:cNvPr id="5" name="Freeform 4">
              <a:extLst>
                <a:ext uri="{FF2B5EF4-FFF2-40B4-BE49-F238E27FC236}">
                  <a16:creationId xmlns:a16="http://schemas.microsoft.com/office/drawing/2014/main" id="{E1AA83B5-4D5B-428C-99A8-A2D169648513}"/>
                </a:ext>
              </a:extLst>
            </p:cNvPr>
            <p:cNvSpPr/>
            <p:nvPr/>
          </p:nvSpPr>
          <p:spPr>
            <a:xfrm>
              <a:off x="4520877" y="1740988"/>
              <a:ext cx="2750568" cy="1585262"/>
            </a:xfrm>
            <a:custGeom>
              <a:avLst/>
              <a:gdLst>
                <a:gd name="connsiteX0" fmla="*/ 832299 w 2750568"/>
                <a:gd name="connsiteY0" fmla="*/ 21200 h 1585262"/>
                <a:gd name="connsiteX1" fmla="*/ 1129025 w 2750568"/>
                <a:gd name="connsiteY1" fmla="*/ 190758 h 1585262"/>
                <a:gd name="connsiteX2" fmla="*/ 1431806 w 2750568"/>
                <a:gd name="connsiteY2" fmla="*/ 372427 h 1585262"/>
                <a:gd name="connsiteX3" fmla="*/ 1837534 w 2750568"/>
                <a:gd name="connsiteY3" fmla="*/ 548040 h 1585262"/>
                <a:gd name="connsiteX4" fmla="*/ 2146371 w 2750568"/>
                <a:gd name="connsiteY4" fmla="*/ 675208 h 1585262"/>
                <a:gd name="connsiteX5" fmla="*/ 2443097 w 2750568"/>
                <a:gd name="connsiteY5" fmla="*/ 753931 h 1585262"/>
                <a:gd name="connsiteX6" fmla="*/ 2667155 w 2750568"/>
                <a:gd name="connsiteY6" fmla="*/ 784209 h 1585262"/>
                <a:gd name="connsiteX7" fmla="*/ 2745878 w 2750568"/>
                <a:gd name="connsiteY7" fmla="*/ 784209 h 1585262"/>
                <a:gd name="connsiteX8" fmla="*/ 2546042 w 2750568"/>
                <a:gd name="connsiteY8" fmla="*/ 875044 h 1585262"/>
                <a:gd name="connsiteX9" fmla="*/ 2243261 w 2750568"/>
                <a:gd name="connsiteY9" fmla="*/ 1086991 h 1585262"/>
                <a:gd name="connsiteX10" fmla="*/ 2001036 w 2750568"/>
                <a:gd name="connsiteY10" fmla="*/ 1256548 h 1585262"/>
                <a:gd name="connsiteX11" fmla="*/ 1770922 w 2750568"/>
                <a:gd name="connsiteY11" fmla="*/ 1383717 h 1585262"/>
                <a:gd name="connsiteX12" fmla="*/ 1456029 w 2750568"/>
                <a:gd name="connsiteY12" fmla="*/ 1504829 h 1585262"/>
                <a:gd name="connsiteX13" fmla="*/ 1316749 w 2750568"/>
                <a:gd name="connsiteY13" fmla="*/ 1583552 h 1585262"/>
                <a:gd name="connsiteX14" fmla="*/ 1104802 w 2750568"/>
                <a:gd name="connsiteY14" fmla="*/ 1541163 h 1585262"/>
                <a:gd name="connsiteX15" fmla="*/ 820188 w 2750568"/>
                <a:gd name="connsiteY15" fmla="*/ 1347383 h 1585262"/>
                <a:gd name="connsiteX16" fmla="*/ 311515 w 2750568"/>
                <a:gd name="connsiteY16" fmla="*/ 941656 h 1585262"/>
                <a:gd name="connsiteX17" fmla="*/ 250959 w 2750568"/>
                <a:gd name="connsiteY17" fmla="*/ 832654 h 1585262"/>
                <a:gd name="connsiteX18" fmla="*/ 93512 w 2750568"/>
                <a:gd name="connsiteY18" fmla="*/ 753931 h 1585262"/>
                <a:gd name="connsiteX19" fmla="*/ 2678 w 2750568"/>
                <a:gd name="connsiteY19" fmla="*/ 735764 h 1585262"/>
                <a:gd name="connsiteX20" fmla="*/ 45067 w 2750568"/>
                <a:gd name="connsiteY20" fmla="*/ 523817 h 1585262"/>
                <a:gd name="connsiteX21" fmla="*/ 250959 w 2750568"/>
                <a:gd name="connsiteY21" fmla="*/ 227091 h 1585262"/>
                <a:gd name="connsiteX22" fmla="*/ 523462 w 2750568"/>
                <a:gd name="connsiteY22" fmla="*/ 27256 h 1585262"/>
                <a:gd name="connsiteX23" fmla="*/ 832299 w 2750568"/>
                <a:gd name="connsiteY23" fmla="*/ 21200 h 158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50568" h="1585262">
                  <a:moveTo>
                    <a:pt x="832299" y="21200"/>
                  </a:moveTo>
                  <a:cubicBezTo>
                    <a:pt x="933226" y="48450"/>
                    <a:pt x="1029107" y="132220"/>
                    <a:pt x="1129025" y="190758"/>
                  </a:cubicBezTo>
                  <a:cubicBezTo>
                    <a:pt x="1228943" y="249296"/>
                    <a:pt x="1313721" y="312880"/>
                    <a:pt x="1431806" y="372427"/>
                  </a:cubicBezTo>
                  <a:cubicBezTo>
                    <a:pt x="1549891" y="431974"/>
                    <a:pt x="1718440" y="497577"/>
                    <a:pt x="1837534" y="548040"/>
                  </a:cubicBezTo>
                  <a:cubicBezTo>
                    <a:pt x="1956628" y="598504"/>
                    <a:pt x="2045444" y="640893"/>
                    <a:pt x="2146371" y="675208"/>
                  </a:cubicBezTo>
                  <a:cubicBezTo>
                    <a:pt x="2247298" y="709523"/>
                    <a:pt x="2356300" y="735764"/>
                    <a:pt x="2443097" y="753931"/>
                  </a:cubicBezTo>
                  <a:cubicBezTo>
                    <a:pt x="2529894" y="772098"/>
                    <a:pt x="2616691" y="779163"/>
                    <a:pt x="2667155" y="784209"/>
                  </a:cubicBezTo>
                  <a:cubicBezTo>
                    <a:pt x="2717619" y="789255"/>
                    <a:pt x="2766063" y="769070"/>
                    <a:pt x="2745878" y="784209"/>
                  </a:cubicBezTo>
                  <a:cubicBezTo>
                    <a:pt x="2725693" y="799348"/>
                    <a:pt x="2629811" y="824580"/>
                    <a:pt x="2546042" y="875044"/>
                  </a:cubicBezTo>
                  <a:cubicBezTo>
                    <a:pt x="2462273" y="925508"/>
                    <a:pt x="2243261" y="1086991"/>
                    <a:pt x="2243261" y="1086991"/>
                  </a:cubicBezTo>
                  <a:cubicBezTo>
                    <a:pt x="2152427" y="1150575"/>
                    <a:pt x="2079759" y="1207094"/>
                    <a:pt x="2001036" y="1256548"/>
                  </a:cubicBezTo>
                  <a:cubicBezTo>
                    <a:pt x="1922313" y="1306002"/>
                    <a:pt x="1861756" y="1342337"/>
                    <a:pt x="1770922" y="1383717"/>
                  </a:cubicBezTo>
                  <a:cubicBezTo>
                    <a:pt x="1680088" y="1425097"/>
                    <a:pt x="1531724" y="1471523"/>
                    <a:pt x="1456029" y="1504829"/>
                  </a:cubicBezTo>
                  <a:cubicBezTo>
                    <a:pt x="1380334" y="1538135"/>
                    <a:pt x="1375287" y="1577496"/>
                    <a:pt x="1316749" y="1583552"/>
                  </a:cubicBezTo>
                  <a:cubicBezTo>
                    <a:pt x="1258211" y="1589608"/>
                    <a:pt x="1187562" y="1580524"/>
                    <a:pt x="1104802" y="1541163"/>
                  </a:cubicBezTo>
                  <a:cubicBezTo>
                    <a:pt x="1022042" y="1501802"/>
                    <a:pt x="952402" y="1447301"/>
                    <a:pt x="820188" y="1347383"/>
                  </a:cubicBezTo>
                  <a:cubicBezTo>
                    <a:pt x="687974" y="1247465"/>
                    <a:pt x="406386" y="1027444"/>
                    <a:pt x="311515" y="941656"/>
                  </a:cubicBezTo>
                  <a:cubicBezTo>
                    <a:pt x="216644" y="855868"/>
                    <a:pt x="287293" y="863942"/>
                    <a:pt x="250959" y="832654"/>
                  </a:cubicBezTo>
                  <a:cubicBezTo>
                    <a:pt x="214625" y="801367"/>
                    <a:pt x="134892" y="770079"/>
                    <a:pt x="93512" y="753931"/>
                  </a:cubicBezTo>
                  <a:cubicBezTo>
                    <a:pt x="52132" y="737783"/>
                    <a:pt x="10752" y="774116"/>
                    <a:pt x="2678" y="735764"/>
                  </a:cubicBezTo>
                  <a:cubicBezTo>
                    <a:pt x="-5396" y="697412"/>
                    <a:pt x="3687" y="608596"/>
                    <a:pt x="45067" y="523817"/>
                  </a:cubicBezTo>
                  <a:cubicBezTo>
                    <a:pt x="86447" y="439038"/>
                    <a:pt x="171226" y="309851"/>
                    <a:pt x="250959" y="227091"/>
                  </a:cubicBezTo>
                  <a:cubicBezTo>
                    <a:pt x="330692" y="144331"/>
                    <a:pt x="428590" y="64599"/>
                    <a:pt x="523462" y="27256"/>
                  </a:cubicBezTo>
                  <a:cubicBezTo>
                    <a:pt x="618333" y="-10087"/>
                    <a:pt x="731372" y="-6050"/>
                    <a:pt x="832299" y="21200"/>
                  </a:cubicBezTo>
                  <a:close/>
                </a:path>
              </a:pathLst>
            </a:custGeom>
            <a:gradFill flip="none" rotWithShape="1">
              <a:gsLst>
                <a:gs pos="68000">
                  <a:srgbClr val="FFDDFF"/>
                </a:gs>
                <a:gs pos="0">
                  <a:schemeClr val="bg1"/>
                </a:gs>
                <a:gs pos="100000">
                  <a:srgbClr val="FE00E9">
                    <a:alpha val="41889"/>
                  </a:srgbClr>
                </a:gs>
              </a:gsLst>
              <a:path path="shape">
                <a:fillToRect l="50000" t="50000" r="50000" b="50000"/>
              </a:path>
              <a:tileRect/>
            </a:gradFill>
            <a:ln w="15875">
              <a:solidFill>
                <a:srgbClr val="FE00E9"/>
              </a:solidFill>
              <a:miter lim="800000"/>
            </a:ln>
            <a:effectLst>
              <a:softEdge rad="63500"/>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Freeform 5">
              <a:extLst>
                <a:ext uri="{FF2B5EF4-FFF2-40B4-BE49-F238E27FC236}">
                  <a16:creationId xmlns:a16="http://schemas.microsoft.com/office/drawing/2014/main" id="{848FD497-6C68-1E13-40CF-7B777A084C19}"/>
                </a:ext>
              </a:extLst>
            </p:cNvPr>
            <p:cNvSpPr/>
            <p:nvPr/>
          </p:nvSpPr>
          <p:spPr>
            <a:xfrm>
              <a:off x="5791025" y="2339529"/>
              <a:ext cx="3458552" cy="2227200"/>
            </a:xfrm>
            <a:custGeom>
              <a:avLst/>
              <a:gdLst>
                <a:gd name="connsiteX0" fmla="*/ 1990458 w 3458552"/>
                <a:gd name="connsiteY0" fmla="*/ 2111358 h 2227200"/>
                <a:gd name="connsiteX1" fmla="*/ 2493076 w 3458552"/>
                <a:gd name="connsiteY1" fmla="*/ 1911523 h 2227200"/>
                <a:gd name="connsiteX2" fmla="*/ 2904858 w 3458552"/>
                <a:gd name="connsiteY2" fmla="*/ 1566352 h 2227200"/>
                <a:gd name="connsiteX3" fmla="*/ 3062305 w 3458552"/>
                <a:gd name="connsiteY3" fmla="*/ 1166680 h 2227200"/>
                <a:gd name="connsiteX4" fmla="*/ 2862469 w 3458552"/>
                <a:gd name="connsiteY4" fmla="*/ 833621 h 2227200"/>
                <a:gd name="connsiteX5" fmla="*/ 2541521 w 3458552"/>
                <a:gd name="connsiteY5" fmla="*/ 615618 h 2227200"/>
                <a:gd name="connsiteX6" fmla="*/ 2226628 w 3458552"/>
                <a:gd name="connsiteY6" fmla="*/ 494505 h 2227200"/>
                <a:gd name="connsiteX7" fmla="*/ 1717955 w 3458552"/>
                <a:gd name="connsiteY7" fmla="*/ 555062 h 2227200"/>
                <a:gd name="connsiteX8" fmla="*/ 1330395 w 3458552"/>
                <a:gd name="connsiteY8" fmla="*/ 736731 h 2227200"/>
                <a:gd name="connsiteX9" fmla="*/ 724832 w 3458552"/>
                <a:gd name="connsiteY9" fmla="*/ 1009234 h 2227200"/>
                <a:gd name="connsiteX10" fmla="*/ 349383 w 3458552"/>
                <a:gd name="connsiteY10" fmla="*/ 1033456 h 2227200"/>
                <a:gd name="connsiteX11" fmla="*/ 4212 w 3458552"/>
                <a:gd name="connsiteY11" fmla="*/ 985011 h 2227200"/>
                <a:gd name="connsiteX12" fmla="*/ 179825 w 3458552"/>
                <a:gd name="connsiteY12" fmla="*/ 882066 h 2227200"/>
                <a:gd name="connsiteX13" fmla="*/ 506829 w 3458552"/>
                <a:gd name="connsiteY13" fmla="*/ 760953 h 2227200"/>
                <a:gd name="connsiteX14" fmla="*/ 791444 w 3458552"/>
                <a:gd name="connsiteY14" fmla="*/ 579284 h 2227200"/>
                <a:gd name="connsiteX15" fmla="*/ 1263783 w 3458552"/>
                <a:gd name="connsiteY15" fmla="*/ 270447 h 2227200"/>
                <a:gd name="connsiteX16" fmla="*/ 1687677 w 3458552"/>
                <a:gd name="connsiteY16" fmla="*/ 88778 h 2227200"/>
                <a:gd name="connsiteX17" fmla="*/ 2335629 w 3458552"/>
                <a:gd name="connsiteY17" fmla="*/ 3999 h 2227200"/>
                <a:gd name="connsiteX18" fmla="*/ 2965415 w 3458552"/>
                <a:gd name="connsiteY18" fmla="*/ 209891 h 2227200"/>
                <a:gd name="connsiteX19" fmla="*/ 3443809 w 3458552"/>
                <a:gd name="connsiteY19" fmla="*/ 857843 h 2227200"/>
                <a:gd name="connsiteX20" fmla="*/ 3292419 w 3458552"/>
                <a:gd name="connsiteY20" fmla="*/ 1693520 h 2227200"/>
                <a:gd name="connsiteX21" fmla="*/ 2850358 w 3458552"/>
                <a:gd name="connsiteY21" fmla="*/ 2087136 h 2227200"/>
                <a:gd name="connsiteX22" fmla="*/ 2250850 w 3458552"/>
                <a:gd name="connsiteY22" fmla="*/ 2226415 h 2227200"/>
                <a:gd name="connsiteX23" fmla="*/ 1990458 w 3458552"/>
                <a:gd name="connsiteY23" fmla="*/ 2111358 h 22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58552" h="2227200">
                  <a:moveTo>
                    <a:pt x="1990458" y="2111358"/>
                  </a:moveTo>
                  <a:cubicBezTo>
                    <a:pt x="2030829" y="2058876"/>
                    <a:pt x="2340676" y="2002357"/>
                    <a:pt x="2493076" y="1911523"/>
                  </a:cubicBezTo>
                  <a:cubicBezTo>
                    <a:pt x="2645476" y="1820689"/>
                    <a:pt x="2809987" y="1690492"/>
                    <a:pt x="2904858" y="1566352"/>
                  </a:cubicBezTo>
                  <a:cubicBezTo>
                    <a:pt x="2999730" y="1442211"/>
                    <a:pt x="3069370" y="1288802"/>
                    <a:pt x="3062305" y="1166680"/>
                  </a:cubicBezTo>
                  <a:cubicBezTo>
                    <a:pt x="3055240" y="1044558"/>
                    <a:pt x="2949266" y="925465"/>
                    <a:pt x="2862469" y="833621"/>
                  </a:cubicBezTo>
                  <a:cubicBezTo>
                    <a:pt x="2775672" y="741777"/>
                    <a:pt x="2647494" y="672137"/>
                    <a:pt x="2541521" y="615618"/>
                  </a:cubicBezTo>
                  <a:cubicBezTo>
                    <a:pt x="2435548" y="559099"/>
                    <a:pt x="2363889" y="504598"/>
                    <a:pt x="2226628" y="494505"/>
                  </a:cubicBezTo>
                  <a:cubicBezTo>
                    <a:pt x="2089367" y="484412"/>
                    <a:pt x="1867327" y="514691"/>
                    <a:pt x="1717955" y="555062"/>
                  </a:cubicBezTo>
                  <a:cubicBezTo>
                    <a:pt x="1568583" y="595433"/>
                    <a:pt x="1330395" y="736731"/>
                    <a:pt x="1330395" y="736731"/>
                  </a:cubicBezTo>
                  <a:cubicBezTo>
                    <a:pt x="1164874" y="812426"/>
                    <a:pt x="888334" y="959780"/>
                    <a:pt x="724832" y="1009234"/>
                  </a:cubicBezTo>
                  <a:cubicBezTo>
                    <a:pt x="561330" y="1058688"/>
                    <a:pt x="469486" y="1037493"/>
                    <a:pt x="349383" y="1033456"/>
                  </a:cubicBezTo>
                  <a:cubicBezTo>
                    <a:pt x="229280" y="1029419"/>
                    <a:pt x="32472" y="1010243"/>
                    <a:pt x="4212" y="985011"/>
                  </a:cubicBezTo>
                  <a:cubicBezTo>
                    <a:pt x="-24048" y="959779"/>
                    <a:pt x="96056" y="919409"/>
                    <a:pt x="179825" y="882066"/>
                  </a:cubicBezTo>
                  <a:cubicBezTo>
                    <a:pt x="263594" y="844723"/>
                    <a:pt x="404893" y="811417"/>
                    <a:pt x="506829" y="760953"/>
                  </a:cubicBezTo>
                  <a:cubicBezTo>
                    <a:pt x="608765" y="710489"/>
                    <a:pt x="791444" y="579284"/>
                    <a:pt x="791444" y="579284"/>
                  </a:cubicBezTo>
                  <a:cubicBezTo>
                    <a:pt x="917603" y="497533"/>
                    <a:pt x="1114411" y="352198"/>
                    <a:pt x="1263783" y="270447"/>
                  </a:cubicBezTo>
                  <a:cubicBezTo>
                    <a:pt x="1413155" y="188696"/>
                    <a:pt x="1509036" y="133186"/>
                    <a:pt x="1687677" y="88778"/>
                  </a:cubicBezTo>
                  <a:cubicBezTo>
                    <a:pt x="1866318" y="44370"/>
                    <a:pt x="2122673" y="-16187"/>
                    <a:pt x="2335629" y="3999"/>
                  </a:cubicBezTo>
                  <a:cubicBezTo>
                    <a:pt x="2548585" y="24185"/>
                    <a:pt x="2780718" y="67584"/>
                    <a:pt x="2965415" y="209891"/>
                  </a:cubicBezTo>
                  <a:cubicBezTo>
                    <a:pt x="3150112" y="352198"/>
                    <a:pt x="3389308" y="610572"/>
                    <a:pt x="3443809" y="857843"/>
                  </a:cubicBezTo>
                  <a:cubicBezTo>
                    <a:pt x="3498310" y="1105114"/>
                    <a:pt x="3391328" y="1488638"/>
                    <a:pt x="3292419" y="1693520"/>
                  </a:cubicBezTo>
                  <a:cubicBezTo>
                    <a:pt x="3193511" y="1898402"/>
                    <a:pt x="3023953" y="1998320"/>
                    <a:pt x="2850358" y="2087136"/>
                  </a:cubicBezTo>
                  <a:cubicBezTo>
                    <a:pt x="2676763" y="2175952"/>
                    <a:pt x="2395176" y="2217332"/>
                    <a:pt x="2250850" y="2226415"/>
                  </a:cubicBezTo>
                  <a:cubicBezTo>
                    <a:pt x="2106524" y="2235498"/>
                    <a:pt x="1950087" y="2163840"/>
                    <a:pt x="1990458" y="2111358"/>
                  </a:cubicBezTo>
                  <a:close/>
                </a:path>
              </a:pathLst>
            </a:custGeom>
            <a:gradFill flip="none" rotWithShape="1">
              <a:gsLst>
                <a:gs pos="68000">
                  <a:srgbClr val="FFDDFF"/>
                </a:gs>
                <a:gs pos="0">
                  <a:schemeClr val="bg1"/>
                </a:gs>
                <a:gs pos="100000">
                  <a:srgbClr val="FE00E9">
                    <a:alpha val="41889"/>
                  </a:srgbClr>
                </a:gs>
              </a:gsLst>
              <a:path path="shape">
                <a:fillToRect l="50000" t="50000" r="50000" b="50000"/>
              </a:path>
              <a:tileRect/>
            </a:gradFill>
            <a:ln w="15875">
              <a:solidFill>
                <a:srgbClr val="FE00E9"/>
              </a:solidFill>
              <a:miter lim="800000"/>
            </a:ln>
            <a:effectLst>
              <a:softEdge rad="63500"/>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Freeform 6">
              <a:extLst>
                <a:ext uri="{FF2B5EF4-FFF2-40B4-BE49-F238E27FC236}">
                  <a16:creationId xmlns:a16="http://schemas.microsoft.com/office/drawing/2014/main" id="{E4125675-3820-BE79-2049-B273D363AA68}"/>
                </a:ext>
              </a:extLst>
            </p:cNvPr>
            <p:cNvSpPr/>
            <p:nvPr/>
          </p:nvSpPr>
          <p:spPr>
            <a:xfrm>
              <a:off x="2603022" y="1676028"/>
              <a:ext cx="2745547" cy="1830581"/>
            </a:xfrm>
            <a:custGeom>
              <a:avLst/>
              <a:gdLst>
                <a:gd name="connsiteX0" fmla="*/ 1387638 w 2745547"/>
                <a:gd name="connsiteY0" fmla="*/ 1830181 h 1830581"/>
                <a:gd name="connsiteX1" fmla="*/ 1635918 w 2745547"/>
                <a:gd name="connsiteY1" fmla="*/ 1485010 h 1830581"/>
                <a:gd name="connsiteX2" fmla="*/ 1896310 w 2745547"/>
                <a:gd name="connsiteY2" fmla="*/ 927893 h 1830581"/>
                <a:gd name="connsiteX3" fmla="*/ 2102202 w 2745547"/>
                <a:gd name="connsiteY3" fmla="*/ 461609 h 1830581"/>
                <a:gd name="connsiteX4" fmla="*/ 2229370 w 2745547"/>
                <a:gd name="connsiteY4" fmla="*/ 310218 h 1830581"/>
                <a:gd name="connsiteX5" fmla="*/ 2386816 w 2745547"/>
                <a:gd name="connsiteY5" fmla="*/ 170939 h 1830581"/>
                <a:gd name="connsiteX6" fmla="*/ 2641153 w 2745547"/>
                <a:gd name="connsiteY6" fmla="*/ 104327 h 1830581"/>
                <a:gd name="connsiteX7" fmla="*/ 2744099 w 2745547"/>
                <a:gd name="connsiteY7" fmla="*/ 86160 h 1830581"/>
                <a:gd name="connsiteX8" fmla="*/ 2574541 w 2745547"/>
                <a:gd name="connsiteY8" fmla="*/ 19548 h 1830581"/>
                <a:gd name="connsiteX9" fmla="*/ 2259648 w 2745547"/>
                <a:gd name="connsiteY9" fmla="*/ 7437 h 1830581"/>
                <a:gd name="connsiteX10" fmla="*/ 1890255 w 2745547"/>
                <a:gd name="connsiteY10" fmla="*/ 122494 h 1830581"/>
                <a:gd name="connsiteX11" fmla="*/ 1635918 w 2745547"/>
                <a:gd name="connsiteY11" fmla="*/ 279940 h 1830581"/>
                <a:gd name="connsiteX12" fmla="*/ 1308914 w 2745547"/>
                <a:gd name="connsiteY12" fmla="*/ 588777 h 1830581"/>
                <a:gd name="connsiteX13" fmla="*/ 1054578 w 2745547"/>
                <a:gd name="connsiteY13" fmla="*/ 879447 h 1830581"/>
                <a:gd name="connsiteX14" fmla="*/ 685185 w 2745547"/>
                <a:gd name="connsiteY14" fmla="*/ 1151951 h 1830581"/>
                <a:gd name="connsiteX15" fmla="*/ 394514 w 2745547"/>
                <a:gd name="connsiteY15" fmla="*/ 1351787 h 1830581"/>
                <a:gd name="connsiteX16" fmla="*/ 97789 w 2745547"/>
                <a:gd name="connsiteY16" fmla="*/ 1430510 h 1830581"/>
                <a:gd name="connsiteX17" fmla="*/ 19065 w 2745547"/>
                <a:gd name="connsiteY17" fmla="*/ 1485010 h 1830581"/>
                <a:gd name="connsiteX18" fmla="*/ 418737 w 2745547"/>
                <a:gd name="connsiteY18" fmla="*/ 1472899 h 1830581"/>
                <a:gd name="connsiteX19" fmla="*/ 763908 w 2745547"/>
                <a:gd name="connsiteY19" fmla="*/ 1551622 h 1830581"/>
                <a:gd name="connsiteX20" fmla="*/ 1387638 w 2745547"/>
                <a:gd name="connsiteY20" fmla="*/ 1830181 h 183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5547" h="1830581">
                  <a:moveTo>
                    <a:pt x="1387638" y="1830181"/>
                  </a:moveTo>
                  <a:cubicBezTo>
                    <a:pt x="1532973" y="1819079"/>
                    <a:pt x="1551139" y="1635391"/>
                    <a:pt x="1635918" y="1485010"/>
                  </a:cubicBezTo>
                  <a:cubicBezTo>
                    <a:pt x="1720697" y="1334629"/>
                    <a:pt x="1818596" y="1098460"/>
                    <a:pt x="1896310" y="927893"/>
                  </a:cubicBezTo>
                  <a:cubicBezTo>
                    <a:pt x="1974024" y="757326"/>
                    <a:pt x="2046692" y="564555"/>
                    <a:pt x="2102202" y="461609"/>
                  </a:cubicBezTo>
                  <a:cubicBezTo>
                    <a:pt x="2157712" y="358663"/>
                    <a:pt x="2181934" y="358663"/>
                    <a:pt x="2229370" y="310218"/>
                  </a:cubicBezTo>
                  <a:cubicBezTo>
                    <a:pt x="2276806" y="261773"/>
                    <a:pt x="2318186" y="205254"/>
                    <a:pt x="2386816" y="170939"/>
                  </a:cubicBezTo>
                  <a:cubicBezTo>
                    <a:pt x="2455446" y="136624"/>
                    <a:pt x="2581606" y="118457"/>
                    <a:pt x="2641153" y="104327"/>
                  </a:cubicBezTo>
                  <a:cubicBezTo>
                    <a:pt x="2700700" y="90197"/>
                    <a:pt x="2755201" y="100290"/>
                    <a:pt x="2744099" y="86160"/>
                  </a:cubicBezTo>
                  <a:cubicBezTo>
                    <a:pt x="2732997" y="72030"/>
                    <a:pt x="2655283" y="32668"/>
                    <a:pt x="2574541" y="19548"/>
                  </a:cubicBezTo>
                  <a:cubicBezTo>
                    <a:pt x="2493799" y="6427"/>
                    <a:pt x="2373696" y="-9721"/>
                    <a:pt x="2259648" y="7437"/>
                  </a:cubicBezTo>
                  <a:cubicBezTo>
                    <a:pt x="2145600" y="24595"/>
                    <a:pt x="1994210" y="77077"/>
                    <a:pt x="1890255" y="122494"/>
                  </a:cubicBezTo>
                  <a:cubicBezTo>
                    <a:pt x="1786300" y="167911"/>
                    <a:pt x="1732808" y="202226"/>
                    <a:pt x="1635918" y="279940"/>
                  </a:cubicBezTo>
                  <a:cubicBezTo>
                    <a:pt x="1539028" y="357654"/>
                    <a:pt x="1405804" y="488859"/>
                    <a:pt x="1308914" y="588777"/>
                  </a:cubicBezTo>
                  <a:cubicBezTo>
                    <a:pt x="1212024" y="688695"/>
                    <a:pt x="1158533" y="785585"/>
                    <a:pt x="1054578" y="879447"/>
                  </a:cubicBezTo>
                  <a:cubicBezTo>
                    <a:pt x="950623" y="973309"/>
                    <a:pt x="795196" y="1073228"/>
                    <a:pt x="685185" y="1151951"/>
                  </a:cubicBezTo>
                  <a:cubicBezTo>
                    <a:pt x="575174" y="1230674"/>
                    <a:pt x="492413" y="1305360"/>
                    <a:pt x="394514" y="1351787"/>
                  </a:cubicBezTo>
                  <a:cubicBezTo>
                    <a:pt x="296615" y="1398214"/>
                    <a:pt x="160364" y="1408306"/>
                    <a:pt x="97789" y="1430510"/>
                  </a:cubicBezTo>
                  <a:cubicBezTo>
                    <a:pt x="35214" y="1452714"/>
                    <a:pt x="-34426" y="1477945"/>
                    <a:pt x="19065" y="1485010"/>
                  </a:cubicBezTo>
                  <a:cubicBezTo>
                    <a:pt x="72556" y="1492075"/>
                    <a:pt x="294596" y="1461797"/>
                    <a:pt x="418737" y="1472899"/>
                  </a:cubicBezTo>
                  <a:cubicBezTo>
                    <a:pt x="542877" y="1484001"/>
                    <a:pt x="606462" y="1485010"/>
                    <a:pt x="763908" y="1551622"/>
                  </a:cubicBezTo>
                  <a:cubicBezTo>
                    <a:pt x="921354" y="1618234"/>
                    <a:pt x="1242303" y="1841283"/>
                    <a:pt x="1387638" y="1830181"/>
                  </a:cubicBezTo>
                  <a:close/>
                </a:path>
              </a:pathLst>
            </a:custGeom>
            <a:gradFill flip="none" rotWithShape="1">
              <a:gsLst>
                <a:gs pos="68000">
                  <a:srgbClr val="FFDDFF"/>
                </a:gs>
                <a:gs pos="0">
                  <a:schemeClr val="bg1"/>
                </a:gs>
                <a:gs pos="100000">
                  <a:srgbClr val="FE00E9">
                    <a:alpha val="41889"/>
                  </a:srgbClr>
                </a:gs>
              </a:gsLst>
              <a:path path="shape">
                <a:fillToRect l="50000" t="50000" r="50000" b="50000"/>
              </a:path>
              <a:tileRect/>
            </a:gradFill>
            <a:ln w="15875">
              <a:solidFill>
                <a:srgbClr val="FE00E9"/>
              </a:solidFill>
              <a:miter lim="800000"/>
            </a:ln>
            <a:effectLst>
              <a:softEdge rad="63500"/>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Freeform 10">
              <a:extLst>
                <a:ext uri="{FF2B5EF4-FFF2-40B4-BE49-F238E27FC236}">
                  <a16:creationId xmlns:a16="http://schemas.microsoft.com/office/drawing/2014/main" id="{3E54236F-AD82-B1E5-81AA-ED6BA1C3AF73}"/>
                </a:ext>
              </a:extLst>
            </p:cNvPr>
            <p:cNvSpPr/>
            <p:nvPr/>
          </p:nvSpPr>
          <p:spPr>
            <a:xfrm>
              <a:off x="2129745" y="3123898"/>
              <a:ext cx="3019999" cy="1675533"/>
            </a:xfrm>
            <a:custGeom>
              <a:avLst/>
              <a:gdLst>
                <a:gd name="connsiteX0" fmla="*/ 3017540 w 3019999"/>
                <a:gd name="connsiteY0" fmla="*/ 1666105 h 1675533"/>
                <a:gd name="connsiteX1" fmla="*/ 2823760 w 3019999"/>
                <a:gd name="connsiteY1" fmla="*/ 1472325 h 1675533"/>
                <a:gd name="connsiteX2" fmla="*/ 2520978 w 3019999"/>
                <a:gd name="connsiteY2" fmla="*/ 1042375 h 1675533"/>
                <a:gd name="connsiteX3" fmla="*/ 2066806 w 3019999"/>
                <a:gd name="connsiteY3" fmla="*/ 594258 h 1675533"/>
                <a:gd name="connsiteX4" fmla="*/ 1715580 w 3019999"/>
                <a:gd name="connsiteY4" fmla="*/ 321755 h 1675533"/>
                <a:gd name="connsiteX5" fmla="*/ 1164517 w 3019999"/>
                <a:gd name="connsiteY5" fmla="*/ 67419 h 1675533"/>
                <a:gd name="connsiteX6" fmla="*/ 680067 w 3019999"/>
                <a:gd name="connsiteY6" fmla="*/ 807 h 1675533"/>
                <a:gd name="connsiteX7" fmla="*/ 195617 w 3019999"/>
                <a:gd name="connsiteY7" fmla="*/ 97697 h 1675533"/>
                <a:gd name="connsiteX8" fmla="*/ 13948 w 3019999"/>
                <a:gd name="connsiteY8" fmla="*/ 364144 h 1675533"/>
                <a:gd name="connsiteX9" fmla="*/ 26059 w 3019999"/>
                <a:gd name="connsiteY9" fmla="*/ 824372 h 1675533"/>
                <a:gd name="connsiteX10" fmla="*/ 135060 w 3019999"/>
                <a:gd name="connsiteY10" fmla="*/ 1096876 h 1675533"/>
                <a:gd name="connsiteX11" fmla="*/ 207728 w 3019999"/>
                <a:gd name="connsiteY11" fmla="*/ 1254322 h 1675533"/>
                <a:gd name="connsiteX12" fmla="*/ 377285 w 3019999"/>
                <a:gd name="connsiteY12" fmla="*/ 1169543 h 1675533"/>
                <a:gd name="connsiteX13" fmla="*/ 540787 w 3019999"/>
                <a:gd name="connsiteY13" fmla="*/ 1151376 h 1675533"/>
                <a:gd name="connsiteX14" fmla="*/ 795124 w 3019999"/>
                <a:gd name="connsiteY14" fmla="*/ 1169543 h 1675533"/>
                <a:gd name="connsiteX15" fmla="*/ 1122128 w 3019999"/>
                <a:gd name="connsiteY15" fmla="*/ 1230099 h 1675533"/>
                <a:gd name="connsiteX16" fmla="*/ 1503632 w 3019999"/>
                <a:gd name="connsiteY16" fmla="*/ 1375434 h 1675533"/>
                <a:gd name="connsiteX17" fmla="*/ 1879081 w 3019999"/>
                <a:gd name="connsiteY17" fmla="*/ 1508658 h 1675533"/>
                <a:gd name="connsiteX18" fmla="*/ 2345365 w 3019999"/>
                <a:gd name="connsiteY18" fmla="*/ 1605548 h 1675533"/>
                <a:gd name="connsiteX19" fmla="*/ 2690536 w 3019999"/>
                <a:gd name="connsiteY19" fmla="*/ 1641882 h 1675533"/>
                <a:gd name="connsiteX20" fmla="*/ 3017540 w 3019999"/>
                <a:gd name="connsiteY20" fmla="*/ 1666105 h 167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19999" h="1675533">
                  <a:moveTo>
                    <a:pt x="3017540" y="1666105"/>
                  </a:moveTo>
                  <a:cubicBezTo>
                    <a:pt x="3039744" y="1637846"/>
                    <a:pt x="2906520" y="1576280"/>
                    <a:pt x="2823760" y="1472325"/>
                  </a:cubicBezTo>
                  <a:cubicBezTo>
                    <a:pt x="2741000" y="1368370"/>
                    <a:pt x="2647137" y="1188719"/>
                    <a:pt x="2520978" y="1042375"/>
                  </a:cubicBezTo>
                  <a:cubicBezTo>
                    <a:pt x="2394819" y="896031"/>
                    <a:pt x="2201039" y="714361"/>
                    <a:pt x="2066806" y="594258"/>
                  </a:cubicBezTo>
                  <a:cubicBezTo>
                    <a:pt x="1932573" y="474155"/>
                    <a:pt x="1865961" y="409561"/>
                    <a:pt x="1715580" y="321755"/>
                  </a:cubicBezTo>
                  <a:cubicBezTo>
                    <a:pt x="1565198" y="233948"/>
                    <a:pt x="1337102" y="120910"/>
                    <a:pt x="1164517" y="67419"/>
                  </a:cubicBezTo>
                  <a:cubicBezTo>
                    <a:pt x="991932" y="13928"/>
                    <a:pt x="841550" y="-4239"/>
                    <a:pt x="680067" y="807"/>
                  </a:cubicBezTo>
                  <a:cubicBezTo>
                    <a:pt x="518584" y="5853"/>
                    <a:pt x="306637" y="37141"/>
                    <a:pt x="195617" y="97697"/>
                  </a:cubicBezTo>
                  <a:cubicBezTo>
                    <a:pt x="84597" y="158253"/>
                    <a:pt x="42208" y="243031"/>
                    <a:pt x="13948" y="364144"/>
                  </a:cubicBezTo>
                  <a:cubicBezTo>
                    <a:pt x="-14312" y="485256"/>
                    <a:pt x="5874" y="702250"/>
                    <a:pt x="26059" y="824372"/>
                  </a:cubicBezTo>
                  <a:cubicBezTo>
                    <a:pt x="46244" y="946494"/>
                    <a:pt x="104782" y="1025218"/>
                    <a:pt x="135060" y="1096876"/>
                  </a:cubicBezTo>
                  <a:cubicBezTo>
                    <a:pt x="165338" y="1168534"/>
                    <a:pt x="167357" y="1242211"/>
                    <a:pt x="207728" y="1254322"/>
                  </a:cubicBezTo>
                  <a:cubicBezTo>
                    <a:pt x="248099" y="1266433"/>
                    <a:pt x="321775" y="1186701"/>
                    <a:pt x="377285" y="1169543"/>
                  </a:cubicBezTo>
                  <a:cubicBezTo>
                    <a:pt x="432795" y="1152385"/>
                    <a:pt x="471147" y="1151376"/>
                    <a:pt x="540787" y="1151376"/>
                  </a:cubicBezTo>
                  <a:cubicBezTo>
                    <a:pt x="610427" y="1151376"/>
                    <a:pt x="698234" y="1156422"/>
                    <a:pt x="795124" y="1169543"/>
                  </a:cubicBezTo>
                  <a:cubicBezTo>
                    <a:pt x="892014" y="1182664"/>
                    <a:pt x="1004043" y="1195784"/>
                    <a:pt x="1122128" y="1230099"/>
                  </a:cubicBezTo>
                  <a:cubicBezTo>
                    <a:pt x="1240213" y="1264414"/>
                    <a:pt x="1377473" y="1329008"/>
                    <a:pt x="1503632" y="1375434"/>
                  </a:cubicBezTo>
                  <a:cubicBezTo>
                    <a:pt x="1629791" y="1421860"/>
                    <a:pt x="1738792" y="1470306"/>
                    <a:pt x="1879081" y="1508658"/>
                  </a:cubicBezTo>
                  <a:cubicBezTo>
                    <a:pt x="2019370" y="1547010"/>
                    <a:pt x="2210122" y="1583344"/>
                    <a:pt x="2345365" y="1605548"/>
                  </a:cubicBezTo>
                  <a:cubicBezTo>
                    <a:pt x="2480607" y="1627752"/>
                    <a:pt x="2581535" y="1632799"/>
                    <a:pt x="2690536" y="1641882"/>
                  </a:cubicBezTo>
                  <a:cubicBezTo>
                    <a:pt x="2799537" y="1650965"/>
                    <a:pt x="2995336" y="1694364"/>
                    <a:pt x="3017540" y="1666105"/>
                  </a:cubicBezTo>
                  <a:close/>
                </a:path>
              </a:pathLst>
            </a:custGeom>
            <a:gradFill flip="none" rotWithShape="1">
              <a:gsLst>
                <a:gs pos="68000">
                  <a:srgbClr val="FFDDFF"/>
                </a:gs>
                <a:gs pos="0">
                  <a:schemeClr val="bg1"/>
                </a:gs>
                <a:gs pos="100000">
                  <a:srgbClr val="FE00E9">
                    <a:alpha val="41889"/>
                  </a:srgbClr>
                </a:gs>
              </a:gsLst>
              <a:path path="shape">
                <a:fillToRect l="50000" t="50000" r="50000" b="50000"/>
              </a:path>
              <a:tileRect/>
            </a:gradFill>
            <a:ln w="15875">
              <a:solidFill>
                <a:srgbClr val="FE00E9"/>
              </a:solidFill>
              <a:miter lim="800000"/>
            </a:ln>
            <a:effectLst>
              <a:softEdge rad="63500"/>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Freeform 11">
              <a:extLst>
                <a:ext uri="{FF2B5EF4-FFF2-40B4-BE49-F238E27FC236}">
                  <a16:creationId xmlns:a16="http://schemas.microsoft.com/office/drawing/2014/main" id="{E8389742-B025-7BE0-5CB4-11279DF67282}"/>
                </a:ext>
              </a:extLst>
            </p:cNvPr>
            <p:cNvSpPr/>
            <p:nvPr/>
          </p:nvSpPr>
          <p:spPr>
            <a:xfrm>
              <a:off x="4007063" y="3613923"/>
              <a:ext cx="4853845" cy="1963420"/>
            </a:xfrm>
            <a:custGeom>
              <a:avLst/>
              <a:gdLst>
                <a:gd name="connsiteX0" fmla="*/ 1763 w 4853845"/>
                <a:gd name="connsiteY0" fmla="*/ 1024689 h 1963420"/>
                <a:gd name="connsiteX1" fmla="*/ 219766 w 4853845"/>
                <a:gd name="connsiteY1" fmla="*/ 1127635 h 1963420"/>
                <a:gd name="connsiteX2" fmla="*/ 461991 w 4853845"/>
                <a:gd name="connsiteY2" fmla="*/ 1291137 h 1963420"/>
                <a:gd name="connsiteX3" fmla="*/ 752662 w 4853845"/>
                <a:gd name="connsiteY3" fmla="*/ 1575751 h 1963420"/>
                <a:gd name="connsiteX4" fmla="*/ 994887 w 4853845"/>
                <a:gd name="connsiteY4" fmla="*/ 1745309 h 1963420"/>
                <a:gd name="connsiteX5" fmla="*/ 1594394 w 4853845"/>
                <a:gd name="connsiteY5" fmla="*/ 1945145 h 1963420"/>
                <a:gd name="connsiteX6" fmla="*/ 2218124 w 4853845"/>
                <a:gd name="connsiteY6" fmla="*/ 1896700 h 1963420"/>
                <a:gd name="connsiteX7" fmla="*/ 2890299 w 4853845"/>
                <a:gd name="connsiteY7" fmla="*/ 1436472 h 1963420"/>
                <a:gd name="connsiteX8" fmla="*/ 3423194 w 4853845"/>
                <a:gd name="connsiteY8" fmla="*/ 1030745 h 1963420"/>
                <a:gd name="connsiteX9" fmla="*/ 3768365 w 4853845"/>
                <a:gd name="connsiteY9" fmla="*/ 855131 h 1963420"/>
                <a:gd name="connsiteX10" fmla="*/ 4137758 w 4853845"/>
                <a:gd name="connsiteY10" fmla="*/ 721907 h 1963420"/>
                <a:gd name="connsiteX11" fmla="*/ 4513207 w 4853845"/>
                <a:gd name="connsiteY11" fmla="*/ 534183 h 1963420"/>
                <a:gd name="connsiteX12" fmla="*/ 4791766 w 4853845"/>
                <a:gd name="connsiteY12" fmla="*/ 213235 h 1963420"/>
                <a:gd name="connsiteX13" fmla="*/ 4840211 w 4853845"/>
                <a:gd name="connsiteY13" fmla="*/ 1288 h 1963420"/>
                <a:gd name="connsiteX14" fmla="*/ 4604042 w 4853845"/>
                <a:gd name="connsiteY14" fmla="*/ 310125 h 1963420"/>
                <a:gd name="connsiteX15" fmla="*/ 4277038 w 4853845"/>
                <a:gd name="connsiteY15" fmla="*/ 443349 h 1963420"/>
                <a:gd name="connsiteX16" fmla="*/ 3804699 w 4853845"/>
                <a:gd name="connsiteY16" fmla="*/ 431237 h 1963420"/>
                <a:gd name="connsiteX17" fmla="*/ 3314193 w 4853845"/>
                <a:gd name="connsiteY17" fmla="*/ 158734 h 1963420"/>
                <a:gd name="connsiteX18" fmla="*/ 2920577 w 4853845"/>
                <a:gd name="connsiteY18" fmla="*/ 98178 h 1963420"/>
                <a:gd name="connsiteX19" fmla="*/ 2533016 w 4853845"/>
                <a:gd name="connsiteY19" fmla="*/ 176901 h 1963420"/>
                <a:gd name="connsiteX20" fmla="*/ 2290791 w 4853845"/>
                <a:gd name="connsiteY20" fmla="*/ 437293 h 1963420"/>
                <a:gd name="connsiteX21" fmla="*/ 1872953 w 4853845"/>
                <a:gd name="connsiteY21" fmla="*/ 867243 h 1963420"/>
                <a:gd name="connsiteX22" fmla="*/ 1576227 w 4853845"/>
                <a:gd name="connsiteY22" fmla="*/ 1109468 h 1963420"/>
                <a:gd name="connsiteX23" fmla="*/ 1158389 w 4853845"/>
                <a:gd name="connsiteY23" fmla="*/ 1182135 h 1963420"/>
                <a:gd name="connsiteX24" fmla="*/ 631549 w 4853845"/>
                <a:gd name="connsiteY24" fmla="*/ 1091301 h 1963420"/>
                <a:gd name="connsiteX25" fmla="*/ 147099 w 4853845"/>
                <a:gd name="connsiteY25" fmla="*/ 1030745 h 1963420"/>
                <a:gd name="connsiteX26" fmla="*/ 1763 w 4853845"/>
                <a:gd name="connsiteY26" fmla="*/ 1024689 h 196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3845" h="1963420">
                  <a:moveTo>
                    <a:pt x="1763" y="1024689"/>
                  </a:moveTo>
                  <a:cubicBezTo>
                    <a:pt x="13874" y="1040837"/>
                    <a:pt x="143061" y="1083227"/>
                    <a:pt x="219766" y="1127635"/>
                  </a:cubicBezTo>
                  <a:cubicBezTo>
                    <a:pt x="296471" y="1172043"/>
                    <a:pt x="373175" y="1216451"/>
                    <a:pt x="461991" y="1291137"/>
                  </a:cubicBezTo>
                  <a:cubicBezTo>
                    <a:pt x="550807" y="1365823"/>
                    <a:pt x="663846" y="1500056"/>
                    <a:pt x="752662" y="1575751"/>
                  </a:cubicBezTo>
                  <a:cubicBezTo>
                    <a:pt x="841478" y="1651446"/>
                    <a:pt x="854598" y="1683743"/>
                    <a:pt x="994887" y="1745309"/>
                  </a:cubicBezTo>
                  <a:cubicBezTo>
                    <a:pt x="1135176" y="1806875"/>
                    <a:pt x="1390521" y="1919913"/>
                    <a:pt x="1594394" y="1945145"/>
                  </a:cubicBezTo>
                  <a:cubicBezTo>
                    <a:pt x="1798267" y="1970377"/>
                    <a:pt x="2002140" y="1981479"/>
                    <a:pt x="2218124" y="1896700"/>
                  </a:cubicBezTo>
                  <a:cubicBezTo>
                    <a:pt x="2434108" y="1811921"/>
                    <a:pt x="2689454" y="1580798"/>
                    <a:pt x="2890299" y="1436472"/>
                  </a:cubicBezTo>
                  <a:cubicBezTo>
                    <a:pt x="3091144" y="1292146"/>
                    <a:pt x="3276850" y="1127635"/>
                    <a:pt x="3423194" y="1030745"/>
                  </a:cubicBezTo>
                  <a:cubicBezTo>
                    <a:pt x="3569538" y="933855"/>
                    <a:pt x="3649271" y="906604"/>
                    <a:pt x="3768365" y="855131"/>
                  </a:cubicBezTo>
                  <a:cubicBezTo>
                    <a:pt x="3887459" y="803658"/>
                    <a:pt x="4013618" y="775398"/>
                    <a:pt x="4137758" y="721907"/>
                  </a:cubicBezTo>
                  <a:cubicBezTo>
                    <a:pt x="4261898" y="668416"/>
                    <a:pt x="4404206" y="618962"/>
                    <a:pt x="4513207" y="534183"/>
                  </a:cubicBezTo>
                  <a:cubicBezTo>
                    <a:pt x="4622208" y="449404"/>
                    <a:pt x="4737265" y="302051"/>
                    <a:pt x="4791766" y="213235"/>
                  </a:cubicBezTo>
                  <a:cubicBezTo>
                    <a:pt x="4846267" y="124419"/>
                    <a:pt x="4871498" y="-14860"/>
                    <a:pt x="4840211" y="1288"/>
                  </a:cubicBezTo>
                  <a:cubicBezTo>
                    <a:pt x="4808924" y="17436"/>
                    <a:pt x="4697904" y="236448"/>
                    <a:pt x="4604042" y="310125"/>
                  </a:cubicBezTo>
                  <a:cubicBezTo>
                    <a:pt x="4510180" y="383802"/>
                    <a:pt x="4410262" y="423164"/>
                    <a:pt x="4277038" y="443349"/>
                  </a:cubicBezTo>
                  <a:cubicBezTo>
                    <a:pt x="4143814" y="463534"/>
                    <a:pt x="3965173" y="478673"/>
                    <a:pt x="3804699" y="431237"/>
                  </a:cubicBezTo>
                  <a:cubicBezTo>
                    <a:pt x="3644225" y="383801"/>
                    <a:pt x="3461547" y="214244"/>
                    <a:pt x="3314193" y="158734"/>
                  </a:cubicBezTo>
                  <a:cubicBezTo>
                    <a:pt x="3166839" y="103224"/>
                    <a:pt x="3050773" y="95150"/>
                    <a:pt x="2920577" y="98178"/>
                  </a:cubicBezTo>
                  <a:cubicBezTo>
                    <a:pt x="2790381" y="101206"/>
                    <a:pt x="2637980" y="120382"/>
                    <a:pt x="2533016" y="176901"/>
                  </a:cubicBezTo>
                  <a:cubicBezTo>
                    <a:pt x="2428052" y="233420"/>
                    <a:pt x="2400802" y="322236"/>
                    <a:pt x="2290791" y="437293"/>
                  </a:cubicBezTo>
                  <a:cubicBezTo>
                    <a:pt x="2180780" y="552350"/>
                    <a:pt x="1992047" y="755214"/>
                    <a:pt x="1872953" y="867243"/>
                  </a:cubicBezTo>
                  <a:cubicBezTo>
                    <a:pt x="1753859" y="979272"/>
                    <a:pt x="1695321" y="1056986"/>
                    <a:pt x="1576227" y="1109468"/>
                  </a:cubicBezTo>
                  <a:cubicBezTo>
                    <a:pt x="1457133" y="1161950"/>
                    <a:pt x="1315835" y="1185163"/>
                    <a:pt x="1158389" y="1182135"/>
                  </a:cubicBezTo>
                  <a:cubicBezTo>
                    <a:pt x="1000943" y="1179107"/>
                    <a:pt x="800097" y="1116533"/>
                    <a:pt x="631549" y="1091301"/>
                  </a:cubicBezTo>
                  <a:cubicBezTo>
                    <a:pt x="463001" y="1066069"/>
                    <a:pt x="254082" y="1049921"/>
                    <a:pt x="147099" y="1030745"/>
                  </a:cubicBezTo>
                  <a:cubicBezTo>
                    <a:pt x="40116" y="1011569"/>
                    <a:pt x="-10348" y="1008541"/>
                    <a:pt x="1763" y="1024689"/>
                  </a:cubicBezTo>
                  <a:close/>
                </a:path>
              </a:pathLst>
            </a:custGeom>
            <a:gradFill flip="none" rotWithShape="1">
              <a:gsLst>
                <a:gs pos="68000">
                  <a:srgbClr val="FFDDFF"/>
                </a:gs>
                <a:gs pos="0">
                  <a:schemeClr val="bg1"/>
                </a:gs>
                <a:gs pos="100000">
                  <a:srgbClr val="FE00E9">
                    <a:alpha val="41889"/>
                  </a:srgbClr>
                </a:gs>
              </a:gsLst>
              <a:path path="shape">
                <a:fillToRect l="50000" t="50000" r="50000" b="50000"/>
              </a:path>
              <a:tileRect/>
            </a:gradFill>
            <a:ln w="15875">
              <a:solidFill>
                <a:srgbClr val="FE00E9"/>
              </a:solidFill>
              <a:miter lim="800000"/>
            </a:ln>
            <a:effectLst>
              <a:softEdge rad="63500"/>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 name="Title 1">
            <a:extLst>
              <a:ext uri="{FF2B5EF4-FFF2-40B4-BE49-F238E27FC236}">
                <a16:creationId xmlns:a16="http://schemas.microsoft.com/office/drawing/2014/main" id="{47FCA1F6-2F12-BA47-856D-143DAA5A2949}"/>
              </a:ext>
            </a:extLst>
          </p:cNvPr>
          <p:cNvSpPr>
            <a:spLocks noGrp="1"/>
          </p:cNvSpPr>
          <p:nvPr>
            <p:ph type="title"/>
          </p:nvPr>
        </p:nvSpPr>
        <p:spPr/>
        <p:txBody>
          <a:bodyPr/>
          <a:lstStyle/>
          <a:p>
            <a:r>
              <a:rPr lang="en-US" dirty="0"/>
              <a:t>Fusion produces high energy neutrons</a:t>
            </a:r>
            <a:endParaRPr lang="en-US" dirty="0">
              <a:latin typeface="Century Gothic" panose="020B0502020202020204" pitchFamily="34" charset="0"/>
            </a:endParaRPr>
          </a:p>
        </p:txBody>
      </p:sp>
      <p:sp>
        <p:nvSpPr>
          <p:cNvPr id="8" name="TextBox 7">
            <a:extLst>
              <a:ext uri="{FF2B5EF4-FFF2-40B4-BE49-F238E27FC236}">
                <a16:creationId xmlns:a16="http://schemas.microsoft.com/office/drawing/2014/main" id="{EFFC1E20-C7E9-F74C-3164-727BFCAFDFCC}"/>
              </a:ext>
            </a:extLst>
          </p:cNvPr>
          <p:cNvSpPr txBox="1"/>
          <p:nvPr/>
        </p:nvSpPr>
        <p:spPr>
          <a:xfrm>
            <a:off x="1187116" y="1219200"/>
            <a:ext cx="4078361" cy="341632"/>
          </a:xfrm>
          <a:prstGeom prst="rect">
            <a:avLst/>
          </a:prstGeom>
          <a:noFill/>
        </p:spPr>
        <p:txBody>
          <a:bodyPr wrap="none" rtlCol="0">
            <a:spAutoFit/>
          </a:bodyPr>
          <a:lstStyle/>
          <a:p>
            <a:pPr algn="l">
              <a:lnSpc>
                <a:spcPct val="90000"/>
              </a:lnSpc>
            </a:pPr>
            <a:r>
              <a:rPr lang="en-US" dirty="0">
                <a:latin typeface="+mn-lt"/>
              </a:rPr>
              <a:t>D+T </a:t>
            </a:r>
            <a:r>
              <a:rPr lang="en-US" dirty="0">
                <a:latin typeface="+mn-lt"/>
                <a:sym typeface="Wingdings" pitchFamily="2" charset="2"/>
              </a:rPr>
              <a:t> He (3.5 MeV) + n (14.1 MeV)</a:t>
            </a:r>
            <a:endParaRPr lang="en-US" dirty="0">
              <a:latin typeface="+mn-lt"/>
            </a:endParaRPr>
          </a:p>
        </p:txBody>
      </p:sp>
      <p:sp>
        <p:nvSpPr>
          <p:cNvPr id="9" name="TextBox 8">
            <a:extLst>
              <a:ext uri="{FF2B5EF4-FFF2-40B4-BE49-F238E27FC236}">
                <a16:creationId xmlns:a16="http://schemas.microsoft.com/office/drawing/2014/main" id="{C9B23FA4-F51E-03AD-53F8-AA38B91FB2CF}"/>
              </a:ext>
            </a:extLst>
          </p:cNvPr>
          <p:cNvSpPr txBox="1"/>
          <p:nvPr/>
        </p:nvSpPr>
        <p:spPr>
          <a:xfrm>
            <a:off x="4566620" y="4999106"/>
            <a:ext cx="3886000" cy="341632"/>
          </a:xfrm>
          <a:prstGeom prst="rect">
            <a:avLst/>
          </a:prstGeom>
          <a:noFill/>
        </p:spPr>
        <p:txBody>
          <a:bodyPr wrap="none" rtlCol="0">
            <a:spAutoFit/>
          </a:bodyPr>
          <a:lstStyle/>
          <a:p>
            <a:pPr algn="l">
              <a:lnSpc>
                <a:spcPct val="90000"/>
              </a:lnSpc>
            </a:pPr>
            <a:r>
              <a:rPr lang="en-US" b="1" dirty="0">
                <a:latin typeface="+mn-lt"/>
              </a:rPr>
              <a:t>How can we use those neutrons?</a:t>
            </a:r>
          </a:p>
        </p:txBody>
      </p:sp>
      <p:sp>
        <p:nvSpPr>
          <p:cNvPr id="10" name="TextBox 9">
            <a:extLst>
              <a:ext uri="{FF2B5EF4-FFF2-40B4-BE49-F238E27FC236}">
                <a16:creationId xmlns:a16="http://schemas.microsoft.com/office/drawing/2014/main" id="{8C000304-CBEA-21ED-3B9D-6786AD1E022B}"/>
              </a:ext>
            </a:extLst>
          </p:cNvPr>
          <p:cNvSpPr txBox="1"/>
          <p:nvPr/>
        </p:nvSpPr>
        <p:spPr>
          <a:xfrm>
            <a:off x="3987561" y="5735234"/>
            <a:ext cx="5121915" cy="341632"/>
          </a:xfrm>
          <a:prstGeom prst="rect">
            <a:avLst/>
          </a:prstGeom>
          <a:noFill/>
        </p:spPr>
        <p:txBody>
          <a:bodyPr wrap="none" rtlCol="0">
            <a:spAutoFit/>
          </a:bodyPr>
          <a:lstStyle/>
          <a:p>
            <a:pPr algn="l">
              <a:lnSpc>
                <a:spcPct val="90000"/>
              </a:lnSpc>
            </a:pPr>
            <a:r>
              <a:rPr lang="en-US" b="1" dirty="0">
                <a:latin typeface="+mn-lt"/>
              </a:rPr>
              <a:t>What challenges do those neutrons present?</a:t>
            </a:r>
          </a:p>
        </p:txBody>
      </p:sp>
      <p:grpSp>
        <p:nvGrpSpPr>
          <p:cNvPr id="3" name="Group 2">
            <a:extLst>
              <a:ext uri="{FF2B5EF4-FFF2-40B4-BE49-F238E27FC236}">
                <a16:creationId xmlns:a16="http://schemas.microsoft.com/office/drawing/2014/main" id="{FFA4CB38-AD0C-3323-40E8-D2433D788A05}"/>
              </a:ext>
            </a:extLst>
          </p:cNvPr>
          <p:cNvGrpSpPr/>
          <p:nvPr/>
        </p:nvGrpSpPr>
        <p:grpSpPr>
          <a:xfrm>
            <a:off x="959151" y="2158910"/>
            <a:ext cx="10670709" cy="2434427"/>
            <a:chOff x="959151" y="2158910"/>
            <a:chExt cx="10670709" cy="2434427"/>
          </a:xfrm>
        </p:grpSpPr>
        <p:grpSp>
          <p:nvGrpSpPr>
            <p:cNvPr id="4167" name="Group 4166">
              <a:extLst>
                <a:ext uri="{FF2B5EF4-FFF2-40B4-BE49-F238E27FC236}">
                  <a16:creationId xmlns:a16="http://schemas.microsoft.com/office/drawing/2014/main" id="{A6DCD96B-D64A-34B3-3DDE-D9EA4FDB9641}"/>
                </a:ext>
              </a:extLst>
            </p:cNvPr>
            <p:cNvGrpSpPr/>
            <p:nvPr/>
          </p:nvGrpSpPr>
          <p:grpSpPr>
            <a:xfrm rot="2180741">
              <a:off x="2224030" y="4190723"/>
              <a:ext cx="764440" cy="402614"/>
              <a:chOff x="7971457" y="3351285"/>
              <a:chExt cx="1172687" cy="652208"/>
            </a:xfrm>
          </p:grpSpPr>
          <p:grpSp>
            <p:nvGrpSpPr>
              <p:cNvPr id="4168" name="Group 4167">
                <a:extLst>
                  <a:ext uri="{FF2B5EF4-FFF2-40B4-BE49-F238E27FC236}">
                    <a16:creationId xmlns:a16="http://schemas.microsoft.com/office/drawing/2014/main" id="{E9E8F8A8-434B-744F-55BA-BC9559782C06}"/>
                  </a:ext>
                </a:extLst>
              </p:cNvPr>
              <p:cNvGrpSpPr>
                <a:grpSpLocks noChangeAspect="1"/>
              </p:cNvGrpSpPr>
              <p:nvPr/>
            </p:nvGrpSpPr>
            <p:grpSpPr>
              <a:xfrm>
                <a:off x="7971457" y="3351285"/>
                <a:ext cx="1172687" cy="652208"/>
                <a:chOff x="7694952" y="2860987"/>
                <a:chExt cx="1800210" cy="1001214"/>
              </a:xfrm>
            </p:grpSpPr>
            <p:sp>
              <p:nvSpPr>
                <p:cNvPr id="4170" name="Arc 4169">
                  <a:extLst>
                    <a:ext uri="{FF2B5EF4-FFF2-40B4-BE49-F238E27FC236}">
                      <a16:creationId xmlns:a16="http://schemas.microsoft.com/office/drawing/2014/main" id="{CD9EA428-0282-9BFC-3067-A11DA079C76F}"/>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71" name="Arc 4170">
                  <a:extLst>
                    <a:ext uri="{FF2B5EF4-FFF2-40B4-BE49-F238E27FC236}">
                      <a16:creationId xmlns:a16="http://schemas.microsoft.com/office/drawing/2014/main" id="{EB0BF5FE-45D9-C27B-9ABA-A6C7747B3782}"/>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172" name="Group 4171">
                  <a:extLst>
                    <a:ext uri="{FF2B5EF4-FFF2-40B4-BE49-F238E27FC236}">
                      <a16:creationId xmlns:a16="http://schemas.microsoft.com/office/drawing/2014/main" id="{A840D8EB-8994-268A-A858-CCFE8502AF00}"/>
                    </a:ext>
                  </a:extLst>
                </p:cNvPr>
                <p:cNvGrpSpPr/>
                <p:nvPr/>
              </p:nvGrpSpPr>
              <p:grpSpPr>
                <a:xfrm rot="20315110">
                  <a:off x="7694952" y="3178123"/>
                  <a:ext cx="1800210" cy="684078"/>
                  <a:chOff x="7691967" y="3253738"/>
                  <a:chExt cx="1800210" cy="684078"/>
                </a:xfrm>
              </p:grpSpPr>
              <p:grpSp>
                <p:nvGrpSpPr>
                  <p:cNvPr id="4173" name="Group 4172">
                    <a:extLst>
                      <a:ext uri="{FF2B5EF4-FFF2-40B4-BE49-F238E27FC236}">
                        <a16:creationId xmlns:a16="http://schemas.microsoft.com/office/drawing/2014/main" id="{5B15C6F4-92C0-9E8B-6A38-7DB3EB026F41}"/>
                      </a:ext>
                    </a:extLst>
                  </p:cNvPr>
                  <p:cNvGrpSpPr/>
                  <p:nvPr/>
                </p:nvGrpSpPr>
                <p:grpSpPr>
                  <a:xfrm>
                    <a:off x="7691967" y="3554306"/>
                    <a:ext cx="190500" cy="194734"/>
                    <a:chOff x="7738533" y="3702473"/>
                    <a:chExt cx="190500" cy="194734"/>
                  </a:xfrm>
                </p:grpSpPr>
                <p:sp>
                  <p:nvSpPr>
                    <p:cNvPr id="4187" name="Oval 4186">
                      <a:extLst>
                        <a:ext uri="{FF2B5EF4-FFF2-40B4-BE49-F238E27FC236}">
                          <a16:creationId xmlns:a16="http://schemas.microsoft.com/office/drawing/2014/main" id="{92961081-6E59-3D8E-D569-18E2AD08B53B}"/>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188" name="Oval 4187">
                      <a:extLst>
                        <a:ext uri="{FF2B5EF4-FFF2-40B4-BE49-F238E27FC236}">
                          <a16:creationId xmlns:a16="http://schemas.microsoft.com/office/drawing/2014/main" id="{A0E6B1D2-7025-B9EA-C8CE-1DB787CE1CDD}"/>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189" name="Oval 4188">
                      <a:extLst>
                        <a:ext uri="{FF2B5EF4-FFF2-40B4-BE49-F238E27FC236}">
                          <a16:creationId xmlns:a16="http://schemas.microsoft.com/office/drawing/2014/main" id="{5AA8A80B-ACB5-5E98-C58E-916EDE6D8E99}"/>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174" name="Group 4173">
                    <a:extLst>
                      <a:ext uri="{FF2B5EF4-FFF2-40B4-BE49-F238E27FC236}">
                        <a16:creationId xmlns:a16="http://schemas.microsoft.com/office/drawing/2014/main" id="{41A8734F-4BF1-FC26-9E97-9D75FA4708E0}"/>
                      </a:ext>
                    </a:extLst>
                  </p:cNvPr>
                  <p:cNvGrpSpPr/>
                  <p:nvPr/>
                </p:nvGrpSpPr>
                <p:grpSpPr>
                  <a:xfrm>
                    <a:off x="8111067" y="3511973"/>
                    <a:ext cx="135467" cy="182033"/>
                    <a:chOff x="8022167" y="3495040"/>
                    <a:chExt cx="135467" cy="182033"/>
                  </a:xfrm>
                </p:grpSpPr>
                <p:sp>
                  <p:nvSpPr>
                    <p:cNvPr id="4185" name="Oval 4184">
                      <a:extLst>
                        <a:ext uri="{FF2B5EF4-FFF2-40B4-BE49-F238E27FC236}">
                          <a16:creationId xmlns:a16="http://schemas.microsoft.com/office/drawing/2014/main" id="{34BCD7B3-4786-7FCA-C206-795447F430C6}"/>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186" name="Oval 4185">
                      <a:extLst>
                        <a:ext uri="{FF2B5EF4-FFF2-40B4-BE49-F238E27FC236}">
                          <a16:creationId xmlns:a16="http://schemas.microsoft.com/office/drawing/2014/main" id="{AF410F54-A96D-1BA3-1496-30DBC2267F14}"/>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175" name="Oval 4174">
                    <a:extLst>
                      <a:ext uri="{FF2B5EF4-FFF2-40B4-BE49-F238E27FC236}">
                        <a16:creationId xmlns:a16="http://schemas.microsoft.com/office/drawing/2014/main" id="{BB7AE98A-45BD-FD06-90CA-927173C75025}"/>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176" name="Group 4175">
                    <a:extLst>
                      <a:ext uri="{FF2B5EF4-FFF2-40B4-BE49-F238E27FC236}">
                        <a16:creationId xmlns:a16="http://schemas.microsoft.com/office/drawing/2014/main" id="{339D4446-C1C5-8FC8-CA33-7373D88649AA}"/>
                      </a:ext>
                    </a:extLst>
                  </p:cNvPr>
                  <p:cNvGrpSpPr/>
                  <p:nvPr/>
                </p:nvGrpSpPr>
                <p:grpSpPr>
                  <a:xfrm>
                    <a:off x="8602136" y="3253738"/>
                    <a:ext cx="207433" cy="194734"/>
                    <a:chOff x="8170334" y="3854872"/>
                    <a:chExt cx="207433" cy="194734"/>
                  </a:xfrm>
                </p:grpSpPr>
                <p:sp>
                  <p:nvSpPr>
                    <p:cNvPr id="4181" name="Oval 4180">
                      <a:extLst>
                        <a:ext uri="{FF2B5EF4-FFF2-40B4-BE49-F238E27FC236}">
                          <a16:creationId xmlns:a16="http://schemas.microsoft.com/office/drawing/2014/main" id="{A34F5B20-D838-E375-9FC3-8FA859E92B51}"/>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182" name="Oval 4181">
                      <a:extLst>
                        <a:ext uri="{FF2B5EF4-FFF2-40B4-BE49-F238E27FC236}">
                          <a16:creationId xmlns:a16="http://schemas.microsoft.com/office/drawing/2014/main" id="{68B2A869-21B7-046D-FD37-C6FE45A13BF1}"/>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183" name="Oval 4182">
                      <a:extLst>
                        <a:ext uri="{FF2B5EF4-FFF2-40B4-BE49-F238E27FC236}">
                          <a16:creationId xmlns:a16="http://schemas.microsoft.com/office/drawing/2014/main" id="{94F4AA06-A591-F84A-27DE-2EAE4A766ABB}"/>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184" name="Oval 4183">
                      <a:extLst>
                        <a:ext uri="{FF2B5EF4-FFF2-40B4-BE49-F238E27FC236}">
                          <a16:creationId xmlns:a16="http://schemas.microsoft.com/office/drawing/2014/main" id="{A73897C7-36DA-737C-E295-DA48952E0547}"/>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177" name="TextBox 4176">
                    <a:extLst>
                      <a:ext uri="{FF2B5EF4-FFF2-40B4-BE49-F238E27FC236}">
                        <a16:creationId xmlns:a16="http://schemas.microsoft.com/office/drawing/2014/main" id="{AEEBCC98-7BD7-A3DB-1717-85E5ED12401F}"/>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178" name="Straight Connector 4177">
                    <a:extLst>
                      <a:ext uri="{FF2B5EF4-FFF2-40B4-BE49-F238E27FC236}">
                        <a16:creationId xmlns:a16="http://schemas.microsoft.com/office/drawing/2014/main" id="{9AF29EB6-24D6-34F9-8313-5AFB1B56CCBD}"/>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179" name="Straight Connector 4178">
                    <a:extLst>
                      <a:ext uri="{FF2B5EF4-FFF2-40B4-BE49-F238E27FC236}">
                        <a16:creationId xmlns:a16="http://schemas.microsoft.com/office/drawing/2014/main" id="{4CCF9207-2DCB-FD62-577A-47DD18BD2413}"/>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180" name="Straight Connector 4179">
                    <a:extLst>
                      <a:ext uri="{FF2B5EF4-FFF2-40B4-BE49-F238E27FC236}">
                        <a16:creationId xmlns:a16="http://schemas.microsoft.com/office/drawing/2014/main" id="{3ED2A62B-57DE-E1DE-00BF-C2A9729F8D5F}"/>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169" name="Cross 4168">
                <a:extLst>
                  <a:ext uri="{FF2B5EF4-FFF2-40B4-BE49-F238E27FC236}">
                    <a16:creationId xmlns:a16="http://schemas.microsoft.com/office/drawing/2014/main" id="{D34E95DB-558F-25BF-A69E-F89CCF2E8B5E}"/>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213" name="Group 4212">
              <a:extLst>
                <a:ext uri="{FF2B5EF4-FFF2-40B4-BE49-F238E27FC236}">
                  <a16:creationId xmlns:a16="http://schemas.microsoft.com/office/drawing/2014/main" id="{CC08AE3D-F65A-1558-5119-992AD5EAE3FC}"/>
                </a:ext>
              </a:extLst>
            </p:cNvPr>
            <p:cNvGrpSpPr/>
            <p:nvPr/>
          </p:nvGrpSpPr>
          <p:grpSpPr>
            <a:xfrm rot="18261522" flipH="1">
              <a:off x="791018" y="3848447"/>
              <a:ext cx="747825" cy="411559"/>
              <a:chOff x="7971457" y="3351285"/>
              <a:chExt cx="1172687" cy="652208"/>
            </a:xfrm>
          </p:grpSpPr>
          <p:grpSp>
            <p:nvGrpSpPr>
              <p:cNvPr id="4214" name="Group 4213">
                <a:extLst>
                  <a:ext uri="{FF2B5EF4-FFF2-40B4-BE49-F238E27FC236}">
                    <a16:creationId xmlns:a16="http://schemas.microsoft.com/office/drawing/2014/main" id="{EDB2C574-2A17-9C2F-79F0-D23931CFCECB}"/>
                  </a:ext>
                </a:extLst>
              </p:cNvPr>
              <p:cNvGrpSpPr>
                <a:grpSpLocks noChangeAspect="1"/>
              </p:cNvGrpSpPr>
              <p:nvPr/>
            </p:nvGrpSpPr>
            <p:grpSpPr>
              <a:xfrm>
                <a:off x="7971457" y="3351285"/>
                <a:ext cx="1172687" cy="652208"/>
                <a:chOff x="7694952" y="2860987"/>
                <a:chExt cx="1800210" cy="1001214"/>
              </a:xfrm>
            </p:grpSpPr>
            <p:sp>
              <p:nvSpPr>
                <p:cNvPr id="4216" name="Arc 4215">
                  <a:extLst>
                    <a:ext uri="{FF2B5EF4-FFF2-40B4-BE49-F238E27FC236}">
                      <a16:creationId xmlns:a16="http://schemas.microsoft.com/office/drawing/2014/main" id="{DF1862DE-CB04-9AC2-8C4A-5DCA48020554}"/>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17" name="Arc 4216">
                  <a:extLst>
                    <a:ext uri="{FF2B5EF4-FFF2-40B4-BE49-F238E27FC236}">
                      <a16:creationId xmlns:a16="http://schemas.microsoft.com/office/drawing/2014/main" id="{801BB866-FFB2-6835-12BD-FA63A34050C9}"/>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18" name="Group 4217">
                  <a:extLst>
                    <a:ext uri="{FF2B5EF4-FFF2-40B4-BE49-F238E27FC236}">
                      <a16:creationId xmlns:a16="http://schemas.microsoft.com/office/drawing/2014/main" id="{436C72EF-7BB0-B13A-01A3-06F2F1CBF6A5}"/>
                    </a:ext>
                  </a:extLst>
                </p:cNvPr>
                <p:cNvGrpSpPr/>
                <p:nvPr/>
              </p:nvGrpSpPr>
              <p:grpSpPr>
                <a:xfrm rot="20315110">
                  <a:off x="7694952" y="3178123"/>
                  <a:ext cx="1800210" cy="684078"/>
                  <a:chOff x="7691967" y="3253738"/>
                  <a:chExt cx="1800210" cy="684078"/>
                </a:xfrm>
              </p:grpSpPr>
              <p:grpSp>
                <p:nvGrpSpPr>
                  <p:cNvPr id="4219" name="Group 4218">
                    <a:extLst>
                      <a:ext uri="{FF2B5EF4-FFF2-40B4-BE49-F238E27FC236}">
                        <a16:creationId xmlns:a16="http://schemas.microsoft.com/office/drawing/2014/main" id="{6E195508-69F2-614F-1A19-99625BD2CAF5}"/>
                      </a:ext>
                    </a:extLst>
                  </p:cNvPr>
                  <p:cNvGrpSpPr/>
                  <p:nvPr/>
                </p:nvGrpSpPr>
                <p:grpSpPr>
                  <a:xfrm>
                    <a:off x="7691967" y="3554306"/>
                    <a:ext cx="190500" cy="194734"/>
                    <a:chOff x="7738533" y="3702473"/>
                    <a:chExt cx="190500" cy="194734"/>
                  </a:xfrm>
                </p:grpSpPr>
                <p:sp>
                  <p:nvSpPr>
                    <p:cNvPr id="4233" name="Oval 4232">
                      <a:extLst>
                        <a:ext uri="{FF2B5EF4-FFF2-40B4-BE49-F238E27FC236}">
                          <a16:creationId xmlns:a16="http://schemas.microsoft.com/office/drawing/2014/main" id="{47036C3B-9919-6D9E-6C69-56D588B347AB}"/>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34" name="Oval 4233">
                      <a:extLst>
                        <a:ext uri="{FF2B5EF4-FFF2-40B4-BE49-F238E27FC236}">
                          <a16:creationId xmlns:a16="http://schemas.microsoft.com/office/drawing/2014/main" id="{D10E6384-5EC6-391C-FF55-DF18CEA72945}"/>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35" name="Oval 4234">
                      <a:extLst>
                        <a:ext uri="{FF2B5EF4-FFF2-40B4-BE49-F238E27FC236}">
                          <a16:creationId xmlns:a16="http://schemas.microsoft.com/office/drawing/2014/main" id="{51301545-10D3-776D-F874-AEFBBF5CE96A}"/>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220" name="Group 4219">
                    <a:extLst>
                      <a:ext uri="{FF2B5EF4-FFF2-40B4-BE49-F238E27FC236}">
                        <a16:creationId xmlns:a16="http://schemas.microsoft.com/office/drawing/2014/main" id="{35E1D879-3633-217E-882D-C7B29FA8AAC5}"/>
                      </a:ext>
                    </a:extLst>
                  </p:cNvPr>
                  <p:cNvGrpSpPr/>
                  <p:nvPr/>
                </p:nvGrpSpPr>
                <p:grpSpPr>
                  <a:xfrm>
                    <a:off x="8111067" y="3511973"/>
                    <a:ext cx="135467" cy="182033"/>
                    <a:chOff x="8022167" y="3495040"/>
                    <a:chExt cx="135467" cy="182033"/>
                  </a:xfrm>
                </p:grpSpPr>
                <p:sp>
                  <p:nvSpPr>
                    <p:cNvPr id="4231" name="Oval 4230">
                      <a:extLst>
                        <a:ext uri="{FF2B5EF4-FFF2-40B4-BE49-F238E27FC236}">
                          <a16:creationId xmlns:a16="http://schemas.microsoft.com/office/drawing/2014/main" id="{9D5A88B5-6C1F-2D89-20AF-02FF561E11F8}"/>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32" name="Oval 4231">
                      <a:extLst>
                        <a:ext uri="{FF2B5EF4-FFF2-40B4-BE49-F238E27FC236}">
                          <a16:creationId xmlns:a16="http://schemas.microsoft.com/office/drawing/2014/main" id="{3734ED5F-C427-C713-6409-17B2D0CF4363}"/>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221" name="Oval 4220">
                    <a:extLst>
                      <a:ext uri="{FF2B5EF4-FFF2-40B4-BE49-F238E27FC236}">
                        <a16:creationId xmlns:a16="http://schemas.microsoft.com/office/drawing/2014/main" id="{1E28ED6F-5EF6-E28F-2C6D-A88F569F0A70}"/>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222" name="Group 4221">
                    <a:extLst>
                      <a:ext uri="{FF2B5EF4-FFF2-40B4-BE49-F238E27FC236}">
                        <a16:creationId xmlns:a16="http://schemas.microsoft.com/office/drawing/2014/main" id="{9174C65B-06EF-58B2-DBF6-E65FF7A5EB31}"/>
                      </a:ext>
                    </a:extLst>
                  </p:cNvPr>
                  <p:cNvGrpSpPr/>
                  <p:nvPr/>
                </p:nvGrpSpPr>
                <p:grpSpPr>
                  <a:xfrm>
                    <a:off x="8602136" y="3253738"/>
                    <a:ext cx="207433" cy="194734"/>
                    <a:chOff x="8170334" y="3854872"/>
                    <a:chExt cx="207433" cy="194734"/>
                  </a:xfrm>
                </p:grpSpPr>
                <p:sp>
                  <p:nvSpPr>
                    <p:cNvPr id="4227" name="Oval 4226">
                      <a:extLst>
                        <a:ext uri="{FF2B5EF4-FFF2-40B4-BE49-F238E27FC236}">
                          <a16:creationId xmlns:a16="http://schemas.microsoft.com/office/drawing/2014/main" id="{269ABB9C-DFBE-4FE3-03FD-CDD83AAC86C5}"/>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28" name="Oval 4227">
                      <a:extLst>
                        <a:ext uri="{FF2B5EF4-FFF2-40B4-BE49-F238E27FC236}">
                          <a16:creationId xmlns:a16="http://schemas.microsoft.com/office/drawing/2014/main" id="{F7A5DBE2-D915-1054-B9D1-15504202119E}"/>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29" name="Oval 4228">
                      <a:extLst>
                        <a:ext uri="{FF2B5EF4-FFF2-40B4-BE49-F238E27FC236}">
                          <a16:creationId xmlns:a16="http://schemas.microsoft.com/office/drawing/2014/main" id="{1DA4B1DE-3439-431F-1E7C-BDDC74001BB6}"/>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30" name="Oval 4229">
                      <a:extLst>
                        <a:ext uri="{FF2B5EF4-FFF2-40B4-BE49-F238E27FC236}">
                          <a16:creationId xmlns:a16="http://schemas.microsoft.com/office/drawing/2014/main" id="{25E5C580-7E8B-012C-A305-7A0F0E64B88C}"/>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223" name="TextBox 4222">
                    <a:extLst>
                      <a:ext uri="{FF2B5EF4-FFF2-40B4-BE49-F238E27FC236}">
                        <a16:creationId xmlns:a16="http://schemas.microsoft.com/office/drawing/2014/main" id="{8E09B780-ACA9-C516-A7E9-BA58E0090687}"/>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224" name="Straight Connector 4223">
                    <a:extLst>
                      <a:ext uri="{FF2B5EF4-FFF2-40B4-BE49-F238E27FC236}">
                        <a16:creationId xmlns:a16="http://schemas.microsoft.com/office/drawing/2014/main" id="{D5A0888A-92BB-5C1D-8F64-0DE0EDDCBCF2}"/>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225" name="Straight Connector 4224">
                    <a:extLst>
                      <a:ext uri="{FF2B5EF4-FFF2-40B4-BE49-F238E27FC236}">
                        <a16:creationId xmlns:a16="http://schemas.microsoft.com/office/drawing/2014/main" id="{13F94504-41F6-AA94-E771-A1E8AA5317A9}"/>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226" name="Straight Connector 4225">
                    <a:extLst>
                      <a:ext uri="{FF2B5EF4-FFF2-40B4-BE49-F238E27FC236}">
                        <a16:creationId xmlns:a16="http://schemas.microsoft.com/office/drawing/2014/main" id="{030666AC-4262-36D9-B355-531861AD410B}"/>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215" name="Cross 4214">
                <a:extLst>
                  <a:ext uri="{FF2B5EF4-FFF2-40B4-BE49-F238E27FC236}">
                    <a16:creationId xmlns:a16="http://schemas.microsoft.com/office/drawing/2014/main" id="{D16F1C9D-39F3-34C4-030E-1B50A6CB2FBD}"/>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259" name="Group 4258">
              <a:extLst>
                <a:ext uri="{FF2B5EF4-FFF2-40B4-BE49-F238E27FC236}">
                  <a16:creationId xmlns:a16="http://schemas.microsoft.com/office/drawing/2014/main" id="{84442D29-1AF0-C01B-0A01-5DD3F4694CEE}"/>
                </a:ext>
              </a:extLst>
            </p:cNvPr>
            <p:cNvGrpSpPr/>
            <p:nvPr/>
          </p:nvGrpSpPr>
          <p:grpSpPr>
            <a:xfrm rot="13470748">
              <a:off x="2891229" y="2832949"/>
              <a:ext cx="764439" cy="402614"/>
              <a:chOff x="7971457" y="3351285"/>
              <a:chExt cx="1172687" cy="652208"/>
            </a:xfrm>
          </p:grpSpPr>
          <p:grpSp>
            <p:nvGrpSpPr>
              <p:cNvPr id="4260" name="Group 4259">
                <a:extLst>
                  <a:ext uri="{FF2B5EF4-FFF2-40B4-BE49-F238E27FC236}">
                    <a16:creationId xmlns:a16="http://schemas.microsoft.com/office/drawing/2014/main" id="{596D8B54-7FC5-0FB6-211E-6D206CBBA66C}"/>
                  </a:ext>
                </a:extLst>
              </p:cNvPr>
              <p:cNvGrpSpPr>
                <a:grpSpLocks noChangeAspect="1"/>
              </p:cNvGrpSpPr>
              <p:nvPr/>
            </p:nvGrpSpPr>
            <p:grpSpPr>
              <a:xfrm>
                <a:off x="7971457" y="3351285"/>
                <a:ext cx="1172687" cy="652208"/>
                <a:chOff x="7694952" y="2860987"/>
                <a:chExt cx="1800210" cy="1001214"/>
              </a:xfrm>
            </p:grpSpPr>
            <p:sp>
              <p:nvSpPr>
                <p:cNvPr id="4262" name="Arc 4261">
                  <a:extLst>
                    <a:ext uri="{FF2B5EF4-FFF2-40B4-BE49-F238E27FC236}">
                      <a16:creationId xmlns:a16="http://schemas.microsoft.com/office/drawing/2014/main" id="{FD333325-6416-C165-7775-B339B33C0387}"/>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63" name="Arc 4262">
                  <a:extLst>
                    <a:ext uri="{FF2B5EF4-FFF2-40B4-BE49-F238E27FC236}">
                      <a16:creationId xmlns:a16="http://schemas.microsoft.com/office/drawing/2014/main" id="{A8CB3076-B749-1294-1E2F-F2429D63734B}"/>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64" name="Group 4263">
                  <a:extLst>
                    <a:ext uri="{FF2B5EF4-FFF2-40B4-BE49-F238E27FC236}">
                      <a16:creationId xmlns:a16="http://schemas.microsoft.com/office/drawing/2014/main" id="{32A5AD49-BE3D-9FCA-A69D-F072BD0FE9D1}"/>
                    </a:ext>
                  </a:extLst>
                </p:cNvPr>
                <p:cNvGrpSpPr/>
                <p:nvPr/>
              </p:nvGrpSpPr>
              <p:grpSpPr>
                <a:xfrm rot="20315110">
                  <a:off x="7694952" y="3178123"/>
                  <a:ext cx="1800210" cy="684078"/>
                  <a:chOff x="7691967" y="3253738"/>
                  <a:chExt cx="1800210" cy="684078"/>
                </a:xfrm>
              </p:grpSpPr>
              <p:grpSp>
                <p:nvGrpSpPr>
                  <p:cNvPr id="4265" name="Group 4264">
                    <a:extLst>
                      <a:ext uri="{FF2B5EF4-FFF2-40B4-BE49-F238E27FC236}">
                        <a16:creationId xmlns:a16="http://schemas.microsoft.com/office/drawing/2014/main" id="{F9E60484-AE4B-6F1F-BF02-F9FBDDE63EC3}"/>
                      </a:ext>
                    </a:extLst>
                  </p:cNvPr>
                  <p:cNvGrpSpPr/>
                  <p:nvPr/>
                </p:nvGrpSpPr>
                <p:grpSpPr>
                  <a:xfrm>
                    <a:off x="7691967" y="3554306"/>
                    <a:ext cx="190500" cy="194734"/>
                    <a:chOff x="7738533" y="3702473"/>
                    <a:chExt cx="190500" cy="194734"/>
                  </a:xfrm>
                </p:grpSpPr>
                <p:sp>
                  <p:nvSpPr>
                    <p:cNvPr id="4279" name="Oval 4278">
                      <a:extLst>
                        <a:ext uri="{FF2B5EF4-FFF2-40B4-BE49-F238E27FC236}">
                          <a16:creationId xmlns:a16="http://schemas.microsoft.com/office/drawing/2014/main" id="{6704EC7B-2FB7-9201-7885-9D19E4B7BB4C}"/>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80" name="Oval 4279">
                      <a:extLst>
                        <a:ext uri="{FF2B5EF4-FFF2-40B4-BE49-F238E27FC236}">
                          <a16:creationId xmlns:a16="http://schemas.microsoft.com/office/drawing/2014/main" id="{017EB786-F9B0-8DCE-3D66-ED26D5B7C87A}"/>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81" name="Oval 4280">
                      <a:extLst>
                        <a:ext uri="{FF2B5EF4-FFF2-40B4-BE49-F238E27FC236}">
                          <a16:creationId xmlns:a16="http://schemas.microsoft.com/office/drawing/2014/main" id="{72B31425-E3C9-709B-DFA7-0FA640AB1186}"/>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266" name="Group 4265">
                    <a:extLst>
                      <a:ext uri="{FF2B5EF4-FFF2-40B4-BE49-F238E27FC236}">
                        <a16:creationId xmlns:a16="http://schemas.microsoft.com/office/drawing/2014/main" id="{148D0848-A5B6-9560-498B-4C5F53A0E120}"/>
                      </a:ext>
                    </a:extLst>
                  </p:cNvPr>
                  <p:cNvGrpSpPr/>
                  <p:nvPr/>
                </p:nvGrpSpPr>
                <p:grpSpPr>
                  <a:xfrm>
                    <a:off x="8111067" y="3511973"/>
                    <a:ext cx="135467" cy="182033"/>
                    <a:chOff x="8022167" y="3495040"/>
                    <a:chExt cx="135467" cy="182033"/>
                  </a:xfrm>
                </p:grpSpPr>
                <p:sp>
                  <p:nvSpPr>
                    <p:cNvPr id="4277" name="Oval 4276">
                      <a:extLst>
                        <a:ext uri="{FF2B5EF4-FFF2-40B4-BE49-F238E27FC236}">
                          <a16:creationId xmlns:a16="http://schemas.microsoft.com/office/drawing/2014/main" id="{5EACF72A-E99C-43A4-7797-B4B465ABC447}"/>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78" name="Oval 4277">
                      <a:extLst>
                        <a:ext uri="{FF2B5EF4-FFF2-40B4-BE49-F238E27FC236}">
                          <a16:creationId xmlns:a16="http://schemas.microsoft.com/office/drawing/2014/main" id="{1EC3821A-3F13-970E-C5BE-8EAC6CCAC4C3}"/>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267" name="Oval 4266">
                    <a:extLst>
                      <a:ext uri="{FF2B5EF4-FFF2-40B4-BE49-F238E27FC236}">
                        <a16:creationId xmlns:a16="http://schemas.microsoft.com/office/drawing/2014/main" id="{B930C541-6D8B-A2DC-D976-751014273335}"/>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268" name="Group 4267">
                    <a:extLst>
                      <a:ext uri="{FF2B5EF4-FFF2-40B4-BE49-F238E27FC236}">
                        <a16:creationId xmlns:a16="http://schemas.microsoft.com/office/drawing/2014/main" id="{6F9840F3-67FA-6B5B-9C69-06CEBEBC9410}"/>
                      </a:ext>
                    </a:extLst>
                  </p:cNvPr>
                  <p:cNvGrpSpPr/>
                  <p:nvPr/>
                </p:nvGrpSpPr>
                <p:grpSpPr>
                  <a:xfrm>
                    <a:off x="8602136" y="3253738"/>
                    <a:ext cx="207433" cy="194734"/>
                    <a:chOff x="8170334" y="3854872"/>
                    <a:chExt cx="207433" cy="194734"/>
                  </a:xfrm>
                </p:grpSpPr>
                <p:sp>
                  <p:nvSpPr>
                    <p:cNvPr id="4273" name="Oval 4272">
                      <a:extLst>
                        <a:ext uri="{FF2B5EF4-FFF2-40B4-BE49-F238E27FC236}">
                          <a16:creationId xmlns:a16="http://schemas.microsoft.com/office/drawing/2014/main" id="{36106A15-6233-AA43-0707-D7084696D846}"/>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74" name="Oval 4273">
                      <a:extLst>
                        <a:ext uri="{FF2B5EF4-FFF2-40B4-BE49-F238E27FC236}">
                          <a16:creationId xmlns:a16="http://schemas.microsoft.com/office/drawing/2014/main" id="{1F0178F6-CB26-7ECD-BAA0-B4719D490246}"/>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75" name="Oval 4274">
                      <a:extLst>
                        <a:ext uri="{FF2B5EF4-FFF2-40B4-BE49-F238E27FC236}">
                          <a16:creationId xmlns:a16="http://schemas.microsoft.com/office/drawing/2014/main" id="{3916036C-B8D9-CCE0-7504-8AFDD1499BAE}"/>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76" name="Oval 4275">
                      <a:extLst>
                        <a:ext uri="{FF2B5EF4-FFF2-40B4-BE49-F238E27FC236}">
                          <a16:creationId xmlns:a16="http://schemas.microsoft.com/office/drawing/2014/main" id="{0E45252D-13ED-9452-77DA-EE7E96D0852A}"/>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269" name="TextBox 4268">
                    <a:extLst>
                      <a:ext uri="{FF2B5EF4-FFF2-40B4-BE49-F238E27FC236}">
                        <a16:creationId xmlns:a16="http://schemas.microsoft.com/office/drawing/2014/main" id="{69E64863-9661-F702-FA58-19AAAFCFA5C4}"/>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270" name="Straight Connector 4269">
                    <a:extLst>
                      <a:ext uri="{FF2B5EF4-FFF2-40B4-BE49-F238E27FC236}">
                        <a16:creationId xmlns:a16="http://schemas.microsoft.com/office/drawing/2014/main" id="{F9B1F035-1267-CB03-2CFC-78AA1A289764}"/>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271" name="Straight Connector 4270">
                    <a:extLst>
                      <a:ext uri="{FF2B5EF4-FFF2-40B4-BE49-F238E27FC236}">
                        <a16:creationId xmlns:a16="http://schemas.microsoft.com/office/drawing/2014/main" id="{061D22C1-C098-A63C-7EC5-9925B805E40B}"/>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272" name="Straight Connector 4271">
                    <a:extLst>
                      <a:ext uri="{FF2B5EF4-FFF2-40B4-BE49-F238E27FC236}">
                        <a16:creationId xmlns:a16="http://schemas.microsoft.com/office/drawing/2014/main" id="{AFFF08F2-54A3-4467-0181-0628ECE41239}"/>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261" name="Cross 4260">
                <a:extLst>
                  <a:ext uri="{FF2B5EF4-FFF2-40B4-BE49-F238E27FC236}">
                    <a16:creationId xmlns:a16="http://schemas.microsoft.com/office/drawing/2014/main" id="{045513BC-E2B7-6799-1AC3-87D31C048CF1}"/>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282" name="Group 4281">
              <a:extLst>
                <a:ext uri="{FF2B5EF4-FFF2-40B4-BE49-F238E27FC236}">
                  <a16:creationId xmlns:a16="http://schemas.microsoft.com/office/drawing/2014/main" id="{B1C53013-B39A-CC7A-95B1-7351CBE9EB87}"/>
                </a:ext>
              </a:extLst>
            </p:cNvPr>
            <p:cNvGrpSpPr/>
            <p:nvPr/>
          </p:nvGrpSpPr>
          <p:grpSpPr>
            <a:xfrm rot="20021578">
              <a:off x="1511526" y="2158910"/>
              <a:ext cx="764440" cy="402614"/>
              <a:chOff x="7971457" y="3351285"/>
              <a:chExt cx="1172687" cy="652208"/>
            </a:xfrm>
          </p:grpSpPr>
          <p:grpSp>
            <p:nvGrpSpPr>
              <p:cNvPr id="4283" name="Group 4282">
                <a:extLst>
                  <a:ext uri="{FF2B5EF4-FFF2-40B4-BE49-F238E27FC236}">
                    <a16:creationId xmlns:a16="http://schemas.microsoft.com/office/drawing/2014/main" id="{46443BD1-33AF-4AAF-9996-CFA0A61DBF88}"/>
                  </a:ext>
                </a:extLst>
              </p:cNvPr>
              <p:cNvGrpSpPr>
                <a:grpSpLocks noChangeAspect="1"/>
              </p:cNvGrpSpPr>
              <p:nvPr/>
            </p:nvGrpSpPr>
            <p:grpSpPr>
              <a:xfrm>
                <a:off x="7971457" y="3351285"/>
                <a:ext cx="1172687" cy="652208"/>
                <a:chOff x="7694952" y="2860987"/>
                <a:chExt cx="1800210" cy="1001214"/>
              </a:xfrm>
            </p:grpSpPr>
            <p:sp>
              <p:nvSpPr>
                <p:cNvPr id="4285" name="Arc 4284">
                  <a:extLst>
                    <a:ext uri="{FF2B5EF4-FFF2-40B4-BE49-F238E27FC236}">
                      <a16:creationId xmlns:a16="http://schemas.microsoft.com/office/drawing/2014/main" id="{8EB01F5F-6AFA-E076-C43D-C656472C7A5C}"/>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86" name="Arc 4285">
                  <a:extLst>
                    <a:ext uri="{FF2B5EF4-FFF2-40B4-BE49-F238E27FC236}">
                      <a16:creationId xmlns:a16="http://schemas.microsoft.com/office/drawing/2014/main" id="{9A11F870-8972-6892-97E2-6A79B8118C44}"/>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87" name="Group 4286">
                  <a:extLst>
                    <a:ext uri="{FF2B5EF4-FFF2-40B4-BE49-F238E27FC236}">
                      <a16:creationId xmlns:a16="http://schemas.microsoft.com/office/drawing/2014/main" id="{B08B3CDB-DAC5-72C2-F964-456E5BDDCA89}"/>
                    </a:ext>
                  </a:extLst>
                </p:cNvPr>
                <p:cNvGrpSpPr/>
                <p:nvPr/>
              </p:nvGrpSpPr>
              <p:grpSpPr>
                <a:xfrm rot="20315110">
                  <a:off x="7694952" y="3178123"/>
                  <a:ext cx="1800210" cy="684078"/>
                  <a:chOff x="7691967" y="3253738"/>
                  <a:chExt cx="1800210" cy="684078"/>
                </a:xfrm>
              </p:grpSpPr>
              <p:grpSp>
                <p:nvGrpSpPr>
                  <p:cNvPr id="4288" name="Group 4287">
                    <a:extLst>
                      <a:ext uri="{FF2B5EF4-FFF2-40B4-BE49-F238E27FC236}">
                        <a16:creationId xmlns:a16="http://schemas.microsoft.com/office/drawing/2014/main" id="{1E0904F2-1151-0B21-D81B-CA1CB1A9FE8B}"/>
                      </a:ext>
                    </a:extLst>
                  </p:cNvPr>
                  <p:cNvGrpSpPr/>
                  <p:nvPr/>
                </p:nvGrpSpPr>
                <p:grpSpPr>
                  <a:xfrm>
                    <a:off x="7691967" y="3554306"/>
                    <a:ext cx="190500" cy="194734"/>
                    <a:chOff x="7738533" y="3702473"/>
                    <a:chExt cx="190500" cy="194734"/>
                  </a:xfrm>
                </p:grpSpPr>
                <p:sp>
                  <p:nvSpPr>
                    <p:cNvPr id="4302" name="Oval 4301">
                      <a:extLst>
                        <a:ext uri="{FF2B5EF4-FFF2-40B4-BE49-F238E27FC236}">
                          <a16:creationId xmlns:a16="http://schemas.microsoft.com/office/drawing/2014/main" id="{31C457D9-984C-5416-4A35-F14F3E9FBA45}"/>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03" name="Oval 4302">
                      <a:extLst>
                        <a:ext uri="{FF2B5EF4-FFF2-40B4-BE49-F238E27FC236}">
                          <a16:creationId xmlns:a16="http://schemas.microsoft.com/office/drawing/2014/main" id="{7A11A965-60B1-6D84-EEA8-E2427707A09F}"/>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04" name="Oval 4303">
                      <a:extLst>
                        <a:ext uri="{FF2B5EF4-FFF2-40B4-BE49-F238E27FC236}">
                          <a16:creationId xmlns:a16="http://schemas.microsoft.com/office/drawing/2014/main" id="{93CB4A54-DB59-1A5A-AA90-AABC76D57B33}"/>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289" name="Group 4288">
                    <a:extLst>
                      <a:ext uri="{FF2B5EF4-FFF2-40B4-BE49-F238E27FC236}">
                        <a16:creationId xmlns:a16="http://schemas.microsoft.com/office/drawing/2014/main" id="{478B500D-1ADF-D4D6-3E95-59F39BB7A9F7}"/>
                      </a:ext>
                    </a:extLst>
                  </p:cNvPr>
                  <p:cNvGrpSpPr/>
                  <p:nvPr/>
                </p:nvGrpSpPr>
                <p:grpSpPr>
                  <a:xfrm>
                    <a:off x="8111067" y="3511973"/>
                    <a:ext cx="135467" cy="182033"/>
                    <a:chOff x="8022167" y="3495040"/>
                    <a:chExt cx="135467" cy="182033"/>
                  </a:xfrm>
                </p:grpSpPr>
                <p:sp>
                  <p:nvSpPr>
                    <p:cNvPr id="4300" name="Oval 4299">
                      <a:extLst>
                        <a:ext uri="{FF2B5EF4-FFF2-40B4-BE49-F238E27FC236}">
                          <a16:creationId xmlns:a16="http://schemas.microsoft.com/office/drawing/2014/main" id="{C32CB79D-7097-19A1-6635-3D914D38FC50}"/>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01" name="Oval 4300">
                      <a:extLst>
                        <a:ext uri="{FF2B5EF4-FFF2-40B4-BE49-F238E27FC236}">
                          <a16:creationId xmlns:a16="http://schemas.microsoft.com/office/drawing/2014/main" id="{431D92CE-CE3A-C856-781D-9B66D00379DA}"/>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290" name="Oval 4289">
                    <a:extLst>
                      <a:ext uri="{FF2B5EF4-FFF2-40B4-BE49-F238E27FC236}">
                        <a16:creationId xmlns:a16="http://schemas.microsoft.com/office/drawing/2014/main" id="{62362DBF-2CD6-F218-3096-9B56D09DFBD5}"/>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291" name="Group 4290">
                    <a:extLst>
                      <a:ext uri="{FF2B5EF4-FFF2-40B4-BE49-F238E27FC236}">
                        <a16:creationId xmlns:a16="http://schemas.microsoft.com/office/drawing/2014/main" id="{E55EFA46-81FE-B49D-5570-17FD863AC9CA}"/>
                      </a:ext>
                    </a:extLst>
                  </p:cNvPr>
                  <p:cNvGrpSpPr/>
                  <p:nvPr/>
                </p:nvGrpSpPr>
                <p:grpSpPr>
                  <a:xfrm>
                    <a:off x="8602136" y="3253738"/>
                    <a:ext cx="207433" cy="194734"/>
                    <a:chOff x="8170334" y="3854872"/>
                    <a:chExt cx="207433" cy="194734"/>
                  </a:xfrm>
                </p:grpSpPr>
                <p:sp>
                  <p:nvSpPr>
                    <p:cNvPr id="4296" name="Oval 4295">
                      <a:extLst>
                        <a:ext uri="{FF2B5EF4-FFF2-40B4-BE49-F238E27FC236}">
                          <a16:creationId xmlns:a16="http://schemas.microsoft.com/office/drawing/2014/main" id="{38A70A4C-03A2-9304-188A-F57A9809FFAB}"/>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97" name="Oval 4296">
                      <a:extLst>
                        <a:ext uri="{FF2B5EF4-FFF2-40B4-BE49-F238E27FC236}">
                          <a16:creationId xmlns:a16="http://schemas.microsoft.com/office/drawing/2014/main" id="{CEBEEE83-E539-F472-B9DE-7705217CA4F3}"/>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98" name="Oval 4297">
                      <a:extLst>
                        <a:ext uri="{FF2B5EF4-FFF2-40B4-BE49-F238E27FC236}">
                          <a16:creationId xmlns:a16="http://schemas.microsoft.com/office/drawing/2014/main" id="{2E0F1561-E406-E017-71DA-6666030E56F3}"/>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99" name="Oval 4298">
                      <a:extLst>
                        <a:ext uri="{FF2B5EF4-FFF2-40B4-BE49-F238E27FC236}">
                          <a16:creationId xmlns:a16="http://schemas.microsoft.com/office/drawing/2014/main" id="{1274BFED-8C6C-E369-BB0B-8E1174DB3A8C}"/>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292" name="TextBox 4291">
                    <a:extLst>
                      <a:ext uri="{FF2B5EF4-FFF2-40B4-BE49-F238E27FC236}">
                        <a16:creationId xmlns:a16="http://schemas.microsoft.com/office/drawing/2014/main" id="{A02DFEAE-3A74-87B1-4E58-587D0C26043B}"/>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293" name="Straight Connector 4292">
                    <a:extLst>
                      <a:ext uri="{FF2B5EF4-FFF2-40B4-BE49-F238E27FC236}">
                        <a16:creationId xmlns:a16="http://schemas.microsoft.com/office/drawing/2014/main" id="{A0178863-3106-3434-D997-D628176011BF}"/>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294" name="Straight Connector 4293">
                    <a:extLst>
                      <a:ext uri="{FF2B5EF4-FFF2-40B4-BE49-F238E27FC236}">
                        <a16:creationId xmlns:a16="http://schemas.microsoft.com/office/drawing/2014/main" id="{6AE1EC36-4C9D-FFCE-AC02-B648A733895B}"/>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295" name="Straight Connector 4294">
                    <a:extLst>
                      <a:ext uri="{FF2B5EF4-FFF2-40B4-BE49-F238E27FC236}">
                        <a16:creationId xmlns:a16="http://schemas.microsoft.com/office/drawing/2014/main" id="{3659B617-F841-4071-3FE2-34398008A51B}"/>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284" name="Cross 4283">
                <a:extLst>
                  <a:ext uri="{FF2B5EF4-FFF2-40B4-BE49-F238E27FC236}">
                    <a16:creationId xmlns:a16="http://schemas.microsoft.com/office/drawing/2014/main" id="{B97997F0-B14C-DE26-29A2-C592068BAACB}"/>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363" name="Group 4362">
              <a:extLst>
                <a:ext uri="{FF2B5EF4-FFF2-40B4-BE49-F238E27FC236}">
                  <a16:creationId xmlns:a16="http://schemas.microsoft.com/office/drawing/2014/main" id="{E8413601-1C25-3AC9-3DB5-B7A23508B018}"/>
                </a:ext>
              </a:extLst>
            </p:cNvPr>
            <p:cNvGrpSpPr/>
            <p:nvPr/>
          </p:nvGrpSpPr>
          <p:grpSpPr>
            <a:xfrm rot="10403491">
              <a:off x="6310474" y="3927786"/>
              <a:ext cx="764440" cy="402614"/>
              <a:chOff x="7971457" y="3351285"/>
              <a:chExt cx="1172687" cy="652208"/>
            </a:xfrm>
          </p:grpSpPr>
          <p:grpSp>
            <p:nvGrpSpPr>
              <p:cNvPr id="4364" name="Group 4363">
                <a:extLst>
                  <a:ext uri="{FF2B5EF4-FFF2-40B4-BE49-F238E27FC236}">
                    <a16:creationId xmlns:a16="http://schemas.microsoft.com/office/drawing/2014/main" id="{4C9D8B93-443A-D0DD-8E3A-AA594F88B9B6}"/>
                  </a:ext>
                </a:extLst>
              </p:cNvPr>
              <p:cNvGrpSpPr>
                <a:grpSpLocks noChangeAspect="1"/>
              </p:cNvGrpSpPr>
              <p:nvPr/>
            </p:nvGrpSpPr>
            <p:grpSpPr>
              <a:xfrm>
                <a:off x="7971457" y="3351285"/>
                <a:ext cx="1172687" cy="652208"/>
                <a:chOff x="7694952" y="2860987"/>
                <a:chExt cx="1800210" cy="1001214"/>
              </a:xfrm>
            </p:grpSpPr>
            <p:sp>
              <p:nvSpPr>
                <p:cNvPr id="4366" name="Arc 4365">
                  <a:extLst>
                    <a:ext uri="{FF2B5EF4-FFF2-40B4-BE49-F238E27FC236}">
                      <a16:creationId xmlns:a16="http://schemas.microsoft.com/office/drawing/2014/main" id="{3E999B50-D3E4-8C9B-082D-13693628C0A2}"/>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67" name="Arc 4366">
                  <a:extLst>
                    <a:ext uri="{FF2B5EF4-FFF2-40B4-BE49-F238E27FC236}">
                      <a16:creationId xmlns:a16="http://schemas.microsoft.com/office/drawing/2014/main" id="{4C03E266-3BCF-98CB-2969-C648D00B3354}"/>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368" name="Group 4367">
                  <a:extLst>
                    <a:ext uri="{FF2B5EF4-FFF2-40B4-BE49-F238E27FC236}">
                      <a16:creationId xmlns:a16="http://schemas.microsoft.com/office/drawing/2014/main" id="{137B64AC-28D1-2136-7C12-DFEB3A96745C}"/>
                    </a:ext>
                  </a:extLst>
                </p:cNvPr>
                <p:cNvGrpSpPr/>
                <p:nvPr/>
              </p:nvGrpSpPr>
              <p:grpSpPr>
                <a:xfrm rot="20315110">
                  <a:off x="7694952" y="3178123"/>
                  <a:ext cx="1800210" cy="684078"/>
                  <a:chOff x="7691967" y="3253738"/>
                  <a:chExt cx="1800210" cy="684078"/>
                </a:xfrm>
              </p:grpSpPr>
              <p:grpSp>
                <p:nvGrpSpPr>
                  <p:cNvPr id="4369" name="Group 4368">
                    <a:extLst>
                      <a:ext uri="{FF2B5EF4-FFF2-40B4-BE49-F238E27FC236}">
                        <a16:creationId xmlns:a16="http://schemas.microsoft.com/office/drawing/2014/main" id="{71509309-A017-E2EE-578F-8A559438B69C}"/>
                      </a:ext>
                    </a:extLst>
                  </p:cNvPr>
                  <p:cNvGrpSpPr/>
                  <p:nvPr/>
                </p:nvGrpSpPr>
                <p:grpSpPr>
                  <a:xfrm>
                    <a:off x="7691967" y="3554306"/>
                    <a:ext cx="190500" cy="194734"/>
                    <a:chOff x="7738533" y="3702473"/>
                    <a:chExt cx="190500" cy="194734"/>
                  </a:xfrm>
                </p:grpSpPr>
                <p:sp>
                  <p:nvSpPr>
                    <p:cNvPr id="4383" name="Oval 4382">
                      <a:extLst>
                        <a:ext uri="{FF2B5EF4-FFF2-40B4-BE49-F238E27FC236}">
                          <a16:creationId xmlns:a16="http://schemas.microsoft.com/office/drawing/2014/main" id="{95EC40F7-1345-2CB5-936E-825A7185FC74}"/>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84" name="Oval 4383">
                      <a:extLst>
                        <a:ext uri="{FF2B5EF4-FFF2-40B4-BE49-F238E27FC236}">
                          <a16:creationId xmlns:a16="http://schemas.microsoft.com/office/drawing/2014/main" id="{F9B3EEAD-69CF-2AA3-A2A1-2B5BF7BC71BC}"/>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85" name="Oval 4384">
                      <a:extLst>
                        <a:ext uri="{FF2B5EF4-FFF2-40B4-BE49-F238E27FC236}">
                          <a16:creationId xmlns:a16="http://schemas.microsoft.com/office/drawing/2014/main" id="{9FC96018-B1E6-F2CB-016C-735CEE604AA6}"/>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370" name="Group 4369">
                    <a:extLst>
                      <a:ext uri="{FF2B5EF4-FFF2-40B4-BE49-F238E27FC236}">
                        <a16:creationId xmlns:a16="http://schemas.microsoft.com/office/drawing/2014/main" id="{6F200E1A-B760-9505-C24B-102CE90246EF}"/>
                      </a:ext>
                    </a:extLst>
                  </p:cNvPr>
                  <p:cNvGrpSpPr/>
                  <p:nvPr/>
                </p:nvGrpSpPr>
                <p:grpSpPr>
                  <a:xfrm>
                    <a:off x="8111067" y="3511973"/>
                    <a:ext cx="135467" cy="182033"/>
                    <a:chOff x="8022167" y="3495040"/>
                    <a:chExt cx="135467" cy="182033"/>
                  </a:xfrm>
                </p:grpSpPr>
                <p:sp>
                  <p:nvSpPr>
                    <p:cNvPr id="4381" name="Oval 4380">
                      <a:extLst>
                        <a:ext uri="{FF2B5EF4-FFF2-40B4-BE49-F238E27FC236}">
                          <a16:creationId xmlns:a16="http://schemas.microsoft.com/office/drawing/2014/main" id="{A6293E49-A6B8-7417-F9C7-52EF10FBEBB6}"/>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82" name="Oval 4381">
                      <a:extLst>
                        <a:ext uri="{FF2B5EF4-FFF2-40B4-BE49-F238E27FC236}">
                          <a16:creationId xmlns:a16="http://schemas.microsoft.com/office/drawing/2014/main" id="{DF8CC184-8A16-1BD3-7077-D89A592D7622}"/>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371" name="Oval 4370">
                    <a:extLst>
                      <a:ext uri="{FF2B5EF4-FFF2-40B4-BE49-F238E27FC236}">
                        <a16:creationId xmlns:a16="http://schemas.microsoft.com/office/drawing/2014/main" id="{BB93D1D8-52B4-7BF3-E0AB-F890314F84F9}"/>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372" name="Group 4371">
                    <a:extLst>
                      <a:ext uri="{FF2B5EF4-FFF2-40B4-BE49-F238E27FC236}">
                        <a16:creationId xmlns:a16="http://schemas.microsoft.com/office/drawing/2014/main" id="{5FB046AE-AA91-D85A-D245-D90F6040F49D}"/>
                      </a:ext>
                    </a:extLst>
                  </p:cNvPr>
                  <p:cNvGrpSpPr/>
                  <p:nvPr/>
                </p:nvGrpSpPr>
                <p:grpSpPr>
                  <a:xfrm>
                    <a:off x="8602136" y="3253738"/>
                    <a:ext cx="207433" cy="194734"/>
                    <a:chOff x="8170334" y="3854872"/>
                    <a:chExt cx="207433" cy="194734"/>
                  </a:xfrm>
                </p:grpSpPr>
                <p:sp>
                  <p:nvSpPr>
                    <p:cNvPr id="4377" name="Oval 4376">
                      <a:extLst>
                        <a:ext uri="{FF2B5EF4-FFF2-40B4-BE49-F238E27FC236}">
                          <a16:creationId xmlns:a16="http://schemas.microsoft.com/office/drawing/2014/main" id="{BD64489A-04D1-BA62-27FC-FD58ABACF3C5}"/>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78" name="Oval 4377">
                      <a:extLst>
                        <a:ext uri="{FF2B5EF4-FFF2-40B4-BE49-F238E27FC236}">
                          <a16:creationId xmlns:a16="http://schemas.microsoft.com/office/drawing/2014/main" id="{98EA43B3-4D6B-876A-A9FA-DA37BA607FAC}"/>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79" name="Oval 4378">
                      <a:extLst>
                        <a:ext uri="{FF2B5EF4-FFF2-40B4-BE49-F238E27FC236}">
                          <a16:creationId xmlns:a16="http://schemas.microsoft.com/office/drawing/2014/main" id="{022D9389-8399-080E-2572-A14AD7CEBCEC}"/>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80" name="Oval 4379">
                      <a:extLst>
                        <a:ext uri="{FF2B5EF4-FFF2-40B4-BE49-F238E27FC236}">
                          <a16:creationId xmlns:a16="http://schemas.microsoft.com/office/drawing/2014/main" id="{4E6FB84F-2F96-046F-8D8A-C7363285505D}"/>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373" name="TextBox 4372">
                    <a:extLst>
                      <a:ext uri="{FF2B5EF4-FFF2-40B4-BE49-F238E27FC236}">
                        <a16:creationId xmlns:a16="http://schemas.microsoft.com/office/drawing/2014/main" id="{94FB3F64-3B0C-5F79-1570-09BC08268765}"/>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374" name="Straight Connector 4373">
                    <a:extLst>
                      <a:ext uri="{FF2B5EF4-FFF2-40B4-BE49-F238E27FC236}">
                        <a16:creationId xmlns:a16="http://schemas.microsoft.com/office/drawing/2014/main" id="{16D1BA80-4727-0FF1-1629-2EBBE40AEF42}"/>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375" name="Straight Connector 4374">
                    <a:extLst>
                      <a:ext uri="{FF2B5EF4-FFF2-40B4-BE49-F238E27FC236}">
                        <a16:creationId xmlns:a16="http://schemas.microsoft.com/office/drawing/2014/main" id="{00D23A54-9D0D-0B28-BD5F-21C0A9A219C6}"/>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376" name="Straight Connector 4375">
                    <a:extLst>
                      <a:ext uri="{FF2B5EF4-FFF2-40B4-BE49-F238E27FC236}">
                        <a16:creationId xmlns:a16="http://schemas.microsoft.com/office/drawing/2014/main" id="{1147FD2F-C1A8-F0BE-A806-B35673777E17}"/>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365" name="Cross 4364">
                <a:extLst>
                  <a:ext uri="{FF2B5EF4-FFF2-40B4-BE49-F238E27FC236}">
                    <a16:creationId xmlns:a16="http://schemas.microsoft.com/office/drawing/2014/main" id="{FF6B9913-0C96-F9AB-6D26-471FDF9F6BFC}"/>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432" name="Group 4431">
              <a:extLst>
                <a:ext uri="{FF2B5EF4-FFF2-40B4-BE49-F238E27FC236}">
                  <a16:creationId xmlns:a16="http://schemas.microsoft.com/office/drawing/2014/main" id="{D8C9FA79-82C4-34B5-4242-F63A4AD1F72A}"/>
                </a:ext>
              </a:extLst>
            </p:cNvPr>
            <p:cNvGrpSpPr/>
            <p:nvPr/>
          </p:nvGrpSpPr>
          <p:grpSpPr>
            <a:xfrm rot="350176">
              <a:off x="6313465" y="2688724"/>
              <a:ext cx="764440" cy="402614"/>
              <a:chOff x="7971457" y="3351285"/>
              <a:chExt cx="1172687" cy="652208"/>
            </a:xfrm>
          </p:grpSpPr>
          <p:grpSp>
            <p:nvGrpSpPr>
              <p:cNvPr id="4433" name="Group 4432">
                <a:extLst>
                  <a:ext uri="{FF2B5EF4-FFF2-40B4-BE49-F238E27FC236}">
                    <a16:creationId xmlns:a16="http://schemas.microsoft.com/office/drawing/2014/main" id="{3215E9CC-387E-F9F9-615C-533C07E899E6}"/>
                  </a:ext>
                </a:extLst>
              </p:cNvPr>
              <p:cNvGrpSpPr>
                <a:grpSpLocks noChangeAspect="1"/>
              </p:cNvGrpSpPr>
              <p:nvPr/>
            </p:nvGrpSpPr>
            <p:grpSpPr>
              <a:xfrm>
                <a:off x="7971457" y="3351285"/>
                <a:ext cx="1172687" cy="652208"/>
                <a:chOff x="7694952" y="2860987"/>
                <a:chExt cx="1800210" cy="1001214"/>
              </a:xfrm>
            </p:grpSpPr>
            <p:sp>
              <p:nvSpPr>
                <p:cNvPr id="4435" name="Arc 4434">
                  <a:extLst>
                    <a:ext uri="{FF2B5EF4-FFF2-40B4-BE49-F238E27FC236}">
                      <a16:creationId xmlns:a16="http://schemas.microsoft.com/office/drawing/2014/main" id="{25B1CB67-6D48-A555-52C3-6FA99954ABD4}"/>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36" name="Arc 4435">
                  <a:extLst>
                    <a:ext uri="{FF2B5EF4-FFF2-40B4-BE49-F238E27FC236}">
                      <a16:creationId xmlns:a16="http://schemas.microsoft.com/office/drawing/2014/main" id="{E5D53758-FB1A-EB1C-990C-974B9AE2C88B}"/>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437" name="Group 4436">
                  <a:extLst>
                    <a:ext uri="{FF2B5EF4-FFF2-40B4-BE49-F238E27FC236}">
                      <a16:creationId xmlns:a16="http://schemas.microsoft.com/office/drawing/2014/main" id="{98797045-3254-C435-EA98-352FD311CA5B}"/>
                    </a:ext>
                  </a:extLst>
                </p:cNvPr>
                <p:cNvGrpSpPr/>
                <p:nvPr/>
              </p:nvGrpSpPr>
              <p:grpSpPr>
                <a:xfrm rot="20315110">
                  <a:off x="7694952" y="3178123"/>
                  <a:ext cx="1800210" cy="684078"/>
                  <a:chOff x="7691967" y="3253738"/>
                  <a:chExt cx="1800210" cy="684078"/>
                </a:xfrm>
              </p:grpSpPr>
              <p:grpSp>
                <p:nvGrpSpPr>
                  <p:cNvPr id="4438" name="Group 4437">
                    <a:extLst>
                      <a:ext uri="{FF2B5EF4-FFF2-40B4-BE49-F238E27FC236}">
                        <a16:creationId xmlns:a16="http://schemas.microsoft.com/office/drawing/2014/main" id="{C1B914A1-46FD-0D74-57F8-5C9ABD6A0D12}"/>
                      </a:ext>
                    </a:extLst>
                  </p:cNvPr>
                  <p:cNvGrpSpPr/>
                  <p:nvPr/>
                </p:nvGrpSpPr>
                <p:grpSpPr>
                  <a:xfrm>
                    <a:off x="7691967" y="3554306"/>
                    <a:ext cx="190500" cy="194734"/>
                    <a:chOff x="7738533" y="3702473"/>
                    <a:chExt cx="190500" cy="194734"/>
                  </a:xfrm>
                </p:grpSpPr>
                <p:sp>
                  <p:nvSpPr>
                    <p:cNvPr id="4452" name="Oval 4451">
                      <a:extLst>
                        <a:ext uri="{FF2B5EF4-FFF2-40B4-BE49-F238E27FC236}">
                          <a16:creationId xmlns:a16="http://schemas.microsoft.com/office/drawing/2014/main" id="{429BC210-9486-D859-B5FD-0381771888CA}"/>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53" name="Oval 4452">
                      <a:extLst>
                        <a:ext uri="{FF2B5EF4-FFF2-40B4-BE49-F238E27FC236}">
                          <a16:creationId xmlns:a16="http://schemas.microsoft.com/office/drawing/2014/main" id="{79811E40-0CBD-1466-85FF-39D7F82758E4}"/>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54" name="Oval 4453">
                      <a:extLst>
                        <a:ext uri="{FF2B5EF4-FFF2-40B4-BE49-F238E27FC236}">
                          <a16:creationId xmlns:a16="http://schemas.microsoft.com/office/drawing/2014/main" id="{ACF91B49-668D-1AB3-6215-A5F5A8E85744}"/>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439" name="Group 4438">
                    <a:extLst>
                      <a:ext uri="{FF2B5EF4-FFF2-40B4-BE49-F238E27FC236}">
                        <a16:creationId xmlns:a16="http://schemas.microsoft.com/office/drawing/2014/main" id="{1140896D-26CD-7628-EFCE-BE7D229311D0}"/>
                      </a:ext>
                    </a:extLst>
                  </p:cNvPr>
                  <p:cNvGrpSpPr/>
                  <p:nvPr/>
                </p:nvGrpSpPr>
                <p:grpSpPr>
                  <a:xfrm>
                    <a:off x="8111067" y="3511973"/>
                    <a:ext cx="135467" cy="182033"/>
                    <a:chOff x="8022167" y="3495040"/>
                    <a:chExt cx="135467" cy="182033"/>
                  </a:xfrm>
                </p:grpSpPr>
                <p:sp>
                  <p:nvSpPr>
                    <p:cNvPr id="4450" name="Oval 4449">
                      <a:extLst>
                        <a:ext uri="{FF2B5EF4-FFF2-40B4-BE49-F238E27FC236}">
                          <a16:creationId xmlns:a16="http://schemas.microsoft.com/office/drawing/2014/main" id="{9F243274-A8AA-D85F-758D-E13FABE12BE2}"/>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51" name="Oval 4450">
                      <a:extLst>
                        <a:ext uri="{FF2B5EF4-FFF2-40B4-BE49-F238E27FC236}">
                          <a16:creationId xmlns:a16="http://schemas.microsoft.com/office/drawing/2014/main" id="{82CED963-548C-0F65-F579-374D322AD067}"/>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440" name="Oval 4439">
                    <a:extLst>
                      <a:ext uri="{FF2B5EF4-FFF2-40B4-BE49-F238E27FC236}">
                        <a16:creationId xmlns:a16="http://schemas.microsoft.com/office/drawing/2014/main" id="{DD8C53B8-D442-B628-BA52-8376A260F57B}"/>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441" name="Group 4440">
                    <a:extLst>
                      <a:ext uri="{FF2B5EF4-FFF2-40B4-BE49-F238E27FC236}">
                        <a16:creationId xmlns:a16="http://schemas.microsoft.com/office/drawing/2014/main" id="{76201D70-5557-036A-AD69-42193567A664}"/>
                      </a:ext>
                    </a:extLst>
                  </p:cNvPr>
                  <p:cNvGrpSpPr/>
                  <p:nvPr/>
                </p:nvGrpSpPr>
                <p:grpSpPr>
                  <a:xfrm>
                    <a:off x="8602136" y="3253738"/>
                    <a:ext cx="207433" cy="194734"/>
                    <a:chOff x="8170334" y="3854872"/>
                    <a:chExt cx="207433" cy="194734"/>
                  </a:xfrm>
                </p:grpSpPr>
                <p:sp>
                  <p:nvSpPr>
                    <p:cNvPr id="4446" name="Oval 4445">
                      <a:extLst>
                        <a:ext uri="{FF2B5EF4-FFF2-40B4-BE49-F238E27FC236}">
                          <a16:creationId xmlns:a16="http://schemas.microsoft.com/office/drawing/2014/main" id="{B558E106-1D33-B279-6CA6-055C915CB95D}"/>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47" name="Oval 4446">
                      <a:extLst>
                        <a:ext uri="{FF2B5EF4-FFF2-40B4-BE49-F238E27FC236}">
                          <a16:creationId xmlns:a16="http://schemas.microsoft.com/office/drawing/2014/main" id="{C81CAEAF-BD85-E324-403B-F5FC6E2CBACC}"/>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48" name="Oval 4447">
                      <a:extLst>
                        <a:ext uri="{FF2B5EF4-FFF2-40B4-BE49-F238E27FC236}">
                          <a16:creationId xmlns:a16="http://schemas.microsoft.com/office/drawing/2014/main" id="{AC85B1E6-C7E0-768E-1ECE-F4520A797C50}"/>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49" name="Oval 4448">
                      <a:extLst>
                        <a:ext uri="{FF2B5EF4-FFF2-40B4-BE49-F238E27FC236}">
                          <a16:creationId xmlns:a16="http://schemas.microsoft.com/office/drawing/2014/main" id="{BEC8386A-0BBD-7889-9244-9418D125698E}"/>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442" name="TextBox 4441">
                    <a:extLst>
                      <a:ext uri="{FF2B5EF4-FFF2-40B4-BE49-F238E27FC236}">
                        <a16:creationId xmlns:a16="http://schemas.microsoft.com/office/drawing/2014/main" id="{84EF7B19-0557-4334-5976-AFEC9D5C91B7}"/>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443" name="Straight Connector 4442">
                    <a:extLst>
                      <a:ext uri="{FF2B5EF4-FFF2-40B4-BE49-F238E27FC236}">
                        <a16:creationId xmlns:a16="http://schemas.microsoft.com/office/drawing/2014/main" id="{586B2318-12C7-4EBD-887A-176DE273B589}"/>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444" name="Straight Connector 4443">
                    <a:extLst>
                      <a:ext uri="{FF2B5EF4-FFF2-40B4-BE49-F238E27FC236}">
                        <a16:creationId xmlns:a16="http://schemas.microsoft.com/office/drawing/2014/main" id="{093F0A00-59F9-DEA3-C781-04A1272912B4}"/>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445" name="Straight Connector 4444">
                    <a:extLst>
                      <a:ext uri="{FF2B5EF4-FFF2-40B4-BE49-F238E27FC236}">
                        <a16:creationId xmlns:a16="http://schemas.microsoft.com/office/drawing/2014/main" id="{D9615F94-1117-526D-A947-96015190B2B9}"/>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434" name="Cross 4433">
                <a:extLst>
                  <a:ext uri="{FF2B5EF4-FFF2-40B4-BE49-F238E27FC236}">
                    <a16:creationId xmlns:a16="http://schemas.microsoft.com/office/drawing/2014/main" id="{1B7AD547-616B-1358-3F77-21A6AA6F29F4}"/>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455" name="Group 4454">
              <a:extLst>
                <a:ext uri="{FF2B5EF4-FFF2-40B4-BE49-F238E27FC236}">
                  <a16:creationId xmlns:a16="http://schemas.microsoft.com/office/drawing/2014/main" id="{651F858D-3B20-DCE1-CB97-72DF0FFF51CF}"/>
                </a:ext>
              </a:extLst>
            </p:cNvPr>
            <p:cNvGrpSpPr/>
            <p:nvPr/>
          </p:nvGrpSpPr>
          <p:grpSpPr>
            <a:xfrm rot="12695512">
              <a:off x="4550600" y="3476667"/>
              <a:ext cx="764440" cy="402614"/>
              <a:chOff x="7971457" y="3351285"/>
              <a:chExt cx="1172687" cy="652208"/>
            </a:xfrm>
          </p:grpSpPr>
          <p:grpSp>
            <p:nvGrpSpPr>
              <p:cNvPr id="4456" name="Group 4455">
                <a:extLst>
                  <a:ext uri="{FF2B5EF4-FFF2-40B4-BE49-F238E27FC236}">
                    <a16:creationId xmlns:a16="http://schemas.microsoft.com/office/drawing/2014/main" id="{E80AB18E-67DD-6716-981B-3500380FA97E}"/>
                  </a:ext>
                </a:extLst>
              </p:cNvPr>
              <p:cNvGrpSpPr>
                <a:grpSpLocks noChangeAspect="1"/>
              </p:cNvGrpSpPr>
              <p:nvPr/>
            </p:nvGrpSpPr>
            <p:grpSpPr>
              <a:xfrm>
                <a:off x="7971457" y="3351285"/>
                <a:ext cx="1172687" cy="652208"/>
                <a:chOff x="7694952" y="2860987"/>
                <a:chExt cx="1800210" cy="1001214"/>
              </a:xfrm>
            </p:grpSpPr>
            <p:sp>
              <p:nvSpPr>
                <p:cNvPr id="4458" name="Arc 4457">
                  <a:extLst>
                    <a:ext uri="{FF2B5EF4-FFF2-40B4-BE49-F238E27FC236}">
                      <a16:creationId xmlns:a16="http://schemas.microsoft.com/office/drawing/2014/main" id="{5784DB0E-255C-3B98-1F91-B95F772D8BD2}"/>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59" name="Arc 4458">
                  <a:extLst>
                    <a:ext uri="{FF2B5EF4-FFF2-40B4-BE49-F238E27FC236}">
                      <a16:creationId xmlns:a16="http://schemas.microsoft.com/office/drawing/2014/main" id="{D84462A8-0E7C-5C09-998D-733818120A44}"/>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460" name="Group 4459">
                  <a:extLst>
                    <a:ext uri="{FF2B5EF4-FFF2-40B4-BE49-F238E27FC236}">
                      <a16:creationId xmlns:a16="http://schemas.microsoft.com/office/drawing/2014/main" id="{CB4F921E-D43D-30EA-5A87-7FBF1F2C0A99}"/>
                    </a:ext>
                  </a:extLst>
                </p:cNvPr>
                <p:cNvGrpSpPr/>
                <p:nvPr/>
              </p:nvGrpSpPr>
              <p:grpSpPr>
                <a:xfrm rot="20315110">
                  <a:off x="7694952" y="3178123"/>
                  <a:ext cx="1800210" cy="684078"/>
                  <a:chOff x="7691967" y="3253738"/>
                  <a:chExt cx="1800210" cy="684078"/>
                </a:xfrm>
              </p:grpSpPr>
              <p:grpSp>
                <p:nvGrpSpPr>
                  <p:cNvPr id="4461" name="Group 4460">
                    <a:extLst>
                      <a:ext uri="{FF2B5EF4-FFF2-40B4-BE49-F238E27FC236}">
                        <a16:creationId xmlns:a16="http://schemas.microsoft.com/office/drawing/2014/main" id="{05914422-6E84-A4C1-B7DE-A79B4732BE6F}"/>
                      </a:ext>
                    </a:extLst>
                  </p:cNvPr>
                  <p:cNvGrpSpPr/>
                  <p:nvPr/>
                </p:nvGrpSpPr>
                <p:grpSpPr>
                  <a:xfrm>
                    <a:off x="7691967" y="3554306"/>
                    <a:ext cx="190500" cy="194734"/>
                    <a:chOff x="7738533" y="3702473"/>
                    <a:chExt cx="190500" cy="194734"/>
                  </a:xfrm>
                </p:grpSpPr>
                <p:sp>
                  <p:nvSpPr>
                    <p:cNvPr id="4475" name="Oval 4474">
                      <a:extLst>
                        <a:ext uri="{FF2B5EF4-FFF2-40B4-BE49-F238E27FC236}">
                          <a16:creationId xmlns:a16="http://schemas.microsoft.com/office/drawing/2014/main" id="{15E26558-791F-D017-EECA-95802688D54B}"/>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76" name="Oval 4475">
                      <a:extLst>
                        <a:ext uri="{FF2B5EF4-FFF2-40B4-BE49-F238E27FC236}">
                          <a16:creationId xmlns:a16="http://schemas.microsoft.com/office/drawing/2014/main" id="{389A658D-BAA0-5151-8C20-D69DC00110FE}"/>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77" name="Oval 4476">
                      <a:extLst>
                        <a:ext uri="{FF2B5EF4-FFF2-40B4-BE49-F238E27FC236}">
                          <a16:creationId xmlns:a16="http://schemas.microsoft.com/office/drawing/2014/main" id="{A5E1A5D0-CDBB-541E-1610-40F471873BD8}"/>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462" name="Group 4461">
                    <a:extLst>
                      <a:ext uri="{FF2B5EF4-FFF2-40B4-BE49-F238E27FC236}">
                        <a16:creationId xmlns:a16="http://schemas.microsoft.com/office/drawing/2014/main" id="{C5D11DB9-6CF6-2C1A-2C0D-31CF3F9884A4}"/>
                      </a:ext>
                    </a:extLst>
                  </p:cNvPr>
                  <p:cNvGrpSpPr/>
                  <p:nvPr/>
                </p:nvGrpSpPr>
                <p:grpSpPr>
                  <a:xfrm>
                    <a:off x="8111067" y="3511973"/>
                    <a:ext cx="135467" cy="182033"/>
                    <a:chOff x="8022167" y="3495040"/>
                    <a:chExt cx="135467" cy="182033"/>
                  </a:xfrm>
                </p:grpSpPr>
                <p:sp>
                  <p:nvSpPr>
                    <p:cNvPr id="4473" name="Oval 4472">
                      <a:extLst>
                        <a:ext uri="{FF2B5EF4-FFF2-40B4-BE49-F238E27FC236}">
                          <a16:creationId xmlns:a16="http://schemas.microsoft.com/office/drawing/2014/main" id="{C7368B0E-CB5B-6FEE-7438-EDB4DA2C9347}"/>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74" name="Oval 4473">
                      <a:extLst>
                        <a:ext uri="{FF2B5EF4-FFF2-40B4-BE49-F238E27FC236}">
                          <a16:creationId xmlns:a16="http://schemas.microsoft.com/office/drawing/2014/main" id="{8917BF1F-0C46-2AF5-989B-99252D475C83}"/>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463" name="Oval 4462">
                    <a:extLst>
                      <a:ext uri="{FF2B5EF4-FFF2-40B4-BE49-F238E27FC236}">
                        <a16:creationId xmlns:a16="http://schemas.microsoft.com/office/drawing/2014/main" id="{01C932D8-E8B1-6CD8-CA1D-1C9DC12E5176}"/>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464" name="Group 4463">
                    <a:extLst>
                      <a:ext uri="{FF2B5EF4-FFF2-40B4-BE49-F238E27FC236}">
                        <a16:creationId xmlns:a16="http://schemas.microsoft.com/office/drawing/2014/main" id="{2AB90314-3E67-423E-BA88-F5E211422E61}"/>
                      </a:ext>
                    </a:extLst>
                  </p:cNvPr>
                  <p:cNvGrpSpPr/>
                  <p:nvPr/>
                </p:nvGrpSpPr>
                <p:grpSpPr>
                  <a:xfrm>
                    <a:off x="8602136" y="3253738"/>
                    <a:ext cx="207433" cy="194734"/>
                    <a:chOff x="8170334" y="3854872"/>
                    <a:chExt cx="207433" cy="194734"/>
                  </a:xfrm>
                </p:grpSpPr>
                <p:sp>
                  <p:nvSpPr>
                    <p:cNvPr id="4469" name="Oval 4468">
                      <a:extLst>
                        <a:ext uri="{FF2B5EF4-FFF2-40B4-BE49-F238E27FC236}">
                          <a16:creationId xmlns:a16="http://schemas.microsoft.com/office/drawing/2014/main" id="{54A67ACB-A02B-0157-157A-ACBC32C6BCF0}"/>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70" name="Oval 4469">
                      <a:extLst>
                        <a:ext uri="{FF2B5EF4-FFF2-40B4-BE49-F238E27FC236}">
                          <a16:creationId xmlns:a16="http://schemas.microsoft.com/office/drawing/2014/main" id="{578840FD-93DE-7E66-5C41-3E074DC5C439}"/>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71" name="Oval 4470">
                      <a:extLst>
                        <a:ext uri="{FF2B5EF4-FFF2-40B4-BE49-F238E27FC236}">
                          <a16:creationId xmlns:a16="http://schemas.microsoft.com/office/drawing/2014/main" id="{6BD2C86C-1918-D28F-E5B6-3FCD8D54BA68}"/>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72" name="Oval 4471">
                      <a:extLst>
                        <a:ext uri="{FF2B5EF4-FFF2-40B4-BE49-F238E27FC236}">
                          <a16:creationId xmlns:a16="http://schemas.microsoft.com/office/drawing/2014/main" id="{8ED5BC47-08CC-52C4-1C5E-1C97E33D7805}"/>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465" name="TextBox 4464">
                    <a:extLst>
                      <a:ext uri="{FF2B5EF4-FFF2-40B4-BE49-F238E27FC236}">
                        <a16:creationId xmlns:a16="http://schemas.microsoft.com/office/drawing/2014/main" id="{D7E68264-C302-5682-4F26-0F89DBE4A935}"/>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466" name="Straight Connector 4465">
                    <a:extLst>
                      <a:ext uri="{FF2B5EF4-FFF2-40B4-BE49-F238E27FC236}">
                        <a16:creationId xmlns:a16="http://schemas.microsoft.com/office/drawing/2014/main" id="{C4EA0892-6968-139F-F2E7-692230E49990}"/>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467" name="Straight Connector 4466">
                    <a:extLst>
                      <a:ext uri="{FF2B5EF4-FFF2-40B4-BE49-F238E27FC236}">
                        <a16:creationId xmlns:a16="http://schemas.microsoft.com/office/drawing/2014/main" id="{FA5B6926-18B8-C013-24AD-E1D8E7863AE2}"/>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468" name="Straight Connector 4467">
                    <a:extLst>
                      <a:ext uri="{FF2B5EF4-FFF2-40B4-BE49-F238E27FC236}">
                        <a16:creationId xmlns:a16="http://schemas.microsoft.com/office/drawing/2014/main" id="{BFED3FCE-589C-F3AB-0460-2F8CDECBFF0C}"/>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457" name="Cross 4456">
                <a:extLst>
                  <a:ext uri="{FF2B5EF4-FFF2-40B4-BE49-F238E27FC236}">
                    <a16:creationId xmlns:a16="http://schemas.microsoft.com/office/drawing/2014/main" id="{653F444E-C6FE-36D2-BF92-587047135E45}"/>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570" name="Group 4569">
              <a:extLst>
                <a:ext uri="{FF2B5EF4-FFF2-40B4-BE49-F238E27FC236}">
                  <a16:creationId xmlns:a16="http://schemas.microsoft.com/office/drawing/2014/main" id="{8EB2269C-1161-07FC-E0AF-DBAEC0464D53}"/>
                </a:ext>
              </a:extLst>
            </p:cNvPr>
            <p:cNvGrpSpPr/>
            <p:nvPr/>
          </p:nvGrpSpPr>
          <p:grpSpPr>
            <a:xfrm rot="10403491">
              <a:off x="9450360" y="3806764"/>
              <a:ext cx="764440" cy="402614"/>
              <a:chOff x="7971457" y="3351285"/>
              <a:chExt cx="1172687" cy="652208"/>
            </a:xfrm>
          </p:grpSpPr>
          <p:grpSp>
            <p:nvGrpSpPr>
              <p:cNvPr id="4571" name="Group 4570">
                <a:extLst>
                  <a:ext uri="{FF2B5EF4-FFF2-40B4-BE49-F238E27FC236}">
                    <a16:creationId xmlns:a16="http://schemas.microsoft.com/office/drawing/2014/main" id="{017F813E-9269-FC8A-3C67-810517823DFE}"/>
                  </a:ext>
                </a:extLst>
              </p:cNvPr>
              <p:cNvGrpSpPr>
                <a:grpSpLocks noChangeAspect="1"/>
              </p:cNvGrpSpPr>
              <p:nvPr/>
            </p:nvGrpSpPr>
            <p:grpSpPr>
              <a:xfrm>
                <a:off x="7971457" y="3351285"/>
                <a:ext cx="1172687" cy="652208"/>
                <a:chOff x="7694952" y="2860987"/>
                <a:chExt cx="1800210" cy="1001214"/>
              </a:xfrm>
            </p:grpSpPr>
            <p:sp>
              <p:nvSpPr>
                <p:cNvPr id="4573" name="Arc 4572">
                  <a:extLst>
                    <a:ext uri="{FF2B5EF4-FFF2-40B4-BE49-F238E27FC236}">
                      <a16:creationId xmlns:a16="http://schemas.microsoft.com/office/drawing/2014/main" id="{7395D2E9-D10A-92C2-9677-E892352946CE}"/>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74" name="Arc 4573">
                  <a:extLst>
                    <a:ext uri="{FF2B5EF4-FFF2-40B4-BE49-F238E27FC236}">
                      <a16:creationId xmlns:a16="http://schemas.microsoft.com/office/drawing/2014/main" id="{A681AF05-6DBB-0253-E656-526DBF00279B}"/>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575" name="Group 4574">
                  <a:extLst>
                    <a:ext uri="{FF2B5EF4-FFF2-40B4-BE49-F238E27FC236}">
                      <a16:creationId xmlns:a16="http://schemas.microsoft.com/office/drawing/2014/main" id="{DBD3F69D-4C6F-9BC9-10E2-FF3EB3CB63EE}"/>
                    </a:ext>
                  </a:extLst>
                </p:cNvPr>
                <p:cNvGrpSpPr/>
                <p:nvPr/>
              </p:nvGrpSpPr>
              <p:grpSpPr>
                <a:xfrm rot="20315110">
                  <a:off x="7694952" y="3178123"/>
                  <a:ext cx="1800210" cy="684078"/>
                  <a:chOff x="7691967" y="3253738"/>
                  <a:chExt cx="1800210" cy="684078"/>
                </a:xfrm>
              </p:grpSpPr>
              <p:grpSp>
                <p:nvGrpSpPr>
                  <p:cNvPr id="4576" name="Group 4575">
                    <a:extLst>
                      <a:ext uri="{FF2B5EF4-FFF2-40B4-BE49-F238E27FC236}">
                        <a16:creationId xmlns:a16="http://schemas.microsoft.com/office/drawing/2014/main" id="{06358B34-E688-7725-16EE-A1C537213503}"/>
                      </a:ext>
                    </a:extLst>
                  </p:cNvPr>
                  <p:cNvGrpSpPr/>
                  <p:nvPr/>
                </p:nvGrpSpPr>
                <p:grpSpPr>
                  <a:xfrm>
                    <a:off x="7691967" y="3554306"/>
                    <a:ext cx="190500" cy="194734"/>
                    <a:chOff x="7738533" y="3702473"/>
                    <a:chExt cx="190500" cy="194734"/>
                  </a:xfrm>
                </p:grpSpPr>
                <p:sp>
                  <p:nvSpPr>
                    <p:cNvPr id="4590" name="Oval 4589">
                      <a:extLst>
                        <a:ext uri="{FF2B5EF4-FFF2-40B4-BE49-F238E27FC236}">
                          <a16:creationId xmlns:a16="http://schemas.microsoft.com/office/drawing/2014/main" id="{6B7C9D51-F347-6BB7-1265-1CF92D597919}"/>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591" name="Oval 4590">
                      <a:extLst>
                        <a:ext uri="{FF2B5EF4-FFF2-40B4-BE49-F238E27FC236}">
                          <a16:creationId xmlns:a16="http://schemas.microsoft.com/office/drawing/2014/main" id="{54128D72-2223-10FA-C54A-0F4CF6826EF0}"/>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592" name="Oval 4591">
                      <a:extLst>
                        <a:ext uri="{FF2B5EF4-FFF2-40B4-BE49-F238E27FC236}">
                          <a16:creationId xmlns:a16="http://schemas.microsoft.com/office/drawing/2014/main" id="{3F5916D8-5A99-604F-5E06-B4860FFE2B6A}"/>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577" name="Group 4576">
                    <a:extLst>
                      <a:ext uri="{FF2B5EF4-FFF2-40B4-BE49-F238E27FC236}">
                        <a16:creationId xmlns:a16="http://schemas.microsoft.com/office/drawing/2014/main" id="{895192CC-A335-333B-8B4A-3942B3D95335}"/>
                      </a:ext>
                    </a:extLst>
                  </p:cNvPr>
                  <p:cNvGrpSpPr/>
                  <p:nvPr/>
                </p:nvGrpSpPr>
                <p:grpSpPr>
                  <a:xfrm>
                    <a:off x="8111067" y="3511973"/>
                    <a:ext cx="135467" cy="182033"/>
                    <a:chOff x="8022167" y="3495040"/>
                    <a:chExt cx="135467" cy="182033"/>
                  </a:xfrm>
                </p:grpSpPr>
                <p:sp>
                  <p:nvSpPr>
                    <p:cNvPr id="4588" name="Oval 4587">
                      <a:extLst>
                        <a:ext uri="{FF2B5EF4-FFF2-40B4-BE49-F238E27FC236}">
                          <a16:creationId xmlns:a16="http://schemas.microsoft.com/office/drawing/2014/main" id="{9B8A1F8A-D62C-9EBE-1B93-3E08BB68C886}"/>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589" name="Oval 4588">
                      <a:extLst>
                        <a:ext uri="{FF2B5EF4-FFF2-40B4-BE49-F238E27FC236}">
                          <a16:creationId xmlns:a16="http://schemas.microsoft.com/office/drawing/2014/main" id="{7D7B894D-6CA9-88B0-3951-895A5A2C2EF0}"/>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578" name="Oval 4577">
                    <a:extLst>
                      <a:ext uri="{FF2B5EF4-FFF2-40B4-BE49-F238E27FC236}">
                        <a16:creationId xmlns:a16="http://schemas.microsoft.com/office/drawing/2014/main" id="{92C15792-2C36-E782-755A-24CF4A9E909A}"/>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579" name="Group 4578">
                    <a:extLst>
                      <a:ext uri="{FF2B5EF4-FFF2-40B4-BE49-F238E27FC236}">
                        <a16:creationId xmlns:a16="http://schemas.microsoft.com/office/drawing/2014/main" id="{259362B8-7B29-00BA-3778-29E46A9E9D06}"/>
                      </a:ext>
                    </a:extLst>
                  </p:cNvPr>
                  <p:cNvGrpSpPr/>
                  <p:nvPr/>
                </p:nvGrpSpPr>
                <p:grpSpPr>
                  <a:xfrm>
                    <a:off x="8602136" y="3253738"/>
                    <a:ext cx="207433" cy="194734"/>
                    <a:chOff x="8170334" y="3854872"/>
                    <a:chExt cx="207433" cy="194734"/>
                  </a:xfrm>
                </p:grpSpPr>
                <p:sp>
                  <p:nvSpPr>
                    <p:cNvPr id="4584" name="Oval 4583">
                      <a:extLst>
                        <a:ext uri="{FF2B5EF4-FFF2-40B4-BE49-F238E27FC236}">
                          <a16:creationId xmlns:a16="http://schemas.microsoft.com/office/drawing/2014/main" id="{42B3D3A6-C9AC-0F32-04AB-386C4351A4E4}"/>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585" name="Oval 4584">
                      <a:extLst>
                        <a:ext uri="{FF2B5EF4-FFF2-40B4-BE49-F238E27FC236}">
                          <a16:creationId xmlns:a16="http://schemas.microsoft.com/office/drawing/2014/main" id="{AFB5F452-4B93-9CD4-665C-26FAC3F74544}"/>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586" name="Oval 4585">
                      <a:extLst>
                        <a:ext uri="{FF2B5EF4-FFF2-40B4-BE49-F238E27FC236}">
                          <a16:creationId xmlns:a16="http://schemas.microsoft.com/office/drawing/2014/main" id="{65F3A672-AC87-676C-BD75-48F947E2DAA8}"/>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587" name="Oval 4586">
                      <a:extLst>
                        <a:ext uri="{FF2B5EF4-FFF2-40B4-BE49-F238E27FC236}">
                          <a16:creationId xmlns:a16="http://schemas.microsoft.com/office/drawing/2014/main" id="{2AD9933A-186B-DF96-AD75-444377567320}"/>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580" name="TextBox 4579">
                    <a:extLst>
                      <a:ext uri="{FF2B5EF4-FFF2-40B4-BE49-F238E27FC236}">
                        <a16:creationId xmlns:a16="http://schemas.microsoft.com/office/drawing/2014/main" id="{63788AE3-068C-F41A-CE3C-4A1DED271A27}"/>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581" name="Straight Connector 4580">
                    <a:extLst>
                      <a:ext uri="{FF2B5EF4-FFF2-40B4-BE49-F238E27FC236}">
                        <a16:creationId xmlns:a16="http://schemas.microsoft.com/office/drawing/2014/main" id="{7316BA03-44FE-F515-DD5B-2CCBC37E82E2}"/>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582" name="Straight Connector 4581">
                    <a:extLst>
                      <a:ext uri="{FF2B5EF4-FFF2-40B4-BE49-F238E27FC236}">
                        <a16:creationId xmlns:a16="http://schemas.microsoft.com/office/drawing/2014/main" id="{CC995EB8-6DA6-F613-1141-9D78BD43ACA3}"/>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583" name="Straight Connector 4582">
                    <a:extLst>
                      <a:ext uri="{FF2B5EF4-FFF2-40B4-BE49-F238E27FC236}">
                        <a16:creationId xmlns:a16="http://schemas.microsoft.com/office/drawing/2014/main" id="{D99819BB-0E3C-C98F-B0B8-2ED2B8BFF280}"/>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572" name="Cross 4571">
                <a:extLst>
                  <a:ext uri="{FF2B5EF4-FFF2-40B4-BE49-F238E27FC236}">
                    <a16:creationId xmlns:a16="http://schemas.microsoft.com/office/drawing/2014/main" id="{965C8ACE-E9B9-151B-56A2-46E22B10767F}"/>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593" name="Group 4592">
              <a:extLst>
                <a:ext uri="{FF2B5EF4-FFF2-40B4-BE49-F238E27FC236}">
                  <a16:creationId xmlns:a16="http://schemas.microsoft.com/office/drawing/2014/main" id="{2AC9B67D-C246-B008-1304-CE40666604CE}"/>
                </a:ext>
              </a:extLst>
            </p:cNvPr>
            <p:cNvGrpSpPr/>
            <p:nvPr/>
          </p:nvGrpSpPr>
          <p:grpSpPr>
            <a:xfrm>
              <a:off x="10865420" y="2698042"/>
              <a:ext cx="764440" cy="402614"/>
              <a:chOff x="7971457" y="3351285"/>
              <a:chExt cx="1172687" cy="652208"/>
            </a:xfrm>
          </p:grpSpPr>
          <p:grpSp>
            <p:nvGrpSpPr>
              <p:cNvPr id="4594" name="Group 4593">
                <a:extLst>
                  <a:ext uri="{FF2B5EF4-FFF2-40B4-BE49-F238E27FC236}">
                    <a16:creationId xmlns:a16="http://schemas.microsoft.com/office/drawing/2014/main" id="{D8ADC5E3-90F1-077A-B213-39974C36427D}"/>
                  </a:ext>
                </a:extLst>
              </p:cNvPr>
              <p:cNvGrpSpPr>
                <a:grpSpLocks noChangeAspect="1"/>
              </p:cNvGrpSpPr>
              <p:nvPr/>
            </p:nvGrpSpPr>
            <p:grpSpPr>
              <a:xfrm>
                <a:off x="7971457" y="3351285"/>
                <a:ext cx="1172687" cy="652208"/>
                <a:chOff x="7694952" y="2860987"/>
                <a:chExt cx="1800210" cy="1001214"/>
              </a:xfrm>
            </p:grpSpPr>
            <p:sp>
              <p:nvSpPr>
                <p:cNvPr id="4596" name="Arc 4595">
                  <a:extLst>
                    <a:ext uri="{FF2B5EF4-FFF2-40B4-BE49-F238E27FC236}">
                      <a16:creationId xmlns:a16="http://schemas.microsoft.com/office/drawing/2014/main" id="{C8A982C2-4FA5-4204-B31F-5AB55B387374}"/>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97" name="Arc 4596">
                  <a:extLst>
                    <a:ext uri="{FF2B5EF4-FFF2-40B4-BE49-F238E27FC236}">
                      <a16:creationId xmlns:a16="http://schemas.microsoft.com/office/drawing/2014/main" id="{AF827665-C0B0-6D76-9957-98D02FB7F46B}"/>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598" name="Group 4597">
                  <a:extLst>
                    <a:ext uri="{FF2B5EF4-FFF2-40B4-BE49-F238E27FC236}">
                      <a16:creationId xmlns:a16="http://schemas.microsoft.com/office/drawing/2014/main" id="{DD922E67-F1F5-D5DB-22D0-F44CFDC108E5}"/>
                    </a:ext>
                  </a:extLst>
                </p:cNvPr>
                <p:cNvGrpSpPr/>
                <p:nvPr/>
              </p:nvGrpSpPr>
              <p:grpSpPr>
                <a:xfrm rot="20315110">
                  <a:off x="7694952" y="3178123"/>
                  <a:ext cx="1800210" cy="684078"/>
                  <a:chOff x="7691967" y="3253738"/>
                  <a:chExt cx="1800210" cy="684078"/>
                </a:xfrm>
              </p:grpSpPr>
              <p:grpSp>
                <p:nvGrpSpPr>
                  <p:cNvPr id="4599" name="Group 4598">
                    <a:extLst>
                      <a:ext uri="{FF2B5EF4-FFF2-40B4-BE49-F238E27FC236}">
                        <a16:creationId xmlns:a16="http://schemas.microsoft.com/office/drawing/2014/main" id="{225C63DE-D505-F681-07D0-751DAB466995}"/>
                      </a:ext>
                    </a:extLst>
                  </p:cNvPr>
                  <p:cNvGrpSpPr/>
                  <p:nvPr/>
                </p:nvGrpSpPr>
                <p:grpSpPr>
                  <a:xfrm>
                    <a:off x="7691967" y="3554306"/>
                    <a:ext cx="190500" cy="194734"/>
                    <a:chOff x="7738533" y="3702473"/>
                    <a:chExt cx="190500" cy="194734"/>
                  </a:xfrm>
                </p:grpSpPr>
                <p:sp>
                  <p:nvSpPr>
                    <p:cNvPr id="4613" name="Oval 4612">
                      <a:extLst>
                        <a:ext uri="{FF2B5EF4-FFF2-40B4-BE49-F238E27FC236}">
                          <a16:creationId xmlns:a16="http://schemas.microsoft.com/office/drawing/2014/main" id="{491F7701-1046-C894-50B1-AE63492B46DF}"/>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14" name="Oval 4613">
                      <a:extLst>
                        <a:ext uri="{FF2B5EF4-FFF2-40B4-BE49-F238E27FC236}">
                          <a16:creationId xmlns:a16="http://schemas.microsoft.com/office/drawing/2014/main" id="{0E95416B-6252-D090-02AD-708EF5824070}"/>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15" name="Oval 4614">
                      <a:extLst>
                        <a:ext uri="{FF2B5EF4-FFF2-40B4-BE49-F238E27FC236}">
                          <a16:creationId xmlns:a16="http://schemas.microsoft.com/office/drawing/2014/main" id="{466D9F6F-2D05-4DF0-C8B2-21CED4308BBE}"/>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600" name="Group 4599">
                    <a:extLst>
                      <a:ext uri="{FF2B5EF4-FFF2-40B4-BE49-F238E27FC236}">
                        <a16:creationId xmlns:a16="http://schemas.microsoft.com/office/drawing/2014/main" id="{54A89293-8B42-B23E-89A1-78B9980AEF94}"/>
                      </a:ext>
                    </a:extLst>
                  </p:cNvPr>
                  <p:cNvGrpSpPr/>
                  <p:nvPr/>
                </p:nvGrpSpPr>
                <p:grpSpPr>
                  <a:xfrm>
                    <a:off x="8111067" y="3511973"/>
                    <a:ext cx="135467" cy="182033"/>
                    <a:chOff x="8022167" y="3495040"/>
                    <a:chExt cx="135467" cy="182033"/>
                  </a:xfrm>
                </p:grpSpPr>
                <p:sp>
                  <p:nvSpPr>
                    <p:cNvPr id="4611" name="Oval 4610">
                      <a:extLst>
                        <a:ext uri="{FF2B5EF4-FFF2-40B4-BE49-F238E27FC236}">
                          <a16:creationId xmlns:a16="http://schemas.microsoft.com/office/drawing/2014/main" id="{0E566BCD-5118-24EF-C1E7-B672E54B58D0}"/>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12" name="Oval 4611">
                      <a:extLst>
                        <a:ext uri="{FF2B5EF4-FFF2-40B4-BE49-F238E27FC236}">
                          <a16:creationId xmlns:a16="http://schemas.microsoft.com/office/drawing/2014/main" id="{0DE77DC2-C9CD-EB87-4B20-C1F9C2D12027}"/>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601" name="Oval 4600">
                    <a:extLst>
                      <a:ext uri="{FF2B5EF4-FFF2-40B4-BE49-F238E27FC236}">
                        <a16:creationId xmlns:a16="http://schemas.microsoft.com/office/drawing/2014/main" id="{F744BD3E-1630-A489-794B-FCE7203D094B}"/>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602" name="Group 4601">
                    <a:extLst>
                      <a:ext uri="{FF2B5EF4-FFF2-40B4-BE49-F238E27FC236}">
                        <a16:creationId xmlns:a16="http://schemas.microsoft.com/office/drawing/2014/main" id="{744DC487-0B5C-D885-7311-85CB59B68285}"/>
                      </a:ext>
                    </a:extLst>
                  </p:cNvPr>
                  <p:cNvGrpSpPr/>
                  <p:nvPr/>
                </p:nvGrpSpPr>
                <p:grpSpPr>
                  <a:xfrm>
                    <a:off x="8602136" y="3253738"/>
                    <a:ext cx="207433" cy="194734"/>
                    <a:chOff x="8170334" y="3854872"/>
                    <a:chExt cx="207433" cy="194734"/>
                  </a:xfrm>
                </p:grpSpPr>
                <p:sp>
                  <p:nvSpPr>
                    <p:cNvPr id="4607" name="Oval 4606">
                      <a:extLst>
                        <a:ext uri="{FF2B5EF4-FFF2-40B4-BE49-F238E27FC236}">
                          <a16:creationId xmlns:a16="http://schemas.microsoft.com/office/drawing/2014/main" id="{AE9C5464-902A-E7BA-97F7-848AB7116F93}"/>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08" name="Oval 4607">
                      <a:extLst>
                        <a:ext uri="{FF2B5EF4-FFF2-40B4-BE49-F238E27FC236}">
                          <a16:creationId xmlns:a16="http://schemas.microsoft.com/office/drawing/2014/main" id="{3189F8E5-BC61-115F-299E-9CB734D8EAC8}"/>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09" name="Oval 4608">
                      <a:extLst>
                        <a:ext uri="{FF2B5EF4-FFF2-40B4-BE49-F238E27FC236}">
                          <a16:creationId xmlns:a16="http://schemas.microsoft.com/office/drawing/2014/main" id="{5292ACE7-DB26-58E8-5992-A18E3823CBFB}"/>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10" name="Oval 4609">
                      <a:extLst>
                        <a:ext uri="{FF2B5EF4-FFF2-40B4-BE49-F238E27FC236}">
                          <a16:creationId xmlns:a16="http://schemas.microsoft.com/office/drawing/2014/main" id="{8709EBAB-79FE-6099-E3FE-6EABF14F1DFB}"/>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603" name="TextBox 4602">
                    <a:extLst>
                      <a:ext uri="{FF2B5EF4-FFF2-40B4-BE49-F238E27FC236}">
                        <a16:creationId xmlns:a16="http://schemas.microsoft.com/office/drawing/2014/main" id="{B235E4F4-0586-F974-10CD-0C2843157C4D}"/>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604" name="Straight Connector 4603">
                    <a:extLst>
                      <a:ext uri="{FF2B5EF4-FFF2-40B4-BE49-F238E27FC236}">
                        <a16:creationId xmlns:a16="http://schemas.microsoft.com/office/drawing/2014/main" id="{B89FD396-7A43-0E92-61AB-9B7BCCC7BBF6}"/>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605" name="Straight Connector 4604">
                    <a:extLst>
                      <a:ext uri="{FF2B5EF4-FFF2-40B4-BE49-F238E27FC236}">
                        <a16:creationId xmlns:a16="http://schemas.microsoft.com/office/drawing/2014/main" id="{0C3362B8-66D0-A8B1-F1BE-149EE801FA43}"/>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606" name="Straight Connector 4605">
                    <a:extLst>
                      <a:ext uri="{FF2B5EF4-FFF2-40B4-BE49-F238E27FC236}">
                        <a16:creationId xmlns:a16="http://schemas.microsoft.com/office/drawing/2014/main" id="{78433505-7256-7E4C-35CA-E788E0D5151B}"/>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595" name="Cross 4594">
                <a:extLst>
                  <a:ext uri="{FF2B5EF4-FFF2-40B4-BE49-F238E27FC236}">
                    <a16:creationId xmlns:a16="http://schemas.microsoft.com/office/drawing/2014/main" id="{72B56314-326D-2585-A1E8-38D892F26D9A}"/>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662" name="Group 4661">
              <a:extLst>
                <a:ext uri="{FF2B5EF4-FFF2-40B4-BE49-F238E27FC236}">
                  <a16:creationId xmlns:a16="http://schemas.microsoft.com/office/drawing/2014/main" id="{B0FCD41F-5800-2A32-963E-0738A143CB43}"/>
                </a:ext>
              </a:extLst>
            </p:cNvPr>
            <p:cNvGrpSpPr/>
            <p:nvPr/>
          </p:nvGrpSpPr>
          <p:grpSpPr>
            <a:xfrm rot="12695512">
              <a:off x="9458776" y="2864827"/>
              <a:ext cx="764440" cy="402614"/>
              <a:chOff x="7971457" y="3351285"/>
              <a:chExt cx="1172687" cy="652208"/>
            </a:xfrm>
          </p:grpSpPr>
          <p:grpSp>
            <p:nvGrpSpPr>
              <p:cNvPr id="4663" name="Group 4662">
                <a:extLst>
                  <a:ext uri="{FF2B5EF4-FFF2-40B4-BE49-F238E27FC236}">
                    <a16:creationId xmlns:a16="http://schemas.microsoft.com/office/drawing/2014/main" id="{B7658F76-811A-AEEE-53AF-BB0B31BE8FAF}"/>
                  </a:ext>
                </a:extLst>
              </p:cNvPr>
              <p:cNvGrpSpPr>
                <a:grpSpLocks noChangeAspect="1"/>
              </p:cNvGrpSpPr>
              <p:nvPr/>
            </p:nvGrpSpPr>
            <p:grpSpPr>
              <a:xfrm>
                <a:off x="7971457" y="3351285"/>
                <a:ext cx="1172687" cy="652208"/>
                <a:chOff x="7694952" y="2860987"/>
                <a:chExt cx="1800210" cy="1001214"/>
              </a:xfrm>
            </p:grpSpPr>
            <p:sp>
              <p:nvSpPr>
                <p:cNvPr id="4665" name="Arc 4664">
                  <a:extLst>
                    <a:ext uri="{FF2B5EF4-FFF2-40B4-BE49-F238E27FC236}">
                      <a16:creationId xmlns:a16="http://schemas.microsoft.com/office/drawing/2014/main" id="{9254E334-2ADE-262F-98D4-9631FC7A3300}"/>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66" name="Arc 4665">
                  <a:extLst>
                    <a:ext uri="{FF2B5EF4-FFF2-40B4-BE49-F238E27FC236}">
                      <a16:creationId xmlns:a16="http://schemas.microsoft.com/office/drawing/2014/main" id="{FB4D9B07-4B2A-3E6C-A385-B4B6B38B7451}"/>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667" name="Group 4666">
                  <a:extLst>
                    <a:ext uri="{FF2B5EF4-FFF2-40B4-BE49-F238E27FC236}">
                      <a16:creationId xmlns:a16="http://schemas.microsoft.com/office/drawing/2014/main" id="{36253255-FE46-D0AE-EE84-9407693C0721}"/>
                    </a:ext>
                  </a:extLst>
                </p:cNvPr>
                <p:cNvGrpSpPr/>
                <p:nvPr/>
              </p:nvGrpSpPr>
              <p:grpSpPr>
                <a:xfrm rot="20315110">
                  <a:off x="7694952" y="3178123"/>
                  <a:ext cx="1800210" cy="684078"/>
                  <a:chOff x="7691967" y="3253738"/>
                  <a:chExt cx="1800210" cy="684078"/>
                </a:xfrm>
              </p:grpSpPr>
              <p:grpSp>
                <p:nvGrpSpPr>
                  <p:cNvPr id="4668" name="Group 4667">
                    <a:extLst>
                      <a:ext uri="{FF2B5EF4-FFF2-40B4-BE49-F238E27FC236}">
                        <a16:creationId xmlns:a16="http://schemas.microsoft.com/office/drawing/2014/main" id="{660B708F-A28A-506D-D301-30F3182A3A2B}"/>
                      </a:ext>
                    </a:extLst>
                  </p:cNvPr>
                  <p:cNvGrpSpPr/>
                  <p:nvPr/>
                </p:nvGrpSpPr>
                <p:grpSpPr>
                  <a:xfrm>
                    <a:off x="7691967" y="3554306"/>
                    <a:ext cx="190500" cy="194734"/>
                    <a:chOff x="7738533" y="3702473"/>
                    <a:chExt cx="190500" cy="194734"/>
                  </a:xfrm>
                </p:grpSpPr>
                <p:sp>
                  <p:nvSpPr>
                    <p:cNvPr id="4682" name="Oval 4681">
                      <a:extLst>
                        <a:ext uri="{FF2B5EF4-FFF2-40B4-BE49-F238E27FC236}">
                          <a16:creationId xmlns:a16="http://schemas.microsoft.com/office/drawing/2014/main" id="{06B45D03-5DDF-1CF1-DFDD-84AE97D42A95}"/>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83" name="Oval 4682">
                      <a:extLst>
                        <a:ext uri="{FF2B5EF4-FFF2-40B4-BE49-F238E27FC236}">
                          <a16:creationId xmlns:a16="http://schemas.microsoft.com/office/drawing/2014/main" id="{6A33B594-C68C-EA9B-6CCB-47CDDF71862C}"/>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84" name="Oval 4683">
                      <a:extLst>
                        <a:ext uri="{FF2B5EF4-FFF2-40B4-BE49-F238E27FC236}">
                          <a16:creationId xmlns:a16="http://schemas.microsoft.com/office/drawing/2014/main" id="{9B63BA50-6A63-712E-B6F1-3480A958322A}"/>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669" name="Group 4668">
                    <a:extLst>
                      <a:ext uri="{FF2B5EF4-FFF2-40B4-BE49-F238E27FC236}">
                        <a16:creationId xmlns:a16="http://schemas.microsoft.com/office/drawing/2014/main" id="{01DAC17F-C80C-99EF-741B-80A2E13BFC9F}"/>
                      </a:ext>
                    </a:extLst>
                  </p:cNvPr>
                  <p:cNvGrpSpPr/>
                  <p:nvPr/>
                </p:nvGrpSpPr>
                <p:grpSpPr>
                  <a:xfrm>
                    <a:off x="8111067" y="3511973"/>
                    <a:ext cx="135467" cy="182033"/>
                    <a:chOff x="8022167" y="3495040"/>
                    <a:chExt cx="135467" cy="182033"/>
                  </a:xfrm>
                </p:grpSpPr>
                <p:sp>
                  <p:nvSpPr>
                    <p:cNvPr id="4680" name="Oval 4679">
                      <a:extLst>
                        <a:ext uri="{FF2B5EF4-FFF2-40B4-BE49-F238E27FC236}">
                          <a16:creationId xmlns:a16="http://schemas.microsoft.com/office/drawing/2014/main" id="{FC510EEC-3F60-E30A-8DF5-3A5A7AD1BAAD}"/>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81" name="Oval 4680">
                      <a:extLst>
                        <a:ext uri="{FF2B5EF4-FFF2-40B4-BE49-F238E27FC236}">
                          <a16:creationId xmlns:a16="http://schemas.microsoft.com/office/drawing/2014/main" id="{F9B9B6B7-4ADC-8244-5AD8-869157399A5E}"/>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670" name="Oval 4669">
                    <a:extLst>
                      <a:ext uri="{FF2B5EF4-FFF2-40B4-BE49-F238E27FC236}">
                        <a16:creationId xmlns:a16="http://schemas.microsoft.com/office/drawing/2014/main" id="{4CF6B26A-EB31-786F-7E15-024D33F3AF53}"/>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671" name="Group 4670">
                    <a:extLst>
                      <a:ext uri="{FF2B5EF4-FFF2-40B4-BE49-F238E27FC236}">
                        <a16:creationId xmlns:a16="http://schemas.microsoft.com/office/drawing/2014/main" id="{291D16C8-8CD1-D131-C473-F8DC3FCCB327}"/>
                      </a:ext>
                    </a:extLst>
                  </p:cNvPr>
                  <p:cNvGrpSpPr/>
                  <p:nvPr/>
                </p:nvGrpSpPr>
                <p:grpSpPr>
                  <a:xfrm>
                    <a:off x="8602136" y="3253738"/>
                    <a:ext cx="207433" cy="194734"/>
                    <a:chOff x="8170334" y="3854872"/>
                    <a:chExt cx="207433" cy="194734"/>
                  </a:xfrm>
                </p:grpSpPr>
                <p:sp>
                  <p:nvSpPr>
                    <p:cNvPr id="4676" name="Oval 4675">
                      <a:extLst>
                        <a:ext uri="{FF2B5EF4-FFF2-40B4-BE49-F238E27FC236}">
                          <a16:creationId xmlns:a16="http://schemas.microsoft.com/office/drawing/2014/main" id="{FF1D32AB-14C7-F428-D28B-F6E63A701CC9}"/>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77" name="Oval 4676">
                      <a:extLst>
                        <a:ext uri="{FF2B5EF4-FFF2-40B4-BE49-F238E27FC236}">
                          <a16:creationId xmlns:a16="http://schemas.microsoft.com/office/drawing/2014/main" id="{6E568932-2B9D-ADC6-B91D-741C49CBD64B}"/>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78" name="Oval 4677">
                      <a:extLst>
                        <a:ext uri="{FF2B5EF4-FFF2-40B4-BE49-F238E27FC236}">
                          <a16:creationId xmlns:a16="http://schemas.microsoft.com/office/drawing/2014/main" id="{08A46E62-C701-E293-49BC-30727631FDE3}"/>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79" name="Oval 4678">
                      <a:extLst>
                        <a:ext uri="{FF2B5EF4-FFF2-40B4-BE49-F238E27FC236}">
                          <a16:creationId xmlns:a16="http://schemas.microsoft.com/office/drawing/2014/main" id="{C228C359-3999-271E-1C7B-B846116A2C72}"/>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672" name="TextBox 4671">
                    <a:extLst>
                      <a:ext uri="{FF2B5EF4-FFF2-40B4-BE49-F238E27FC236}">
                        <a16:creationId xmlns:a16="http://schemas.microsoft.com/office/drawing/2014/main" id="{BB2E3BDA-C604-9EE9-E4DB-0FAC120BA589}"/>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673" name="Straight Connector 4672">
                    <a:extLst>
                      <a:ext uri="{FF2B5EF4-FFF2-40B4-BE49-F238E27FC236}">
                        <a16:creationId xmlns:a16="http://schemas.microsoft.com/office/drawing/2014/main" id="{07523758-8080-172D-4014-E8D911BDEAD9}"/>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674" name="Straight Connector 4673">
                    <a:extLst>
                      <a:ext uri="{FF2B5EF4-FFF2-40B4-BE49-F238E27FC236}">
                        <a16:creationId xmlns:a16="http://schemas.microsoft.com/office/drawing/2014/main" id="{BE2954C4-4C12-B1D8-F690-B48A72A80B29}"/>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675" name="Straight Connector 4674">
                    <a:extLst>
                      <a:ext uri="{FF2B5EF4-FFF2-40B4-BE49-F238E27FC236}">
                        <a16:creationId xmlns:a16="http://schemas.microsoft.com/office/drawing/2014/main" id="{24FBF2D4-6020-0DF9-6EA5-966400E8AE9A}"/>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664" name="Cross 4663">
                <a:extLst>
                  <a:ext uri="{FF2B5EF4-FFF2-40B4-BE49-F238E27FC236}">
                    <a16:creationId xmlns:a16="http://schemas.microsoft.com/office/drawing/2014/main" id="{2DA9E91C-8246-F562-87B6-F9919E5CC0AF}"/>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708" name="Group 4707">
              <a:extLst>
                <a:ext uri="{FF2B5EF4-FFF2-40B4-BE49-F238E27FC236}">
                  <a16:creationId xmlns:a16="http://schemas.microsoft.com/office/drawing/2014/main" id="{FA83375B-C5AC-B594-FFE3-49D285FCE6A0}"/>
                </a:ext>
              </a:extLst>
            </p:cNvPr>
            <p:cNvGrpSpPr/>
            <p:nvPr/>
          </p:nvGrpSpPr>
          <p:grpSpPr>
            <a:xfrm rot="8106345">
              <a:off x="10331900" y="3828514"/>
              <a:ext cx="764440" cy="402614"/>
              <a:chOff x="7971457" y="3351285"/>
              <a:chExt cx="1172687" cy="652208"/>
            </a:xfrm>
          </p:grpSpPr>
          <p:grpSp>
            <p:nvGrpSpPr>
              <p:cNvPr id="4709" name="Group 4708">
                <a:extLst>
                  <a:ext uri="{FF2B5EF4-FFF2-40B4-BE49-F238E27FC236}">
                    <a16:creationId xmlns:a16="http://schemas.microsoft.com/office/drawing/2014/main" id="{48B21982-F9E9-BEBE-8E99-CA98FDD8D4BC}"/>
                  </a:ext>
                </a:extLst>
              </p:cNvPr>
              <p:cNvGrpSpPr>
                <a:grpSpLocks noChangeAspect="1"/>
              </p:cNvGrpSpPr>
              <p:nvPr/>
            </p:nvGrpSpPr>
            <p:grpSpPr>
              <a:xfrm>
                <a:off x="7971457" y="3351285"/>
                <a:ext cx="1172687" cy="652208"/>
                <a:chOff x="7694952" y="2860987"/>
                <a:chExt cx="1800210" cy="1001214"/>
              </a:xfrm>
            </p:grpSpPr>
            <p:sp>
              <p:nvSpPr>
                <p:cNvPr id="4711" name="Arc 4710">
                  <a:extLst>
                    <a:ext uri="{FF2B5EF4-FFF2-40B4-BE49-F238E27FC236}">
                      <a16:creationId xmlns:a16="http://schemas.microsoft.com/office/drawing/2014/main" id="{56FFAD8E-B40A-B10A-AC28-C2FF6A0CC05F}"/>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12" name="Arc 4711">
                  <a:extLst>
                    <a:ext uri="{FF2B5EF4-FFF2-40B4-BE49-F238E27FC236}">
                      <a16:creationId xmlns:a16="http://schemas.microsoft.com/office/drawing/2014/main" id="{FE1F7515-E0FE-DF25-03D0-E52CAAB4C7E8}"/>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713" name="Group 4712">
                  <a:extLst>
                    <a:ext uri="{FF2B5EF4-FFF2-40B4-BE49-F238E27FC236}">
                      <a16:creationId xmlns:a16="http://schemas.microsoft.com/office/drawing/2014/main" id="{6B8D5A3F-DF70-94B9-68E4-35DB1DCA2601}"/>
                    </a:ext>
                  </a:extLst>
                </p:cNvPr>
                <p:cNvGrpSpPr/>
                <p:nvPr/>
              </p:nvGrpSpPr>
              <p:grpSpPr>
                <a:xfrm rot="20315110">
                  <a:off x="7694952" y="3178123"/>
                  <a:ext cx="1800210" cy="684078"/>
                  <a:chOff x="7691967" y="3253738"/>
                  <a:chExt cx="1800210" cy="684078"/>
                </a:xfrm>
              </p:grpSpPr>
              <p:grpSp>
                <p:nvGrpSpPr>
                  <p:cNvPr id="4714" name="Group 4713">
                    <a:extLst>
                      <a:ext uri="{FF2B5EF4-FFF2-40B4-BE49-F238E27FC236}">
                        <a16:creationId xmlns:a16="http://schemas.microsoft.com/office/drawing/2014/main" id="{EEBB0543-784E-C63F-E667-00F7FEF36898}"/>
                      </a:ext>
                    </a:extLst>
                  </p:cNvPr>
                  <p:cNvGrpSpPr/>
                  <p:nvPr/>
                </p:nvGrpSpPr>
                <p:grpSpPr>
                  <a:xfrm>
                    <a:off x="7691967" y="3554306"/>
                    <a:ext cx="190500" cy="194734"/>
                    <a:chOff x="7738533" y="3702473"/>
                    <a:chExt cx="190500" cy="194734"/>
                  </a:xfrm>
                </p:grpSpPr>
                <p:sp>
                  <p:nvSpPr>
                    <p:cNvPr id="4728" name="Oval 4727">
                      <a:extLst>
                        <a:ext uri="{FF2B5EF4-FFF2-40B4-BE49-F238E27FC236}">
                          <a16:creationId xmlns:a16="http://schemas.microsoft.com/office/drawing/2014/main" id="{F6426FE0-91E3-B7C6-503C-D3F10267401A}"/>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729" name="Oval 4728">
                      <a:extLst>
                        <a:ext uri="{FF2B5EF4-FFF2-40B4-BE49-F238E27FC236}">
                          <a16:creationId xmlns:a16="http://schemas.microsoft.com/office/drawing/2014/main" id="{E946290A-88CB-7472-E758-46EFC57C2C0F}"/>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730" name="Oval 4729">
                      <a:extLst>
                        <a:ext uri="{FF2B5EF4-FFF2-40B4-BE49-F238E27FC236}">
                          <a16:creationId xmlns:a16="http://schemas.microsoft.com/office/drawing/2014/main" id="{23F3AD42-1F3D-1128-572E-94CC128D206B}"/>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715" name="Group 4714">
                    <a:extLst>
                      <a:ext uri="{FF2B5EF4-FFF2-40B4-BE49-F238E27FC236}">
                        <a16:creationId xmlns:a16="http://schemas.microsoft.com/office/drawing/2014/main" id="{E6C9F717-CF76-2420-6FA9-8F001ED9D490}"/>
                      </a:ext>
                    </a:extLst>
                  </p:cNvPr>
                  <p:cNvGrpSpPr/>
                  <p:nvPr/>
                </p:nvGrpSpPr>
                <p:grpSpPr>
                  <a:xfrm>
                    <a:off x="8111067" y="3511973"/>
                    <a:ext cx="135467" cy="182033"/>
                    <a:chOff x="8022167" y="3495040"/>
                    <a:chExt cx="135467" cy="182033"/>
                  </a:xfrm>
                </p:grpSpPr>
                <p:sp>
                  <p:nvSpPr>
                    <p:cNvPr id="4726" name="Oval 4725">
                      <a:extLst>
                        <a:ext uri="{FF2B5EF4-FFF2-40B4-BE49-F238E27FC236}">
                          <a16:creationId xmlns:a16="http://schemas.microsoft.com/office/drawing/2014/main" id="{138E0B7D-1B7E-D364-1177-3ED72A4D2C01}"/>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727" name="Oval 4726">
                      <a:extLst>
                        <a:ext uri="{FF2B5EF4-FFF2-40B4-BE49-F238E27FC236}">
                          <a16:creationId xmlns:a16="http://schemas.microsoft.com/office/drawing/2014/main" id="{E53A3818-5543-37F4-2DE2-785A39DEADCC}"/>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716" name="Oval 4715">
                    <a:extLst>
                      <a:ext uri="{FF2B5EF4-FFF2-40B4-BE49-F238E27FC236}">
                        <a16:creationId xmlns:a16="http://schemas.microsoft.com/office/drawing/2014/main" id="{6ED2844C-633A-8FED-0B38-2E5B02605F15}"/>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717" name="Group 4716">
                    <a:extLst>
                      <a:ext uri="{FF2B5EF4-FFF2-40B4-BE49-F238E27FC236}">
                        <a16:creationId xmlns:a16="http://schemas.microsoft.com/office/drawing/2014/main" id="{E0A5B1E5-7802-2B28-1C76-2C4DDF9B5792}"/>
                      </a:ext>
                    </a:extLst>
                  </p:cNvPr>
                  <p:cNvGrpSpPr/>
                  <p:nvPr/>
                </p:nvGrpSpPr>
                <p:grpSpPr>
                  <a:xfrm>
                    <a:off x="8602136" y="3253738"/>
                    <a:ext cx="207433" cy="194734"/>
                    <a:chOff x="8170334" y="3854872"/>
                    <a:chExt cx="207433" cy="194734"/>
                  </a:xfrm>
                </p:grpSpPr>
                <p:sp>
                  <p:nvSpPr>
                    <p:cNvPr id="4722" name="Oval 4721">
                      <a:extLst>
                        <a:ext uri="{FF2B5EF4-FFF2-40B4-BE49-F238E27FC236}">
                          <a16:creationId xmlns:a16="http://schemas.microsoft.com/office/drawing/2014/main" id="{DD174B7D-E218-20D8-4F11-D0CD87016C0B}"/>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723" name="Oval 4722">
                      <a:extLst>
                        <a:ext uri="{FF2B5EF4-FFF2-40B4-BE49-F238E27FC236}">
                          <a16:creationId xmlns:a16="http://schemas.microsoft.com/office/drawing/2014/main" id="{9A0889E1-64AD-62C2-E2B6-EF7F3A2CF826}"/>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724" name="Oval 4723">
                      <a:extLst>
                        <a:ext uri="{FF2B5EF4-FFF2-40B4-BE49-F238E27FC236}">
                          <a16:creationId xmlns:a16="http://schemas.microsoft.com/office/drawing/2014/main" id="{3E4FE8A2-927A-1DA9-04FB-94495378190D}"/>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725" name="Oval 4724">
                      <a:extLst>
                        <a:ext uri="{FF2B5EF4-FFF2-40B4-BE49-F238E27FC236}">
                          <a16:creationId xmlns:a16="http://schemas.microsoft.com/office/drawing/2014/main" id="{FFBE7D53-2700-038D-08A8-AEC4FC8C3710}"/>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718" name="TextBox 4717">
                    <a:extLst>
                      <a:ext uri="{FF2B5EF4-FFF2-40B4-BE49-F238E27FC236}">
                        <a16:creationId xmlns:a16="http://schemas.microsoft.com/office/drawing/2014/main" id="{E745A047-0902-425F-CF99-11E40B47FE21}"/>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719" name="Straight Connector 4718">
                    <a:extLst>
                      <a:ext uri="{FF2B5EF4-FFF2-40B4-BE49-F238E27FC236}">
                        <a16:creationId xmlns:a16="http://schemas.microsoft.com/office/drawing/2014/main" id="{0758E9CF-2FC2-B7AB-9207-E36B8A3504E3}"/>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720" name="Straight Connector 4719">
                    <a:extLst>
                      <a:ext uri="{FF2B5EF4-FFF2-40B4-BE49-F238E27FC236}">
                        <a16:creationId xmlns:a16="http://schemas.microsoft.com/office/drawing/2014/main" id="{95F0D867-7625-33C4-0328-B6CEE04E4330}"/>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721" name="Straight Connector 4720">
                    <a:extLst>
                      <a:ext uri="{FF2B5EF4-FFF2-40B4-BE49-F238E27FC236}">
                        <a16:creationId xmlns:a16="http://schemas.microsoft.com/office/drawing/2014/main" id="{EBDD599A-0F9D-2052-1B23-BA79515471A4}"/>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710" name="Cross 4709">
                <a:extLst>
                  <a:ext uri="{FF2B5EF4-FFF2-40B4-BE49-F238E27FC236}">
                    <a16:creationId xmlns:a16="http://schemas.microsoft.com/office/drawing/2014/main" id="{D4E0727B-38B1-774B-BA20-F4E020E468B7}"/>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grpSp>
        <p:nvGrpSpPr>
          <p:cNvPr id="15" name="Group 14">
            <a:extLst>
              <a:ext uri="{FF2B5EF4-FFF2-40B4-BE49-F238E27FC236}">
                <a16:creationId xmlns:a16="http://schemas.microsoft.com/office/drawing/2014/main" id="{C4665482-4EE9-35EC-B1CA-D2499C547AFE}"/>
              </a:ext>
            </a:extLst>
          </p:cNvPr>
          <p:cNvGrpSpPr/>
          <p:nvPr/>
        </p:nvGrpSpPr>
        <p:grpSpPr>
          <a:xfrm>
            <a:off x="438042" y="2158910"/>
            <a:ext cx="11191818" cy="2269229"/>
            <a:chOff x="438042" y="2158910"/>
            <a:chExt cx="11191818" cy="2269229"/>
          </a:xfrm>
        </p:grpSpPr>
        <p:grpSp>
          <p:nvGrpSpPr>
            <p:cNvPr id="16" name="Group 15">
              <a:extLst>
                <a:ext uri="{FF2B5EF4-FFF2-40B4-BE49-F238E27FC236}">
                  <a16:creationId xmlns:a16="http://schemas.microsoft.com/office/drawing/2014/main" id="{390FFD8E-6F4F-1371-BDE4-B542F718DE50}"/>
                </a:ext>
              </a:extLst>
            </p:cNvPr>
            <p:cNvGrpSpPr/>
            <p:nvPr/>
          </p:nvGrpSpPr>
          <p:grpSpPr>
            <a:xfrm rot="10403491">
              <a:off x="2197916" y="3876240"/>
              <a:ext cx="764440" cy="402614"/>
              <a:chOff x="7971457" y="3351285"/>
              <a:chExt cx="1172687" cy="652208"/>
            </a:xfrm>
          </p:grpSpPr>
          <p:grpSp>
            <p:nvGrpSpPr>
              <p:cNvPr id="5061" name="Group 5060">
                <a:extLst>
                  <a:ext uri="{FF2B5EF4-FFF2-40B4-BE49-F238E27FC236}">
                    <a16:creationId xmlns:a16="http://schemas.microsoft.com/office/drawing/2014/main" id="{75365BAD-076F-0876-302F-6F0ECE7C294C}"/>
                  </a:ext>
                </a:extLst>
              </p:cNvPr>
              <p:cNvGrpSpPr>
                <a:grpSpLocks noChangeAspect="1"/>
              </p:cNvGrpSpPr>
              <p:nvPr/>
            </p:nvGrpSpPr>
            <p:grpSpPr>
              <a:xfrm>
                <a:off x="7971457" y="3351285"/>
                <a:ext cx="1172687" cy="652208"/>
                <a:chOff x="7694952" y="2860987"/>
                <a:chExt cx="1800210" cy="1001214"/>
              </a:xfrm>
            </p:grpSpPr>
            <p:sp>
              <p:nvSpPr>
                <p:cNvPr id="5063" name="Arc 5062">
                  <a:extLst>
                    <a:ext uri="{FF2B5EF4-FFF2-40B4-BE49-F238E27FC236}">
                      <a16:creationId xmlns:a16="http://schemas.microsoft.com/office/drawing/2014/main" id="{8622D9BE-6880-DAD9-1280-C633DEDDA0E0}"/>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64" name="Arc 5063">
                  <a:extLst>
                    <a:ext uri="{FF2B5EF4-FFF2-40B4-BE49-F238E27FC236}">
                      <a16:creationId xmlns:a16="http://schemas.microsoft.com/office/drawing/2014/main" id="{9F69D8C7-8987-BCF2-90F5-A4933410CF85}"/>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065" name="Group 5064">
                  <a:extLst>
                    <a:ext uri="{FF2B5EF4-FFF2-40B4-BE49-F238E27FC236}">
                      <a16:creationId xmlns:a16="http://schemas.microsoft.com/office/drawing/2014/main" id="{B1306331-5B42-F543-C3DE-643E4B74BBFE}"/>
                    </a:ext>
                  </a:extLst>
                </p:cNvPr>
                <p:cNvGrpSpPr/>
                <p:nvPr/>
              </p:nvGrpSpPr>
              <p:grpSpPr>
                <a:xfrm rot="20315110">
                  <a:off x="7694952" y="3178123"/>
                  <a:ext cx="1800210" cy="684078"/>
                  <a:chOff x="7691967" y="3253738"/>
                  <a:chExt cx="1800210" cy="684078"/>
                </a:xfrm>
              </p:grpSpPr>
              <p:grpSp>
                <p:nvGrpSpPr>
                  <p:cNvPr id="5066" name="Group 5065">
                    <a:extLst>
                      <a:ext uri="{FF2B5EF4-FFF2-40B4-BE49-F238E27FC236}">
                        <a16:creationId xmlns:a16="http://schemas.microsoft.com/office/drawing/2014/main" id="{97852429-8827-185F-CF33-C25C2BF5443F}"/>
                      </a:ext>
                    </a:extLst>
                  </p:cNvPr>
                  <p:cNvGrpSpPr/>
                  <p:nvPr/>
                </p:nvGrpSpPr>
                <p:grpSpPr>
                  <a:xfrm>
                    <a:off x="7691967" y="3554306"/>
                    <a:ext cx="190500" cy="194734"/>
                    <a:chOff x="7738533" y="3702473"/>
                    <a:chExt cx="190500" cy="194734"/>
                  </a:xfrm>
                </p:grpSpPr>
                <p:sp>
                  <p:nvSpPr>
                    <p:cNvPr id="5080" name="Oval 5079">
                      <a:extLst>
                        <a:ext uri="{FF2B5EF4-FFF2-40B4-BE49-F238E27FC236}">
                          <a16:creationId xmlns:a16="http://schemas.microsoft.com/office/drawing/2014/main" id="{FFFE5507-1D4C-2E0C-989A-E7D6392FFDE5}"/>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81" name="Oval 5080">
                      <a:extLst>
                        <a:ext uri="{FF2B5EF4-FFF2-40B4-BE49-F238E27FC236}">
                          <a16:creationId xmlns:a16="http://schemas.microsoft.com/office/drawing/2014/main" id="{2AF4D0D6-DFAF-65B8-8018-97C0C5ADB2A5}"/>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82" name="Oval 5081">
                      <a:extLst>
                        <a:ext uri="{FF2B5EF4-FFF2-40B4-BE49-F238E27FC236}">
                          <a16:creationId xmlns:a16="http://schemas.microsoft.com/office/drawing/2014/main" id="{7F5007A9-4B16-FB3F-B52C-28BBE8F8D9FB}"/>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067" name="Group 5066">
                    <a:extLst>
                      <a:ext uri="{FF2B5EF4-FFF2-40B4-BE49-F238E27FC236}">
                        <a16:creationId xmlns:a16="http://schemas.microsoft.com/office/drawing/2014/main" id="{78BCCDF7-D500-DDF0-927B-E371F7940C04}"/>
                      </a:ext>
                    </a:extLst>
                  </p:cNvPr>
                  <p:cNvGrpSpPr/>
                  <p:nvPr/>
                </p:nvGrpSpPr>
                <p:grpSpPr>
                  <a:xfrm>
                    <a:off x="8111067" y="3511973"/>
                    <a:ext cx="135467" cy="182033"/>
                    <a:chOff x="8022167" y="3495040"/>
                    <a:chExt cx="135467" cy="182033"/>
                  </a:xfrm>
                </p:grpSpPr>
                <p:sp>
                  <p:nvSpPr>
                    <p:cNvPr id="5078" name="Oval 5077">
                      <a:extLst>
                        <a:ext uri="{FF2B5EF4-FFF2-40B4-BE49-F238E27FC236}">
                          <a16:creationId xmlns:a16="http://schemas.microsoft.com/office/drawing/2014/main" id="{61C358A2-01B1-A7B4-2E70-0A141D808CBD}"/>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79" name="Oval 5078">
                      <a:extLst>
                        <a:ext uri="{FF2B5EF4-FFF2-40B4-BE49-F238E27FC236}">
                          <a16:creationId xmlns:a16="http://schemas.microsoft.com/office/drawing/2014/main" id="{68E661CB-7FD7-6BE4-15AA-F977B54BAEB6}"/>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068" name="Oval 5067">
                    <a:extLst>
                      <a:ext uri="{FF2B5EF4-FFF2-40B4-BE49-F238E27FC236}">
                        <a16:creationId xmlns:a16="http://schemas.microsoft.com/office/drawing/2014/main" id="{0D966077-36EB-9868-8F65-C379E0B0D066}"/>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069" name="Group 5068">
                    <a:extLst>
                      <a:ext uri="{FF2B5EF4-FFF2-40B4-BE49-F238E27FC236}">
                        <a16:creationId xmlns:a16="http://schemas.microsoft.com/office/drawing/2014/main" id="{5358775E-B66F-0886-D1E3-F5F995654227}"/>
                      </a:ext>
                    </a:extLst>
                  </p:cNvPr>
                  <p:cNvGrpSpPr/>
                  <p:nvPr/>
                </p:nvGrpSpPr>
                <p:grpSpPr>
                  <a:xfrm>
                    <a:off x="8602136" y="3253738"/>
                    <a:ext cx="207433" cy="194734"/>
                    <a:chOff x="8170334" y="3854872"/>
                    <a:chExt cx="207433" cy="194734"/>
                  </a:xfrm>
                </p:grpSpPr>
                <p:sp>
                  <p:nvSpPr>
                    <p:cNvPr id="5074" name="Oval 5073">
                      <a:extLst>
                        <a:ext uri="{FF2B5EF4-FFF2-40B4-BE49-F238E27FC236}">
                          <a16:creationId xmlns:a16="http://schemas.microsoft.com/office/drawing/2014/main" id="{D8EA9ED7-83CA-60C7-FE47-A8F0C3922640}"/>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75" name="Oval 5074">
                      <a:extLst>
                        <a:ext uri="{FF2B5EF4-FFF2-40B4-BE49-F238E27FC236}">
                          <a16:creationId xmlns:a16="http://schemas.microsoft.com/office/drawing/2014/main" id="{0DE33B15-353E-F328-D580-FD6566F63481}"/>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76" name="Oval 5075">
                      <a:extLst>
                        <a:ext uri="{FF2B5EF4-FFF2-40B4-BE49-F238E27FC236}">
                          <a16:creationId xmlns:a16="http://schemas.microsoft.com/office/drawing/2014/main" id="{0E555BA4-C86D-598E-C172-8B3FC84FD7EF}"/>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77" name="Oval 5076">
                      <a:extLst>
                        <a:ext uri="{FF2B5EF4-FFF2-40B4-BE49-F238E27FC236}">
                          <a16:creationId xmlns:a16="http://schemas.microsoft.com/office/drawing/2014/main" id="{C2283DD0-448F-A8F9-AB27-0033620EB95E}"/>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070" name="TextBox 5069">
                    <a:extLst>
                      <a:ext uri="{FF2B5EF4-FFF2-40B4-BE49-F238E27FC236}">
                        <a16:creationId xmlns:a16="http://schemas.microsoft.com/office/drawing/2014/main" id="{B5846DB2-68E8-9CD0-827A-B819B51F64BD}"/>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071" name="Straight Connector 5070">
                    <a:extLst>
                      <a:ext uri="{FF2B5EF4-FFF2-40B4-BE49-F238E27FC236}">
                        <a16:creationId xmlns:a16="http://schemas.microsoft.com/office/drawing/2014/main" id="{F0FCD2BA-6539-863C-68D7-D7F34DCBDA21}"/>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072" name="Straight Connector 5071">
                    <a:extLst>
                      <a:ext uri="{FF2B5EF4-FFF2-40B4-BE49-F238E27FC236}">
                        <a16:creationId xmlns:a16="http://schemas.microsoft.com/office/drawing/2014/main" id="{E7E495EC-C2AA-1662-058A-5C4A2142EADA}"/>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073" name="Straight Connector 5072">
                    <a:extLst>
                      <a:ext uri="{FF2B5EF4-FFF2-40B4-BE49-F238E27FC236}">
                        <a16:creationId xmlns:a16="http://schemas.microsoft.com/office/drawing/2014/main" id="{0857D087-1EBF-6C65-9FBC-2C0FEC2BD56D}"/>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062" name="Cross 5061">
                <a:extLst>
                  <a:ext uri="{FF2B5EF4-FFF2-40B4-BE49-F238E27FC236}">
                    <a16:creationId xmlns:a16="http://schemas.microsoft.com/office/drawing/2014/main" id="{33EB3C54-E7F6-1E07-8AF4-5C031FBCDA84}"/>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17" name="Group 16">
              <a:extLst>
                <a:ext uri="{FF2B5EF4-FFF2-40B4-BE49-F238E27FC236}">
                  <a16:creationId xmlns:a16="http://schemas.microsoft.com/office/drawing/2014/main" id="{CE404A25-3021-1E1C-B871-B326E7B3407C}"/>
                </a:ext>
              </a:extLst>
            </p:cNvPr>
            <p:cNvGrpSpPr/>
            <p:nvPr/>
          </p:nvGrpSpPr>
          <p:grpSpPr>
            <a:xfrm rot="19305018">
              <a:off x="3395573" y="2342225"/>
              <a:ext cx="764440" cy="402614"/>
              <a:chOff x="7971457" y="3351285"/>
              <a:chExt cx="1172687" cy="652208"/>
            </a:xfrm>
          </p:grpSpPr>
          <p:grpSp>
            <p:nvGrpSpPr>
              <p:cNvPr id="5039" name="Group 5038">
                <a:extLst>
                  <a:ext uri="{FF2B5EF4-FFF2-40B4-BE49-F238E27FC236}">
                    <a16:creationId xmlns:a16="http://schemas.microsoft.com/office/drawing/2014/main" id="{5AC96481-056F-54E5-82D2-6EB06ACA7693}"/>
                  </a:ext>
                </a:extLst>
              </p:cNvPr>
              <p:cNvGrpSpPr>
                <a:grpSpLocks noChangeAspect="1"/>
              </p:cNvGrpSpPr>
              <p:nvPr/>
            </p:nvGrpSpPr>
            <p:grpSpPr>
              <a:xfrm>
                <a:off x="7971457" y="3351285"/>
                <a:ext cx="1172687" cy="652208"/>
                <a:chOff x="7694952" y="2860987"/>
                <a:chExt cx="1800210" cy="1001214"/>
              </a:xfrm>
            </p:grpSpPr>
            <p:sp>
              <p:nvSpPr>
                <p:cNvPr id="5041" name="Arc 5040">
                  <a:extLst>
                    <a:ext uri="{FF2B5EF4-FFF2-40B4-BE49-F238E27FC236}">
                      <a16:creationId xmlns:a16="http://schemas.microsoft.com/office/drawing/2014/main" id="{EF9E1716-584A-D7B9-295A-CA98E68EBF51}"/>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42" name="Arc 5041">
                  <a:extLst>
                    <a:ext uri="{FF2B5EF4-FFF2-40B4-BE49-F238E27FC236}">
                      <a16:creationId xmlns:a16="http://schemas.microsoft.com/office/drawing/2014/main" id="{240144F5-7FE1-F188-A2CD-1957D6586787}"/>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043" name="Group 5042">
                  <a:extLst>
                    <a:ext uri="{FF2B5EF4-FFF2-40B4-BE49-F238E27FC236}">
                      <a16:creationId xmlns:a16="http://schemas.microsoft.com/office/drawing/2014/main" id="{751EE6F5-DBAA-6FDC-CA50-EB15BFB0226C}"/>
                    </a:ext>
                  </a:extLst>
                </p:cNvPr>
                <p:cNvGrpSpPr/>
                <p:nvPr/>
              </p:nvGrpSpPr>
              <p:grpSpPr>
                <a:xfrm rot="20315110">
                  <a:off x="7694952" y="3178123"/>
                  <a:ext cx="1800210" cy="684078"/>
                  <a:chOff x="7691967" y="3253738"/>
                  <a:chExt cx="1800210" cy="684078"/>
                </a:xfrm>
              </p:grpSpPr>
              <p:grpSp>
                <p:nvGrpSpPr>
                  <p:cNvPr id="5044" name="Group 5043">
                    <a:extLst>
                      <a:ext uri="{FF2B5EF4-FFF2-40B4-BE49-F238E27FC236}">
                        <a16:creationId xmlns:a16="http://schemas.microsoft.com/office/drawing/2014/main" id="{917E9B7E-6EF8-859E-3518-67ED2FF13637}"/>
                      </a:ext>
                    </a:extLst>
                  </p:cNvPr>
                  <p:cNvGrpSpPr/>
                  <p:nvPr/>
                </p:nvGrpSpPr>
                <p:grpSpPr>
                  <a:xfrm>
                    <a:off x="7691967" y="3554306"/>
                    <a:ext cx="190500" cy="194734"/>
                    <a:chOff x="7738533" y="3702473"/>
                    <a:chExt cx="190500" cy="194734"/>
                  </a:xfrm>
                </p:grpSpPr>
                <p:sp>
                  <p:nvSpPr>
                    <p:cNvPr id="5058" name="Oval 5057">
                      <a:extLst>
                        <a:ext uri="{FF2B5EF4-FFF2-40B4-BE49-F238E27FC236}">
                          <a16:creationId xmlns:a16="http://schemas.microsoft.com/office/drawing/2014/main" id="{CA20A1EA-7C2E-0B7A-AD98-CD34A7910B9E}"/>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59" name="Oval 5058">
                      <a:extLst>
                        <a:ext uri="{FF2B5EF4-FFF2-40B4-BE49-F238E27FC236}">
                          <a16:creationId xmlns:a16="http://schemas.microsoft.com/office/drawing/2014/main" id="{572FFBE9-6D16-290B-2DFB-0D4A4375DA3F}"/>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60" name="Oval 5059">
                      <a:extLst>
                        <a:ext uri="{FF2B5EF4-FFF2-40B4-BE49-F238E27FC236}">
                          <a16:creationId xmlns:a16="http://schemas.microsoft.com/office/drawing/2014/main" id="{9CB45EE7-5C32-D277-B89C-1CB52DFAED6A}"/>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045" name="Group 5044">
                    <a:extLst>
                      <a:ext uri="{FF2B5EF4-FFF2-40B4-BE49-F238E27FC236}">
                        <a16:creationId xmlns:a16="http://schemas.microsoft.com/office/drawing/2014/main" id="{07F39E5C-A3D3-0760-D21D-DBBD2CF93F4B}"/>
                      </a:ext>
                    </a:extLst>
                  </p:cNvPr>
                  <p:cNvGrpSpPr/>
                  <p:nvPr/>
                </p:nvGrpSpPr>
                <p:grpSpPr>
                  <a:xfrm>
                    <a:off x="8111067" y="3511973"/>
                    <a:ext cx="135467" cy="182033"/>
                    <a:chOff x="8022167" y="3495040"/>
                    <a:chExt cx="135467" cy="182033"/>
                  </a:xfrm>
                </p:grpSpPr>
                <p:sp>
                  <p:nvSpPr>
                    <p:cNvPr id="5056" name="Oval 5055">
                      <a:extLst>
                        <a:ext uri="{FF2B5EF4-FFF2-40B4-BE49-F238E27FC236}">
                          <a16:creationId xmlns:a16="http://schemas.microsoft.com/office/drawing/2014/main" id="{B139D399-E125-9E0A-C115-4D28CBABCFBE}"/>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57" name="Oval 5056">
                      <a:extLst>
                        <a:ext uri="{FF2B5EF4-FFF2-40B4-BE49-F238E27FC236}">
                          <a16:creationId xmlns:a16="http://schemas.microsoft.com/office/drawing/2014/main" id="{79D8ABE7-A110-9723-5833-349B5A8194EF}"/>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046" name="Oval 5045">
                    <a:extLst>
                      <a:ext uri="{FF2B5EF4-FFF2-40B4-BE49-F238E27FC236}">
                        <a16:creationId xmlns:a16="http://schemas.microsoft.com/office/drawing/2014/main" id="{EAF8B71D-96CA-F3D4-ED69-4359A4109BDC}"/>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047" name="Group 5046">
                    <a:extLst>
                      <a:ext uri="{FF2B5EF4-FFF2-40B4-BE49-F238E27FC236}">
                        <a16:creationId xmlns:a16="http://schemas.microsoft.com/office/drawing/2014/main" id="{A8FC3BA1-F58F-2AB0-2079-2A2B4EC44C83}"/>
                      </a:ext>
                    </a:extLst>
                  </p:cNvPr>
                  <p:cNvGrpSpPr/>
                  <p:nvPr/>
                </p:nvGrpSpPr>
                <p:grpSpPr>
                  <a:xfrm>
                    <a:off x="8602136" y="3253738"/>
                    <a:ext cx="207433" cy="194734"/>
                    <a:chOff x="8170334" y="3854872"/>
                    <a:chExt cx="207433" cy="194734"/>
                  </a:xfrm>
                </p:grpSpPr>
                <p:sp>
                  <p:nvSpPr>
                    <p:cNvPr id="5052" name="Oval 5051">
                      <a:extLst>
                        <a:ext uri="{FF2B5EF4-FFF2-40B4-BE49-F238E27FC236}">
                          <a16:creationId xmlns:a16="http://schemas.microsoft.com/office/drawing/2014/main" id="{5AA18036-9247-B4C0-691A-97803E21C3F3}"/>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53" name="Oval 5052">
                      <a:extLst>
                        <a:ext uri="{FF2B5EF4-FFF2-40B4-BE49-F238E27FC236}">
                          <a16:creationId xmlns:a16="http://schemas.microsoft.com/office/drawing/2014/main" id="{04F66BDA-7964-A4CA-FD87-135DD665B1E5}"/>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54" name="Oval 5053">
                      <a:extLst>
                        <a:ext uri="{FF2B5EF4-FFF2-40B4-BE49-F238E27FC236}">
                          <a16:creationId xmlns:a16="http://schemas.microsoft.com/office/drawing/2014/main" id="{FB9EF387-F2C9-3A59-B491-4E74FEED9B94}"/>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55" name="Oval 5054">
                      <a:extLst>
                        <a:ext uri="{FF2B5EF4-FFF2-40B4-BE49-F238E27FC236}">
                          <a16:creationId xmlns:a16="http://schemas.microsoft.com/office/drawing/2014/main" id="{352E576E-7C0F-5FED-D6C1-A46DA919354C}"/>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048" name="TextBox 5047">
                    <a:extLst>
                      <a:ext uri="{FF2B5EF4-FFF2-40B4-BE49-F238E27FC236}">
                        <a16:creationId xmlns:a16="http://schemas.microsoft.com/office/drawing/2014/main" id="{50D80D65-6ADA-7E0E-E239-14428DF047D7}"/>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049" name="Straight Connector 5048">
                    <a:extLst>
                      <a:ext uri="{FF2B5EF4-FFF2-40B4-BE49-F238E27FC236}">
                        <a16:creationId xmlns:a16="http://schemas.microsoft.com/office/drawing/2014/main" id="{48147AB8-53F3-0A0A-74F5-AF69182B6B46}"/>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050" name="Straight Connector 5049">
                    <a:extLst>
                      <a:ext uri="{FF2B5EF4-FFF2-40B4-BE49-F238E27FC236}">
                        <a16:creationId xmlns:a16="http://schemas.microsoft.com/office/drawing/2014/main" id="{439F21DA-A015-12CD-12B0-BDF107C284EB}"/>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051" name="Straight Connector 5050">
                    <a:extLst>
                      <a:ext uri="{FF2B5EF4-FFF2-40B4-BE49-F238E27FC236}">
                        <a16:creationId xmlns:a16="http://schemas.microsoft.com/office/drawing/2014/main" id="{8F34047A-ABA7-391A-4A6F-D569F8C020B3}"/>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040" name="Cross 5039">
                <a:extLst>
                  <a:ext uri="{FF2B5EF4-FFF2-40B4-BE49-F238E27FC236}">
                    <a16:creationId xmlns:a16="http://schemas.microsoft.com/office/drawing/2014/main" id="{F4A13CD8-4FBA-A1D0-CE55-5C820738951B}"/>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18" name="Group 17">
              <a:extLst>
                <a:ext uri="{FF2B5EF4-FFF2-40B4-BE49-F238E27FC236}">
                  <a16:creationId xmlns:a16="http://schemas.microsoft.com/office/drawing/2014/main" id="{4E27DE5C-C751-1CDF-E991-88759DCA1114}"/>
                </a:ext>
              </a:extLst>
            </p:cNvPr>
            <p:cNvGrpSpPr/>
            <p:nvPr/>
          </p:nvGrpSpPr>
          <p:grpSpPr>
            <a:xfrm rot="350176">
              <a:off x="2200907" y="2637178"/>
              <a:ext cx="764440" cy="402614"/>
              <a:chOff x="7971457" y="3351285"/>
              <a:chExt cx="1172687" cy="652208"/>
            </a:xfrm>
          </p:grpSpPr>
          <p:grpSp>
            <p:nvGrpSpPr>
              <p:cNvPr id="5017" name="Group 5016">
                <a:extLst>
                  <a:ext uri="{FF2B5EF4-FFF2-40B4-BE49-F238E27FC236}">
                    <a16:creationId xmlns:a16="http://schemas.microsoft.com/office/drawing/2014/main" id="{D9589EDF-C078-6AF9-A5E7-26EB68AF6A89}"/>
                  </a:ext>
                </a:extLst>
              </p:cNvPr>
              <p:cNvGrpSpPr>
                <a:grpSpLocks noChangeAspect="1"/>
              </p:cNvGrpSpPr>
              <p:nvPr/>
            </p:nvGrpSpPr>
            <p:grpSpPr>
              <a:xfrm>
                <a:off x="7971457" y="3351285"/>
                <a:ext cx="1172687" cy="652208"/>
                <a:chOff x="7694952" y="2860987"/>
                <a:chExt cx="1800210" cy="1001214"/>
              </a:xfrm>
            </p:grpSpPr>
            <p:sp>
              <p:nvSpPr>
                <p:cNvPr id="5019" name="Arc 5018">
                  <a:extLst>
                    <a:ext uri="{FF2B5EF4-FFF2-40B4-BE49-F238E27FC236}">
                      <a16:creationId xmlns:a16="http://schemas.microsoft.com/office/drawing/2014/main" id="{E4DAF6AC-E468-E7D0-3798-2AF853D72AC3}"/>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20" name="Arc 5019">
                  <a:extLst>
                    <a:ext uri="{FF2B5EF4-FFF2-40B4-BE49-F238E27FC236}">
                      <a16:creationId xmlns:a16="http://schemas.microsoft.com/office/drawing/2014/main" id="{9280F1CE-642B-CACB-3843-ADBA7DDB51B5}"/>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021" name="Group 5020">
                  <a:extLst>
                    <a:ext uri="{FF2B5EF4-FFF2-40B4-BE49-F238E27FC236}">
                      <a16:creationId xmlns:a16="http://schemas.microsoft.com/office/drawing/2014/main" id="{4D53D16E-6A7C-2E59-FD2F-1B7B9592CCC7}"/>
                    </a:ext>
                  </a:extLst>
                </p:cNvPr>
                <p:cNvGrpSpPr/>
                <p:nvPr/>
              </p:nvGrpSpPr>
              <p:grpSpPr>
                <a:xfrm rot="20315110">
                  <a:off x="7694952" y="3178123"/>
                  <a:ext cx="1800210" cy="684078"/>
                  <a:chOff x="7691967" y="3253738"/>
                  <a:chExt cx="1800210" cy="684078"/>
                </a:xfrm>
              </p:grpSpPr>
              <p:grpSp>
                <p:nvGrpSpPr>
                  <p:cNvPr id="5022" name="Group 5021">
                    <a:extLst>
                      <a:ext uri="{FF2B5EF4-FFF2-40B4-BE49-F238E27FC236}">
                        <a16:creationId xmlns:a16="http://schemas.microsoft.com/office/drawing/2014/main" id="{B5D0CEF3-5FEB-5998-5E68-1AE3070097B8}"/>
                      </a:ext>
                    </a:extLst>
                  </p:cNvPr>
                  <p:cNvGrpSpPr/>
                  <p:nvPr/>
                </p:nvGrpSpPr>
                <p:grpSpPr>
                  <a:xfrm>
                    <a:off x="7691967" y="3554306"/>
                    <a:ext cx="190500" cy="194734"/>
                    <a:chOff x="7738533" y="3702473"/>
                    <a:chExt cx="190500" cy="194734"/>
                  </a:xfrm>
                </p:grpSpPr>
                <p:sp>
                  <p:nvSpPr>
                    <p:cNvPr id="5036" name="Oval 5035">
                      <a:extLst>
                        <a:ext uri="{FF2B5EF4-FFF2-40B4-BE49-F238E27FC236}">
                          <a16:creationId xmlns:a16="http://schemas.microsoft.com/office/drawing/2014/main" id="{3EEF2287-2C1E-FFDD-6AC8-4FD3D82C535B}"/>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37" name="Oval 5036">
                      <a:extLst>
                        <a:ext uri="{FF2B5EF4-FFF2-40B4-BE49-F238E27FC236}">
                          <a16:creationId xmlns:a16="http://schemas.microsoft.com/office/drawing/2014/main" id="{CC164DE7-600A-8D84-B86B-3BDD8CC8CEAE}"/>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38" name="Oval 5037">
                      <a:extLst>
                        <a:ext uri="{FF2B5EF4-FFF2-40B4-BE49-F238E27FC236}">
                          <a16:creationId xmlns:a16="http://schemas.microsoft.com/office/drawing/2014/main" id="{CBF6DB84-227C-7377-AA82-70534B590F1C}"/>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023" name="Group 5022">
                    <a:extLst>
                      <a:ext uri="{FF2B5EF4-FFF2-40B4-BE49-F238E27FC236}">
                        <a16:creationId xmlns:a16="http://schemas.microsoft.com/office/drawing/2014/main" id="{C36C70B1-7EAC-BF17-6E34-22B8E365AE23}"/>
                      </a:ext>
                    </a:extLst>
                  </p:cNvPr>
                  <p:cNvGrpSpPr/>
                  <p:nvPr/>
                </p:nvGrpSpPr>
                <p:grpSpPr>
                  <a:xfrm>
                    <a:off x="8111067" y="3511973"/>
                    <a:ext cx="135467" cy="182033"/>
                    <a:chOff x="8022167" y="3495040"/>
                    <a:chExt cx="135467" cy="182033"/>
                  </a:xfrm>
                </p:grpSpPr>
                <p:sp>
                  <p:nvSpPr>
                    <p:cNvPr id="5034" name="Oval 5033">
                      <a:extLst>
                        <a:ext uri="{FF2B5EF4-FFF2-40B4-BE49-F238E27FC236}">
                          <a16:creationId xmlns:a16="http://schemas.microsoft.com/office/drawing/2014/main" id="{E94D1903-B6D1-8AA6-0546-423194B3F807}"/>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35" name="Oval 5034">
                      <a:extLst>
                        <a:ext uri="{FF2B5EF4-FFF2-40B4-BE49-F238E27FC236}">
                          <a16:creationId xmlns:a16="http://schemas.microsoft.com/office/drawing/2014/main" id="{CEEBD3B9-676E-CAFF-DE01-FE888B907344}"/>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024" name="Oval 5023">
                    <a:extLst>
                      <a:ext uri="{FF2B5EF4-FFF2-40B4-BE49-F238E27FC236}">
                        <a16:creationId xmlns:a16="http://schemas.microsoft.com/office/drawing/2014/main" id="{6866DB57-6777-53B2-FB4E-78B3ED052A4E}"/>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025" name="Group 5024">
                    <a:extLst>
                      <a:ext uri="{FF2B5EF4-FFF2-40B4-BE49-F238E27FC236}">
                        <a16:creationId xmlns:a16="http://schemas.microsoft.com/office/drawing/2014/main" id="{A7FC5718-287B-E113-BF1D-F5EF15D7561A}"/>
                      </a:ext>
                    </a:extLst>
                  </p:cNvPr>
                  <p:cNvGrpSpPr/>
                  <p:nvPr/>
                </p:nvGrpSpPr>
                <p:grpSpPr>
                  <a:xfrm>
                    <a:off x="8602136" y="3253738"/>
                    <a:ext cx="207433" cy="194734"/>
                    <a:chOff x="8170334" y="3854872"/>
                    <a:chExt cx="207433" cy="194734"/>
                  </a:xfrm>
                </p:grpSpPr>
                <p:sp>
                  <p:nvSpPr>
                    <p:cNvPr id="5030" name="Oval 5029">
                      <a:extLst>
                        <a:ext uri="{FF2B5EF4-FFF2-40B4-BE49-F238E27FC236}">
                          <a16:creationId xmlns:a16="http://schemas.microsoft.com/office/drawing/2014/main" id="{1EE2BAA8-C9E8-5462-E6E3-C24D8C40EBF1}"/>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31" name="Oval 5030">
                      <a:extLst>
                        <a:ext uri="{FF2B5EF4-FFF2-40B4-BE49-F238E27FC236}">
                          <a16:creationId xmlns:a16="http://schemas.microsoft.com/office/drawing/2014/main" id="{D03AF258-74E2-DC0C-BD14-3CC2F043C60F}"/>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32" name="Oval 5031">
                      <a:extLst>
                        <a:ext uri="{FF2B5EF4-FFF2-40B4-BE49-F238E27FC236}">
                          <a16:creationId xmlns:a16="http://schemas.microsoft.com/office/drawing/2014/main" id="{B7027415-4C17-C21F-306B-0383EAE5E56A}"/>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33" name="Oval 5032">
                      <a:extLst>
                        <a:ext uri="{FF2B5EF4-FFF2-40B4-BE49-F238E27FC236}">
                          <a16:creationId xmlns:a16="http://schemas.microsoft.com/office/drawing/2014/main" id="{C79731E7-3C43-39B0-10B8-F3D1926446C9}"/>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026" name="TextBox 5025">
                    <a:extLst>
                      <a:ext uri="{FF2B5EF4-FFF2-40B4-BE49-F238E27FC236}">
                        <a16:creationId xmlns:a16="http://schemas.microsoft.com/office/drawing/2014/main" id="{DDF04B41-3FD3-1B26-BC3A-217078AD34C0}"/>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027" name="Straight Connector 5026">
                    <a:extLst>
                      <a:ext uri="{FF2B5EF4-FFF2-40B4-BE49-F238E27FC236}">
                        <a16:creationId xmlns:a16="http://schemas.microsoft.com/office/drawing/2014/main" id="{91A6261B-8E38-E6C7-A94C-F2A640B4F1FD}"/>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028" name="Straight Connector 5027">
                    <a:extLst>
                      <a:ext uri="{FF2B5EF4-FFF2-40B4-BE49-F238E27FC236}">
                        <a16:creationId xmlns:a16="http://schemas.microsoft.com/office/drawing/2014/main" id="{8BA5A4EA-7C71-FF81-3906-318FBD0758BC}"/>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029" name="Straight Connector 5028">
                    <a:extLst>
                      <a:ext uri="{FF2B5EF4-FFF2-40B4-BE49-F238E27FC236}">
                        <a16:creationId xmlns:a16="http://schemas.microsoft.com/office/drawing/2014/main" id="{69523A03-7B27-ADE6-5D13-41AD6808CCDC}"/>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018" name="Cross 5017">
                <a:extLst>
                  <a:ext uri="{FF2B5EF4-FFF2-40B4-BE49-F238E27FC236}">
                    <a16:creationId xmlns:a16="http://schemas.microsoft.com/office/drawing/2014/main" id="{99813696-2194-34DA-13AF-AFE4211ED276}"/>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19" name="Group 18">
              <a:extLst>
                <a:ext uri="{FF2B5EF4-FFF2-40B4-BE49-F238E27FC236}">
                  <a16:creationId xmlns:a16="http://schemas.microsoft.com/office/drawing/2014/main" id="{89414A7F-CD51-D844-B36D-B004760ACDD3}"/>
                </a:ext>
              </a:extLst>
            </p:cNvPr>
            <p:cNvGrpSpPr/>
            <p:nvPr/>
          </p:nvGrpSpPr>
          <p:grpSpPr>
            <a:xfrm rot="12695512">
              <a:off x="438042" y="3425121"/>
              <a:ext cx="764440" cy="402614"/>
              <a:chOff x="7971457" y="3351285"/>
              <a:chExt cx="1172687" cy="652208"/>
            </a:xfrm>
          </p:grpSpPr>
          <p:grpSp>
            <p:nvGrpSpPr>
              <p:cNvPr id="4995" name="Group 4994">
                <a:extLst>
                  <a:ext uri="{FF2B5EF4-FFF2-40B4-BE49-F238E27FC236}">
                    <a16:creationId xmlns:a16="http://schemas.microsoft.com/office/drawing/2014/main" id="{E6B5AC14-283B-BE0E-33CB-4F03F36B01E6}"/>
                  </a:ext>
                </a:extLst>
              </p:cNvPr>
              <p:cNvGrpSpPr>
                <a:grpSpLocks noChangeAspect="1"/>
              </p:cNvGrpSpPr>
              <p:nvPr/>
            </p:nvGrpSpPr>
            <p:grpSpPr>
              <a:xfrm>
                <a:off x="7971457" y="3351285"/>
                <a:ext cx="1172687" cy="652208"/>
                <a:chOff x="7694952" y="2860987"/>
                <a:chExt cx="1800210" cy="1001214"/>
              </a:xfrm>
            </p:grpSpPr>
            <p:sp>
              <p:nvSpPr>
                <p:cNvPr id="4997" name="Arc 4996">
                  <a:extLst>
                    <a:ext uri="{FF2B5EF4-FFF2-40B4-BE49-F238E27FC236}">
                      <a16:creationId xmlns:a16="http://schemas.microsoft.com/office/drawing/2014/main" id="{6209BBA9-C917-BAB9-6254-D79C200C4DA3}"/>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98" name="Arc 4997">
                  <a:extLst>
                    <a:ext uri="{FF2B5EF4-FFF2-40B4-BE49-F238E27FC236}">
                      <a16:creationId xmlns:a16="http://schemas.microsoft.com/office/drawing/2014/main" id="{B1F32978-572D-D3EA-5684-C30CC0FAF0F3}"/>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999" name="Group 4998">
                  <a:extLst>
                    <a:ext uri="{FF2B5EF4-FFF2-40B4-BE49-F238E27FC236}">
                      <a16:creationId xmlns:a16="http://schemas.microsoft.com/office/drawing/2014/main" id="{BCC629E7-3D9A-E163-2142-1F3A1671590C}"/>
                    </a:ext>
                  </a:extLst>
                </p:cNvPr>
                <p:cNvGrpSpPr/>
                <p:nvPr/>
              </p:nvGrpSpPr>
              <p:grpSpPr>
                <a:xfrm rot="20315110">
                  <a:off x="7694952" y="3178123"/>
                  <a:ext cx="1800210" cy="684078"/>
                  <a:chOff x="7691967" y="3253738"/>
                  <a:chExt cx="1800210" cy="684078"/>
                </a:xfrm>
              </p:grpSpPr>
              <p:grpSp>
                <p:nvGrpSpPr>
                  <p:cNvPr id="5000" name="Group 4999">
                    <a:extLst>
                      <a:ext uri="{FF2B5EF4-FFF2-40B4-BE49-F238E27FC236}">
                        <a16:creationId xmlns:a16="http://schemas.microsoft.com/office/drawing/2014/main" id="{05C4A6F8-B195-B91D-B8B6-2F9CD471F888}"/>
                      </a:ext>
                    </a:extLst>
                  </p:cNvPr>
                  <p:cNvGrpSpPr/>
                  <p:nvPr/>
                </p:nvGrpSpPr>
                <p:grpSpPr>
                  <a:xfrm>
                    <a:off x="7691967" y="3554306"/>
                    <a:ext cx="190500" cy="194734"/>
                    <a:chOff x="7738533" y="3702473"/>
                    <a:chExt cx="190500" cy="194734"/>
                  </a:xfrm>
                </p:grpSpPr>
                <p:sp>
                  <p:nvSpPr>
                    <p:cNvPr id="5014" name="Oval 5013">
                      <a:extLst>
                        <a:ext uri="{FF2B5EF4-FFF2-40B4-BE49-F238E27FC236}">
                          <a16:creationId xmlns:a16="http://schemas.microsoft.com/office/drawing/2014/main" id="{8F39D6A0-29F4-E95E-B752-2D8952833767}"/>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15" name="Oval 5014">
                      <a:extLst>
                        <a:ext uri="{FF2B5EF4-FFF2-40B4-BE49-F238E27FC236}">
                          <a16:creationId xmlns:a16="http://schemas.microsoft.com/office/drawing/2014/main" id="{7C81627F-FB97-B379-2D4A-A74CE84AE083}"/>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16" name="Oval 5015">
                      <a:extLst>
                        <a:ext uri="{FF2B5EF4-FFF2-40B4-BE49-F238E27FC236}">
                          <a16:creationId xmlns:a16="http://schemas.microsoft.com/office/drawing/2014/main" id="{B1FFF491-9F7E-C85C-85C2-C1A325AAC4E4}"/>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001" name="Group 5000">
                    <a:extLst>
                      <a:ext uri="{FF2B5EF4-FFF2-40B4-BE49-F238E27FC236}">
                        <a16:creationId xmlns:a16="http://schemas.microsoft.com/office/drawing/2014/main" id="{4A58C38E-2538-366C-9155-710E85E0F0B3}"/>
                      </a:ext>
                    </a:extLst>
                  </p:cNvPr>
                  <p:cNvGrpSpPr/>
                  <p:nvPr/>
                </p:nvGrpSpPr>
                <p:grpSpPr>
                  <a:xfrm>
                    <a:off x="8111067" y="3511973"/>
                    <a:ext cx="135467" cy="182033"/>
                    <a:chOff x="8022167" y="3495040"/>
                    <a:chExt cx="135467" cy="182033"/>
                  </a:xfrm>
                </p:grpSpPr>
                <p:sp>
                  <p:nvSpPr>
                    <p:cNvPr id="5012" name="Oval 5011">
                      <a:extLst>
                        <a:ext uri="{FF2B5EF4-FFF2-40B4-BE49-F238E27FC236}">
                          <a16:creationId xmlns:a16="http://schemas.microsoft.com/office/drawing/2014/main" id="{BBE053AE-DC29-AF09-527D-289F26FC1847}"/>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13" name="Oval 5012">
                      <a:extLst>
                        <a:ext uri="{FF2B5EF4-FFF2-40B4-BE49-F238E27FC236}">
                          <a16:creationId xmlns:a16="http://schemas.microsoft.com/office/drawing/2014/main" id="{075780D8-E920-D0CF-A75C-F87F9CFE1F6C}"/>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002" name="Oval 5001">
                    <a:extLst>
                      <a:ext uri="{FF2B5EF4-FFF2-40B4-BE49-F238E27FC236}">
                        <a16:creationId xmlns:a16="http://schemas.microsoft.com/office/drawing/2014/main" id="{3F9F2623-95A2-BB16-9048-6E0CC4461592}"/>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003" name="Group 5002">
                    <a:extLst>
                      <a:ext uri="{FF2B5EF4-FFF2-40B4-BE49-F238E27FC236}">
                        <a16:creationId xmlns:a16="http://schemas.microsoft.com/office/drawing/2014/main" id="{B49DBE07-0DA6-4833-FD90-87B25073C501}"/>
                      </a:ext>
                    </a:extLst>
                  </p:cNvPr>
                  <p:cNvGrpSpPr/>
                  <p:nvPr/>
                </p:nvGrpSpPr>
                <p:grpSpPr>
                  <a:xfrm>
                    <a:off x="8602136" y="3253738"/>
                    <a:ext cx="207433" cy="194734"/>
                    <a:chOff x="8170334" y="3854872"/>
                    <a:chExt cx="207433" cy="194734"/>
                  </a:xfrm>
                </p:grpSpPr>
                <p:sp>
                  <p:nvSpPr>
                    <p:cNvPr id="5008" name="Oval 5007">
                      <a:extLst>
                        <a:ext uri="{FF2B5EF4-FFF2-40B4-BE49-F238E27FC236}">
                          <a16:creationId xmlns:a16="http://schemas.microsoft.com/office/drawing/2014/main" id="{C57FE806-AB67-CF53-B21F-7A9611D8D967}"/>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09" name="Oval 5008">
                      <a:extLst>
                        <a:ext uri="{FF2B5EF4-FFF2-40B4-BE49-F238E27FC236}">
                          <a16:creationId xmlns:a16="http://schemas.microsoft.com/office/drawing/2014/main" id="{6E5B85FC-BEC5-6787-66B0-3D64B1C19DC5}"/>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10" name="Oval 5009">
                      <a:extLst>
                        <a:ext uri="{FF2B5EF4-FFF2-40B4-BE49-F238E27FC236}">
                          <a16:creationId xmlns:a16="http://schemas.microsoft.com/office/drawing/2014/main" id="{BB7D721A-3BFA-28B1-F8AB-C85CF8C3CFC5}"/>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11" name="Oval 5010">
                      <a:extLst>
                        <a:ext uri="{FF2B5EF4-FFF2-40B4-BE49-F238E27FC236}">
                          <a16:creationId xmlns:a16="http://schemas.microsoft.com/office/drawing/2014/main" id="{FA8B6E6D-E5FD-019C-BC41-BA54B9F1639E}"/>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004" name="TextBox 5003">
                    <a:extLst>
                      <a:ext uri="{FF2B5EF4-FFF2-40B4-BE49-F238E27FC236}">
                        <a16:creationId xmlns:a16="http://schemas.microsoft.com/office/drawing/2014/main" id="{B2234EAE-71A6-5EF8-2045-F05E4AE4657C}"/>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005" name="Straight Connector 5004">
                    <a:extLst>
                      <a:ext uri="{FF2B5EF4-FFF2-40B4-BE49-F238E27FC236}">
                        <a16:creationId xmlns:a16="http://schemas.microsoft.com/office/drawing/2014/main" id="{3C764F0C-C352-AB9E-9DF7-DFF236EEF67A}"/>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006" name="Straight Connector 5005">
                    <a:extLst>
                      <a:ext uri="{FF2B5EF4-FFF2-40B4-BE49-F238E27FC236}">
                        <a16:creationId xmlns:a16="http://schemas.microsoft.com/office/drawing/2014/main" id="{0E691079-3D0D-40F3-E14C-21910462E81B}"/>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007" name="Straight Connector 5006">
                    <a:extLst>
                      <a:ext uri="{FF2B5EF4-FFF2-40B4-BE49-F238E27FC236}">
                        <a16:creationId xmlns:a16="http://schemas.microsoft.com/office/drawing/2014/main" id="{7C2BE333-523D-C249-6829-5E69F66FB791}"/>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996" name="Cross 4995">
                <a:extLst>
                  <a:ext uri="{FF2B5EF4-FFF2-40B4-BE49-F238E27FC236}">
                    <a16:creationId xmlns:a16="http://schemas.microsoft.com/office/drawing/2014/main" id="{9CEC7098-0B27-CB0F-6381-94D2EEA3361E}"/>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0" name="Group 19">
              <a:extLst>
                <a:ext uri="{FF2B5EF4-FFF2-40B4-BE49-F238E27FC236}">
                  <a16:creationId xmlns:a16="http://schemas.microsoft.com/office/drawing/2014/main" id="{697F4C1A-82F5-E34E-1836-9E2803BBCC90}"/>
                </a:ext>
              </a:extLst>
            </p:cNvPr>
            <p:cNvGrpSpPr/>
            <p:nvPr/>
          </p:nvGrpSpPr>
          <p:grpSpPr>
            <a:xfrm rot="18261522" flipH="1">
              <a:off x="791018" y="3848447"/>
              <a:ext cx="747825" cy="411559"/>
              <a:chOff x="7971457" y="3351285"/>
              <a:chExt cx="1172687" cy="652208"/>
            </a:xfrm>
          </p:grpSpPr>
          <p:grpSp>
            <p:nvGrpSpPr>
              <p:cNvPr id="4973" name="Group 4972">
                <a:extLst>
                  <a:ext uri="{FF2B5EF4-FFF2-40B4-BE49-F238E27FC236}">
                    <a16:creationId xmlns:a16="http://schemas.microsoft.com/office/drawing/2014/main" id="{BFCD29CB-FBD0-23EE-B758-B3E473AC14DE}"/>
                  </a:ext>
                </a:extLst>
              </p:cNvPr>
              <p:cNvGrpSpPr>
                <a:grpSpLocks noChangeAspect="1"/>
              </p:cNvGrpSpPr>
              <p:nvPr/>
            </p:nvGrpSpPr>
            <p:grpSpPr>
              <a:xfrm>
                <a:off x="7971457" y="3351285"/>
                <a:ext cx="1172687" cy="652208"/>
                <a:chOff x="7694952" y="2860987"/>
                <a:chExt cx="1800210" cy="1001214"/>
              </a:xfrm>
            </p:grpSpPr>
            <p:sp>
              <p:nvSpPr>
                <p:cNvPr id="4975" name="Arc 4974">
                  <a:extLst>
                    <a:ext uri="{FF2B5EF4-FFF2-40B4-BE49-F238E27FC236}">
                      <a16:creationId xmlns:a16="http://schemas.microsoft.com/office/drawing/2014/main" id="{BD47EA54-0F3A-0906-E9F4-D52D4A7906E5}"/>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76" name="Arc 4975">
                  <a:extLst>
                    <a:ext uri="{FF2B5EF4-FFF2-40B4-BE49-F238E27FC236}">
                      <a16:creationId xmlns:a16="http://schemas.microsoft.com/office/drawing/2014/main" id="{B0D61EE8-A6D6-F53F-51BE-8F7EB3C454F3}"/>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977" name="Group 4976">
                  <a:extLst>
                    <a:ext uri="{FF2B5EF4-FFF2-40B4-BE49-F238E27FC236}">
                      <a16:creationId xmlns:a16="http://schemas.microsoft.com/office/drawing/2014/main" id="{6471A16B-60F5-F8CE-C188-71E0C64346C9}"/>
                    </a:ext>
                  </a:extLst>
                </p:cNvPr>
                <p:cNvGrpSpPr/>
                <p:nvPr/>
              </p:nvGrpSpPr>
              <p:grpSpPr>
                <a:xfrm rot="20315110">
                  <a:off x="7694952" y="3178123"/>
                  <a:ext cx="1800210" cy="684078"/>
                  <a:chOff x="7691967" y="3253738"/>
                  <a:chExt cx="1800210" cy="684078"/>
                </a:xfrm>
              </p:grpSpPr>
              <p:grpSp>
                <p:nvGrpSpPr>
                  <p:cNvPr id="4978" name="Group 4977">
                    <a:extLst>
                      <a:ext uri="{FF2B5EF4-FFF2-40B4-BE49-F238E27FC236}">
                        <a16:creationId xmlns:a16="http://schemas.microsoft.com/office/drawing/2014/main" id="{9C769E93-E205-E436-0387-9B338C8BB412}"/>
                      </a:ext>
                    </a:extLst>
                  </p:cNvPr>
                  <p:cNvGrpSpPr/>
                  <p:nvPr/>
                </p:nvGrpSpPr>
                <p:grpSpPr>
                  <a:xfrm>
                    <a:off x="7691967" y="3554306"/>
                    <a:ext cx="190500" cy="194734"/>
                    <a:chOff x="7738533" y="3702473"/>
                    <a:chExt cx="190500" cy="194734"/>
                  </a:xfrm>
                </p:grpSpPr>
                <p:sp>
                  <p:nvSpPr>
                    <p:cNvPr id="4992" name="Oval 4991">
                      <a:extLst>
                        <a:ext uri="{FF2B5EF4-FFF2-40B4-BE49-F238E27FC236}">
                          <a16:creationId xmlns:a16="http://schemas.microsoft.com/office/drawing/2014/main" id="{7FAFB70F-BE43-5A6B-413C-3AB47B2EF74E}"/>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93" name="Oval 4992">
                      <a:extLst>
                        <a:ext uri="{FF2B5EF4-FFF2-40B4-BE49-F238E27FC236}">
                          <a16:creationId xmlns:a16="http://schemas.microsoft.com/office/drawing/2014/main" id="{E1B7AA6B-4F3E-2A84-82AA-32BB82068D9B}"/>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94" name="Oval 4993">
                      <a:extLst>
                        <a:ext uri="{FF2B5EF4-FFF2-40B4-BE49-F238E27FC236}">
                          <a16:creationId xmlns:a16="http://schemas.microsoft.com/office/drawing/2014/main" id="{1FD08BDC-BF0F-9FD8-7B37-A531B1272853}"/>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979" name="Group 4978">
                    <a:extLst>
                      <a:ext uri="{FF2B5EF4-FFF2-40B4-BE49-F238E27FC236}">
                        <a16:creationId xmlns:a16="http://schemas.microsoft.com/office/drawing/2014/main" id="{EC76BA70-8CAE-687C-E40D-EDE27734BED4}"/>
                      </a:ext>
                    </a:extLst>
                  </p:cNvPr>
                  <p:cNvGrpSpPr/>
                  <p:nvPr/>
                </p:nvGrpSpPr>
                <p:grpSpPr>
                  <a:xfrm>
                    <a:off x="8111067" y="3511973"/>
                    <a:ext cx="135467" cy="182033"/>
                    <a:chOff x="8022167" y="3495040"/>
                    <a:chExt cx="135467" cy="182033"/>
                  </a:xfrm>
                </p:grpSpPr>
                <p:sp>
                  <p:nvSpPr>
                    <p:cNvPr id="4990" name="Oval 4989">
                      <a:extLst>
                        <a:ext uri="{FF2B5EF4-FFF2-40B4-BE49-F238E27FC236}">
                          <a16:creationId xmlns:a16="http://schemas.microsoft.com/office/drawing/2014/main" id="{21DF570B-B66D-A331-36D4-9CE1A7F5065D}"/>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91" name="Oval 4990">
                      <a:extLst>
                        <a:ext uri="{FF2B5EF4-FFF2-40B4-BE49-F238E27FC236}">
                          <a16:creationId xmlns:a16="http://schemas.microsoft.com/office/drawing/2014/main" id="{7FE0D719-6355-A0B0-0700-6CC8B604EE3B}"/>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980" name="Oval 4979">
                    <a:extLst>
                      <a:ext uri="{FF2B5EF4-FFF2-40B4-BE49-F238E27FC236}">
                        <a16:creationId xmlns:a16="http://schemas.microsoft.com/office/drawing/2014/main" id="{A6E0EEE3-3D7B-DD7C-05E1-C1536AF7E304}"/>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981" name="Group 4980">
                    <a:extLst>
                      <a:ext uri="{FF2B5EF4-FFF2-40B4-BE49-F238E27FC236}">
                        <a16:creationId xmlns:a16="http://schemas.microsoft.com/office/drawing/2014/main" id="{26B9756E-9160-250F-41B8-B5ABF197D5C1}"/>
                      </a:ext>
                    </a:extLst>
                  </p:cNvPr>
                  <p:cNvGrpSpPr/>
                  <p:nvPr/>
                </p:nvGrpSpPr>
                <p:grpSpPr>
                  <a:xfrm>
                    <a:off x="8602136" y="3253738"/>
                    <a:ext cx="207433" cy="194734"/>
                    <a:chOff x="8170334" y="3854872"/>
                    <a:chExt cx="207433" cy="194734"/>
                  </a:xfrm>
                </p:grpSpPr>
                <p:sp>
                  <p:nvSpPr>
                    <p:cNvPr id="4986" name="Oval 4985">
                      <a:extLst>
                        <a:ext uri="{FF2B5EF4-FFF2-40B4-BE49-F238E27FC236}">
                          <a16:creationId xmlns:a16="http://schemas.microsoft.com/office/drawing/2014/main" id="{A3CC1DF9-8463-79B9-DF10-FF7DC8E2F66A}"/>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87" name="Oval 4986">
                      <a:extLst>
                        <a:ext uri="{FF2B5EF4-FFF2-40B4-BE49-F238E27FC236}">
                          <a16:creationId xmlns:a16="http://schemas.microsoft.com/office/drawing/2014/main" id="{1BAD28EE-6CC6-2408-A03B-D2536AF15EB9}"/>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88" name="Oval 4987">
                      <a:extLst>
                        <a:ext uri="{FF2B5EF4-FFF2-40B4-BE49-F238E27FC236}">
                          <a16:creationId xmlns:a16="http://schemas.microsoft.com/office/drawing/2014/main" id="{D9393954-5890-EF6D-4F7C-0C344C41EAC0}"/>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89" name="Oval 4988">
                      <a:extLst>
                        <a:ext uri="{FF2B5EF4-FFF2-40B4-BE49-F238E27FC236}">
                          <a16:creationId xmlns:a16="http://schemas.microsoft.com/office/drawing/2014/main" id="{864A7237-1138-2279-11D0-B8AEFB626E0D}"/>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982" name="TextBox 4981">
                    <a:extLst>
                      <a:ext uri="{FF2B5EF4-FFF2-40B4-BE49-F238E27FC236}">
                        <a16:creationId xmlns:a16="http://schemas.microsoft.com/office/drawing/2014/main" id="{BFC5416F-E2D2-D676-0AE8-B456939CAABB}"/>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983" name="Straight Connector 4982">
                    <a:extLst>
                      <a:ext uri="{FF2B5EF4-FFF2-40B4-BE49-F238E27FC236}">
                        <a16:creationId xmlns:a16="http://schemas.microsoft.com/office/drawing/2014/main" id="{5A060BD4-FDFD-7716-AD65-78B584B74B8C}"/>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984" name="Straight Connector 4983">
                    <a:extLst>
                      <a:ext uri="{FF2B5EF4-FFF2-40B4-BE49-F238E27FC236}">
                        <a16:creationId xmlns:a16="http://schemas.microsoft.com/office/drawing/2014/main" id="{9BC1D6EA-E922-7983-94C1-01A423211868}"/>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985" name="Straight Connector 4984">
                    <a:extLst>
                      <a:ext uri="{FF2B5EF4-FFF2-40B4-BE49-F238E27FC236}">
                        <a16:creationId xmlns:a16="http://schemas.microsoft.com/office/drawing/2014/main" id="{35BEC42D-F155-BDE3-1A6E-140BE8731AA4}"/>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974" name="Cross 4973">
                <a:extLst>
                  <a:ext uri="{FF2B5EF4-FFF2-40B4-BE49-F238E27FC236}">
                    <a16:creationId xmlns:a16="http://schemas.microsoft.com/office/drawing/2014/main" id="{7523CE74-0875-FE65-ADCA-7EC6C9FCF411}"/>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1" name="Group 20">
              <a:extLst>
                <a:ext uri="{FF2B5EF4-FFF2-40B4-BE49-F238E27FC236}">
                  <a16:creationId xmlns:a16="http://schemas.microsoft.com/office/drawing/2014/main" id="{A45EFA26-B5C4-9014-1F82-954DED358D63}"/>
                </a:ext>
              </a:extLst>
            </p:cNvPr>
            <p:cNvGrpSpPr/>
            <p:nvPr/>
          </p:nvGrpSpPr>
          <p:grpSpPr>
            <a:xfrm rot="13470748">
              <a:off x="2891229" y="2832949"/>
              <a:ext cx="764439" cy="402614"/>
              <a:chOff x="7971457" y="3351285"/>
              <a:chExt cx="1172687" cy="652208"/>
            </a:xfrm>
          </p:grpSpPr>
          <p:grpSp>
            <p:nvGrpSpPr>
              <p:cNvPr id="4951" name="Group 4950">
                <a:extLst>
                  <a:ext uri="{FF2B5EF4-FFF2-40B4-BE49-F238E27FC236}">
                    <a16:creationId xmlns:a16="http://schemas.microsoft.com/office/drawing/2014/main" id="{14C0A683-21B3-E736-479C-53AE9F9C1000}"/>
                  </a:ext>
                </a:extLst>
              </p:cNvPr>
              <p:cNvGrpSpPr>
                <a:grpSpLocks noChangeAspect="1"/>
              </p:cNvGrpSpPr>
              <p:nvPr/>
            </p:nvGrpSpPr>
            <p:grpSpPr>
              <a:xfrm>
                <a:off x="7971457" y="3351285"/>
                <a:ext cx="1172687" cy="652208"/>
                <a:chOff x="7694952" y="2860987"/>
                <a:chExt cx="1800210" cy="1001214"/>
              </a:xfrm>
            </p:grpSpPr>
            <p:sp>
              <p:nvSpPr>
                <p:cNvPr id="4953" name="Arc 4952">
                  <a:extLst>
                    <a:ext uri="{FF2B5EF4-FFF2-40B4-BE49-F238E27FC236}">
                      <a16:creationId xmlns:a16="http://schemas.microsoft.com/office/drawing/2014/main" id="{B210FD72-F23F-7B55-CFED-44793FBDB59C}"/>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54" name="Arc 4953">
                  <a:extLst>
                    <a:ext uri="{FF2B5EF4-FFF2-40B4-BE49-F238E27FC236}">
                      <a16:creationId xmlns:a16="http://schemas.microsoft.com/office/drawing/2014/main" id="{7F116FB4-491E-6881-5864-CAB6218D0408}"/>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955" name="Group 4954">
                  <a:extLst>
                    <a:ext uri="{FF2B5EF4-FFF2-40B4-BE49-F238E27FC236}">
                      <a16:creationId xmlns:a16="http://schemas.microsoft.com/office/drawing/2014/main" id="{BE35B042-0E6A-22CF-08CC-8ED722290174}"/>
                    </a:ext>
                  </a:extLst>
                </p:cNvPr>
                <p:cNvGrpSpPr/>
                <p:nvPr/>
              </p:nvGrpSpPr>
              <p:grpSpPr>
                <a:xfrm rot="20315110">
                  <a:off x="7694952" y="3178123"/>
                  <a:ext cx="1800210" cy="684078"/>
                  <a:chOff x="7691967" y="3253738"/>
                  <a:chExt cx="1800210" cy="684078"/>
                </a:xfrm>
              </p:grpSpPr>
              <p:grpSp>
                <p:nvGrpSpPr>
                  <p:cNvPr id="4956" name="Group 4955">
                    <a:extLst>
                      <a:ext uri="{FF2B5EF4-FFF2-40B4-BE49-F238E27FC236}">
                        <a16:creationId xmlns:a16="http://schemas.microsoft.com/office/drawing/2014/main" id="{A8325A9A-A87E-7A9D-225B-6966E89EF9AE}"/>
                      </a:ext>
                    </a:extLst>
                  </p:cNvPr>
                  <p:cNvGrpSpPr/>
                  <p:nvPr/>
                </p:nvGrpSpPr>
                <p:grpSpPr>
                  <a:xfrm>
                    <a:off x="7691967" y="3554306"/>
                    <a:ext cx="190500" cy="194734"/>
                    <a:chOff x="7738533" y="3702473"/>
                    <a:chExt cx="190500" cy="194734"/>
                  </a:xfrm>
                </p:grpSpPr>
                <p:sp>
                  <p:nvSpPr>
                    <p:cNvPr id="4970" name="Oval 4969">
                      <a:extLst>
                        <a:ext uri="{FF2B5EF4-FFF2-40B4-BE49-F238E27FC236}">
                          <a16:creationId xmlns:a16="http://schemas.microsoft.com/office/drawing/2014/main" id="{8852F387-CCDC-7EFE-694A-F157F23CCAB1}"/>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71" name="Oval 4970">
                      <a:extLst>
                        <a:ext uri="{FF2B5EF4-FFF2-40B4-BE49-F238E27FC236}">
                          <a16:creationId xmlns:a16="http://schemas.microsoft.com/office/drawing/2014/main" id="{1AFC9897-2199-2FAB-8FAD-300CB48C9CB0}"/>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72" name="Oval 4971">
                      <a:extLst>
                        <a:ext uri="{FF2B5EF4-FFF2-40B4-BE49-F238E27FC236}">
                          <a16:creationId xmlns:a16="http://schemas.microsoft.com/office/drawing/2014/main" id="{F9DC8E2B-ADED-7C70-FA8C-78A17ED1C0F9}"/>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957" name="Group 4956">
                    <a:extLst>
                      <a:ext uri="{FF2B5EF4-FFF2-40B4-BE49-F238E27FC236}">
                        <a16:creationId xmlns:a16="http://schemas.microsoft.com/office/drawing/2014/main" id="{288FEEE3-490B-5CCA-41CF-DB120F096F68}"/>
                      </a:ext>
                    </a:extLst>
                  </p:cNvPr>
                  <p:cNvGrpSpPr/>
                  <p:nvPr/>
                </p:nvGrpSpPr>
                <p:grpSpPr>
                  <a:xfrm>
                    <a:off x="8111067" y="3511973"/>
                    <a:ext cx="135467" cy="182033"/>
                    <a:chOff x="8022167" y="3495040"/>
                    <a:chExt cx="135467" cy="182033"/>
                  </a:xfrm>
                </p:grpSpPr>
                <p:sp>
                  <p:nvSpPr>
                    <p:cNvPr id="4968" name="Oval 4967">
                      <a:extLst>
                        <a:ext uri="{FF2B5EF4-FFF2-40B4-BE49-F238E27FC236}">
                          <a16:creationId xmlns:a16="http://schemas.microsoft.com/office/drawing/2014/main" id="{03D8D61D-1441-C119-38DD-B47CA60FBB05}"/>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69" name="Oval 4968">
                      <a:extLst>
                        <a:ext uri="{FF2B5EF4-FFF2-40B4-BE49-F238E27FC236}">
                          <a16:creationId xmlns:a16="http://schemas.microsoft.com/office/drawing/2014/main" id="{7598BFD5-3C2C-4D5E-4C97-C02F42552632}"/>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958" name="Oval 4957">
                    <a:extLst>
                      <a:ext uri="{FF2B5EF4-FFF2-40B4-BE49-F238E27FC236}">
                        <a16:creationId xmlns:a16="http://schemas.microsoft.com/office/drawing/2014/main" id="{128FD831-697F-64FC-57A8-F91E1A00C398}"/>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959" name="Group 4958">
                    <a:extLst>
                      <a:ext uri="{FF2B5EF4-FFF2-40B4-BE49-F238E27FC236}">
                        <a16:creationId xmlns:a16="http://schemas.microsoft.com/office/drawing/2014/main" id="{35192FE6-1754-B693-F13C-4C8DCFC32265}"/>
                      </a:ext>
                    </a:extLst>
                  </p:cNvPr>
                  <p:cNvGrpSpPr/>
                  <p:nvPr/>
                </p:nvGrpSpPr>
                <p:grpSpPr>
                  <a:xfrm>
                    <a:off x="8602136" y="3253738"/>
                    <a:ext cx="207433" cy="194734"/>
                    <a:chOff x="8170334" y="3854872"/>
                    <a:chExt cx="207433" cy="194734"/>
                  </a:xfrm>
                </p:grpSpPr>
                <p:sp>
                  <p:nvSpPr>
                    <p:cNvPr id="4964" name="Oval 4963">
                      <a:extLst>
                        <a:ext uri="{FF2B5EF4-FFF2-40B4-BE49-F238E27FC236}">
                          <a16:creationId xmlns:a16="http://schemas.microsoft.com/office/drawing/2014/main" id="{BD7C6C5B-3B36-5846-C172-EB2BEDA5E166}"/>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65" name="Oval 4964">
                      <a:extLst>
                        <a:ext uri="{FF2B5EF4-FFF2-40B4-BE49-F238E27FC236}">
                          <a16:creationId xmlns:a16="http://schemas.microsoft.com/office/drawing/2014/main" id="{94F31B6F-4B51-AA97-BD39-0E64A4586F6F}"/>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66" name="Oval 4965">
                      <a:extLst>
                        <a:ext uri="{FF2B5EF4-FFF2-40B4-BE49-F238E27FC236}">
                          <a16:creationId xmlns:a16="http://schemas.microsoft.com/office/drawing/2014/main" id="{B4E6606B-19C1-F285-0CCB-5AD15F49DE4D}"/>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67" name="Oval 4966">
                      <a:extLst>
                        <a:ext uri="{FF2B5EF4-FFF2-40B4-BE49-F238E27FC236}">
                          <a16:creationId xmlns:a16="http://schemas.microsoft.com/office/drawing/2014/main" id="{13CBD058-72AB-71DF-F3E9-7C5959FDB458}"/>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960" name="TextBox 4959">
                    <a:extLst>
                      <a:ext uri="{FF2B5EF4-FFF2-40B4-BE49-F238E27FC236}">
                        <a16:creationId xmlns:a16="http://schemas.microsoft.com/office/drawing/2014/main" id="{7261CF81-5585-FD4A-9D8E-798167CA13F8}"/>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961" name="Straight Connector 4960">
                    <a:extLst>
                      <a:ext uri="{FF2B5EF4-FFF2-40B4-BE49-F238E27FC236}">
                        <a16:creationId xmlns:a16="http://schemas.microsoft.com/office/drawing/2014/main" id="{19183C73-17B8-04F8-3ED3-2B83FD677312}"/>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962" name="Straight Connector 4961">
                    <a:extLst>
                      <a:ext uri="{FF2B5EF4-FFF2-40B4-BE49-F238E27FC236}">
                        <a16:creationId xmlns:a16="http://schemas.microsoft.com/office/drawing/2014/main" id="{2A41E66D-6108-B212-C25B-EB8751FC529C}"/>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963" name="Straight Connector 4962">
                    <a:extLst>
                      <a:ext uri="{FF2B5EF4-FFF2-40B4-BE49-F238E27FC236}">
                        <a16:creationId xmlns:a16="http://schemas.microsoft.com/office/drawing/2014/main" id="{D9101FDA-EC8B-B65C-1471-A4A15B674A27}"/>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952" name="Cross 4951">
                <a:extLst>
                  <a:ext uri="{FF2B5EF4-FFF2-40B4-BE49-F238E27FC236}">
                    <a16:creationId xmlns:a16="http://schemas.microsoft.com/office/drawing/2014/main" id="{380C2CA1-14BE-8A5D-9C04-38B9135486E0}"/>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2" name="Group 21">
              <a:extLst>
                <a:ext uri="{FF2B5EF4-FFF2-40B4-BE49-F238E27FC236}">
                  <a16:creationId xmlns:a16="http://schemas.microsoft.com/office/drawing/2014/main" id="{0FE5F672-D29F-CD87-0A2B-64D4833FE4E3}"/>
                </a:ext>
              </a:extLst>
            </p:cNvPr>
            <p:cNvGrpSpPr/>
            <p:nvPr/>
          </p:nvGrpSpPr>
          <p:grpSpPr>
            <a:xfrm rot="20021578">
              <a:off x="1511526" y="2158910"/>
              <a:ext cx="764440" cy="402614"/>
              <a:chOff x="7971457" y="3351285"/>
              <a:chExt cx="1172687" cy="652208"/>
            </a:xfrm>
          </p:grpSpPr>
          <p:grpSp>
            <p:nvGrpSpPr>
              <p:cNvPr id="4929" name="Group 4928">
                <a:extLst>
                  <a:ext uri="{FF2B5EF4-FFF2-40B4-BE49-F238E27FC236}">
                    <a16:creationId xmlns:a16="http://schemas.microsoft.com/office/drawing/2014/main" id="{EA1BD8E8-F265-94C4-5652-579BC7EA84CA}"/>
                  </a:ext>
                </a:extLst>
              </p:cNvPr>
              <p:cNvGrpSpPr>
                <a:grpSpLocks noChangeAspect="1"/>
              </p:cNvGrpSpPr>
              <p:nvPr/>
            </p:nvGrpSpPr>
            <p:grpSpPr>
              <a:xfrm>
                <a:off x="7971457" y="3351285"/>
                <a:ext cx="1172687" cy="652208"/>
                <a:chOff x="7694952" y="2860987"/>
                <a:chExt cx="1800210" cy="1001214"/>
              </a:xfrm>
            </p:grpSpPr>
            <p:sp>
              <p:nvSpPr>
                <p:cNvPr id="4931" name="Arc 4930">
                  <a:extLst>
                    <a:ext uri="{FF2B5EF4-FFF2-40B4-BE49-F238E27FC236}">
                      <a16:creationId xmlns:a16="http://schemas.microsoft.com/office/drawing/2014/main" id="{2C260603-221C-18F0-5FA9-D4D684525CA3}"/>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32" name="Arc 4931">
                  <a:extLst>
                    <a:ext uri="{FF2B5EF4-FFF2-40B4-BE49-F238E27FC236}">
                      <a16:creationId xmlns:a16="http://schemas.microsoft.com/office/drawing/2014/main" id="{84B8523E-59F1-149D-CA36-BF47EAEFFF7F}"/>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933" name="Group 4932">
                  <a:extLst>
                    <a:ext uri="{FF2B5EF4-FFF2-40B4-BE49-F238E27FC236}">
                      <a16:creationId xmlns:a16="http://schemas.microsoft.com/office/drawing/2014/main" id="{A007CA44-D11A-B69F-236B-6216109A1492}"/>
                    </a:ext>
                  </a:extLst>
                </p:cNvPr>
                <p:cNvGrpSpPr/>
                <p:nvPr/>
              </p:nvGrpSpPr>
              <p:grpSpPr>
                <a:xfrm rot="20315110">
                  <a:off x="7694952" y="3178123"/>
                  <a:ext cx="1800210" cy="684078"/>
                  <a:chOff x="7691967" y="3253738"/>
                  <a:chExt cx="1800210" cy="684078"/>
                </a:xfrm>
              </p:grpSpPr>
              <p:grpSp>
                <p:nvGrpSpPr>
                  <p:cNvPr id="4934" name="Group 4933">
                    <a:extLst>
                      <a:ext uri="{FF2B5EF4-FFF2-40B4-BE49-F238E27FC236}">
                        <a16:creationId xmlns:a16="http://schemas.microsoft.com/office/drawing/2014/main" id="{CD8E14D3-66C0-280A-A898-35E5035052BB}"/>
                      </a:ext>
                    </a:extLst>
                  </p:cNvPr>
                  <p:cNvGrpSpPr/>
                  <p:nvPr/>
                </p:nvGrpSpPr>
                <p:grpSpPr>
                  <a:xfrm>
                    <a:off x="7691967" y="3554306"/>
                    <a:ext cx="190500" cy="194734"/>
                    <a:chOff x="7738533" y="3702473"/>
                    <a:chExt cx="190500" cy="194734"/>
                  </a:xfrm>
                </p:grpSpPr>
                <p:sp>
                  <p:nvSpPr>
                    <p:cNvPr id="4948" name="Oval 4947">
                      <a:extLst>
                        <a:ext uri="{FF2B5EF4-FFF2-40B4-BE49-F238E27FC236}">
                          <a16:creationId xmlns:a16="http://schemas.microsoft.com/office/drawing/2014/main" id="{332D312E-FCB0-43F2-F6AC-F99F19400E31}"/>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49" name="Oval 4948">
                      <a:extLst>
                        <a:ext uri="{FF2B5EF4-FFF2-40B4-BE49-F238E27FC236}">
                          <a16:creationId xmlns:a16="http://schemas.microsoft.com/office/drawing/2014/main" id="{5A4C993D-9494-E389-B400-A0878537B305}"/>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50" name="Oval 4949">
                      <a:extLst>
                        <a:ext uri="{FF2B5EF4-FFF2-40B4-BE49-F238E27FC236}">
                          <a16:creationId xmlns:a16="http://schemas.microsoft.com/office/drawing/2014/main" id="{468C9123-2E36-C1BE-F4D9-4F826811944A}"/>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935" name="Group 4934">
                    <a:extLst>
                      <a:ext uri="{FF2B5EF4-FFF2-40B4-BE49-F238E27FC236}">
                        <a16:creationId xmlns:a16="http://schemas.microsoft.com/office/drawing/2014/main" id="{A8C1956E-6FFE-F6FE-37B4-BD9D6DA6524C}"/>
                      </a:ext>
                    </a:extLst>
                  </p:cNvPr>
                  <p:cNvGrpSpPr/>
                  <p:nvPr/>
                </p:nvGrpSpPr>
                <p:grpSpPr>
                  <a:xfrm>
                    <a:off x="8111067" y="3511973"/>
                    <a:ext cx="135467" cy="182033"/>
                    <a:chOff x="8022167" y="3495040"/>
                    <a:chExt cx="135467" cy="182033"/>
                  </a:xfrm>
                </p:grpSpPr>
                <p:sp>
                  <p:nvSpPr>
                    <p:cNvPr id="4946" name="Oval 4945">
                      <a:extLst>
                        <a:ext uri="{FF2B5EF4-FFF2-40B4-BE49-F238E27FC236}">
                          <a16:creationId xmlns:a16="http://schemas.microsoft.com/office/drawing/2014/main" id="{5D884143-2EEE-3269-04CA-DE51F23A6161}"/>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47" name="Oval 4946">
                      <a:extLst>
                        <a:ext uri="{FF2B5EF4-FFF2-40B4-BE49-F238E27FC236}">
                          <a16:creationId xmlns:a16="http://schemas.microsoft.com/office/drawing/2014/main" id="{E5FE8326-E1CF-1062-2B64-4391AB6DE1EE}"/>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936" name="Oval 4935">
                    <a:extLst>
                      <a:ext uri="{FF2B5EF4-FFF2-40B4-BE49-F238E27FC236}">
                        <a16:creationId xmlns:a16="http://schemas.microsoft.com/office/drawing/2014/main" id="{3D797702-2E6F-0BC4-6499-687685EEDF78}"/>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937" name="Group 4936">
                    <a:extLst>
                      <a:ext uri="{FF2B5EF4-FFF2-40B4-BE49-F238E27FC236}">
                        <a16:creationId xmlns:a16="http://schemas.microsoft.com/office/drawing/2014/main" id="{13F5832D-A638-5A7A-2131-C116415C76EB}"/>
                      </a:ext>
                    </a:extLst>
                  </p:cNvPr>
                  <p:cNvGrpSpPr/>
                  <p:nvPr/>
                </p:nvGrpSpPr>
                <p:grpSpPr>
                  <a:xfrm>
                    <a:off x="8602136" y="3253738"/>
                    <a:ext cx="207433" cy="194734"/>
                    <a:chOff x="8170334" y="3854872"/>
                    <a:chExt cx="207433" cy="194734"/>
                  </a:xfrm>
                </p:grpSpPr>
                <p:sp>
                  <p:nvSpPr>
                    <p:cNvPr id="4942" name="Oval 4941">
                      <a:extLst>
                        <a:ext uri="{FF2B5EF4-FFF2-40B4-BE49-F238E27FC236}">
                          <a16:creationId xmlns:a16="http://schemas.microsoft.com/office/drawing/2014/main" id="{6D8D7B3F-CEAF-DCEB-8EAE-5B585B1E8612}"/>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43" name="Oval 4942">
                      <a:extLst>
                        <a:ext uri="{FF2B5EF4-FFF2-40B4-BE49-F238E27FC236}">
                          <a16:creationId xmlns:a16="http://schemas.microsoft.com/office/drawing/2014/main" id="{2DE883C5-44E8-A247-FEAC-F44FF5D68096}"/>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44" name="Oval 4943">
                      <a:extLst>
                        <a:ext uri="{FF2B5EF4-FFF2-40B4-BE49-F238E27FC236}">
                          <a16:creationId xmlns:a16="http://schemas.microsoft.com/office/drawing/2014/main" id="{7E3B6983-6526-0D2B-11F9-2C17C0510A45}"/>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45" name="Oval 4944">
                      <a:extLst>
                        <a:ext uri="{FF2B5EF4-FFF2-40B4-BE49-F238E27FC236}">
                          <a16:creationId xmlns:a16="http://schemas.microsoft.com/office/drawing/2014/main" id="{4868A289-1D26-9A8D-95F4-552AA14B0A6A}"/>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938" name="TextBox 4937">
                    <a:extLst>
                      <a:ext uri="{FF2B5EF4-FFF2-40B4-BE49-F238E27FC236}">
                        <a16:creationId xmlns:a16="http://schemas.microsoft.com/office/drawing/2014/main" id="{3153CEA3-FE9C-F39E-1984-F396CB6413C3}"/>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939" name="Straight Connector 4938">
                    <a:extLst>
                      <a:ext uri="{FF2B5EF4-FFF2-40B4-BE49-F238E27FC236}">
                        <a16:creationId xmlns:a16="http://schemas.microsoft.com/office/drawing/2014/main" id="{90446672-E763-9489-E8A2-5418AAB2B819}"/>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940" name="Straight Connector 4939">
                    <a:extLst>
                      <a:ext uri="{FF2B5EF4-FFF2-40B4-BE49-F238E27FC236}">
                        <a16:creationId xmlns:a16="http://schemas.microsoft.com/office/drawing/2014/main" id="{2A5CBFA9-ADB9-C9AE-DF04-48AA731F2FF6}"/>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941" name="Straight Connector 4940">
                    <a:extLst>
                      <a:ext uri="{FF2B5EF4-FFF2-40B4-BE49-F238E27FC236}">
                        <a16:creationId xmlns:a16="http://schemas.microsoft.com/office/drawing/2014/main" id="{B748F84F-31B7-85B3-58DF-1B69D83E6FA1}"/>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930" name="Cross 4929">
                <a:extLst>
                  <a:ext uri="{FF2B5EF4-FFF2-40B4-BE49-F238E27FC236}">
                    <a16:creationId xmlns:a16="http://schemas.microsoft.com/office/drawing/2014/main" id="{6F9AC202-FB5A-8792-F933-85510BF37550}"/>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3" name="Group 22">
              <a:extLst>
                <a:ext uri="{FF2B5EF4-FFF2-40B4-BE49-F238E27FC236}">
                  <a16:creationId xmlns:a16="http://schemas.microsoft.com/office/drawing/2014/main" id="{7AEA4800-55F7-A9FB-B84B-AE9FFD1B9DD3}"/>
                </a:ext>
              </a:extLst>
            </p:cNvPr>
            <p:cNvGrpSpPr/>
            <p:nvPr/>
          </p:nvGrpSpPr>
          <p:grpSpPr>
            <a:xfrm rot="10403491">
              <a:off x="6310474" y="3927786"/>
              <a:ext cx="764440" cy="402614"/>
              <a:chOff x="7971457" y="3351285"/>
              <a:chExt cx="1172687" cy="652208"/>
            </a:xfrm>
          </p:grpSpPr>
          <p:grpSp>
            <p:nvGrpSpPr>
              <p:cNvPr id="4907" name="Group 4906">
                <a:extLst>
                  <a:ext uri="{FF2B5EF4-FFF2-40B4-BE49-F238E27FC236}">
                    <a16:creationId xmlns:a16="http://schemas.microsoft.com/office/drawing/2014/main" id="{1F24B9A2-D619-4DA5-2026-D23839546F60}"/>
                  </a:ext>
                </a:extLst>
              </p:cNvPr>
              <p:cNvGrpSpPr>
                <a:grpSpLocks noChangeAspect="1"/>
              </p:cNvGrpSpPr>
              <p:nvPr/>
            </p:nvGrpSpPr>
            <p:grpSpPr>
              <a:xfrm>
                <a:off x="7971457" y="3351285"/>
                <a:ext cx="1172687" cy="652208"/>
                <a:chOff x="7694952" y="2860987"/>
                <a:chExt cx="1800210" cy="1001214"/>
              </a:xfrm>
            </p:grpSpPr>
            <p:sp>
              <p:nvSpPr>
                <p:cNvPr id="4909" name="Arc 4908">
                  <a:extLst>
                    <a:ext uri="{FF2B5EF4-FFF2-40B4-BE49-F238E27FC236}">
                      <a16:creationId xmlns:a16="http://schemas.microsoft.com/office/drawing/2014/main" id="{55B4908B-618F-F401-7470-0DFF2CBE15FA}"/>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10" name="Arc 4909">
                  <a:extLst>
                    <a:ext uri="{FF2B5EF4-FFF2-40B4-BE49-F238E27FC236}">
                      <a16:creationId xmlns:a16="http://schemas.microsoft.com/office/drawing/2014/main" id="{E4FCA2BC-A5C4-F776-78AB-D3C63569F318}"/>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911" name="Group 4910">
                  <a:extLst>
                    <a:ext uri="{FF2B5EF4-FFF2-40B4-BE49-F238E27FC236}">
                      <a16:creationId xmlns:a16="http://schemas.microsoft.com/office/drawing/2014/main" id="{8077364E-D299-19FD-7966-8A8793C60804}"/>
                    </a:ext>
                  </a:extLst>
                </p:cNvPr>
                <p:cNvGrpSpPr/>
                <p:nvPr/>
              </p:nvGrpSpPr>
              <p:grpSpPr>
                <a:xfrm rot="20315110">
                  <a:off x="7694952" y="3178123"/>
                  <a:ext cx="1800210" cy="684078"/>
                  <a:chOff x="7691967" y="3253738"/>
                  <a:chExt cx="1800210" cy="684078"/>
                </a:xfrm>
              </p:grpSpPr>
              <p:grpSp>
                <p:nvGrpSpPr>
                  <p:cNvPr id="4912" name="Group 4911">
                    <a:extLst>
                      <a:ext uri="{FF2B5EF4-FFF2-40B4-BE49-F238E27FC236}">
                        <a16:creationId xmlns:a16="http://schemas.microsoft.com/office/drawing/2014/main" id="{2C4E00D9-9A21-F939-3F1B-9C3C8D82E87C}"/>
                      </a:ext>
                    </a:extLst>
                  </p:cNvPr>
                  <p:cNvGrpSpPr/>
                  <p:nvPr/>
                </p:nvGrpSpPr>
                <p:grpSpPr>
                  <a:xfrm>
                    <a:off x="7691967" y="3554306"/>
                    <a:ext cx="190500" cy="194734"/>
                    <a:chOff x="7738533" y="3702473"/>
                    <a:chExt cx="190500" cy="194734"/>
                  </a:xfrm>
                </p:grpSpPr>
                <p:sp>
                  <p:nvSpPr>
                    <p:cNvPr id="4926" name="Oval 4925">
                      <a:extLst>
                        <a:ext uri="{FF2B5EF4-FFF2-40B4-BE49-F238E27FC236}">
                          <a16:creationId xmlns:a16="http://schemas.microsoft.com/office/drawing/2014/main" id="{01477F84-3E10-28B4-4B3C-2F7CB68282D4}"/>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27" name="Oval 4926">
                      <a:extLst>
                        <a:ext uri="{FF2B5EF4-FFF2-40B4-BE49-F238E27FC236}">
                          <a16:creationId xmlns:a16="http://schemas.microsoft.com/office/drawing/2014/main" id="{83290BFE-6537-CBF1-FDE4-6D1581C9AAF2}"/>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28" name="Oval 4927">
                      <a:extLst>
                        <a:ext uri="{FF2B5EF4-FFF2-40B4-BE49-F238E27FC236}">
                          <a16:creationId xmlns:a16="http://schemas.microsoft.com/office/drawing/2014/main" id="{12F60EAC-4690-1616-91A0-4B326AE300BB}"/>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913" name="Group 4912">
                    <a:extLst>
                      <a:ext uri="{FF2B5EF4-FFF2-40B4-BE49-F238E27FC236}">
                        <a16:creationId xmlns:a16="http://schemas.microsoft.com/office/drawing/2014/main" id="{72842EB4-E389-440A-D964-D8CAD68C928D}"/>
                      </a:ext>
                    </a:extLst>
                  </p:cNvPr>
                  <p:cNvGrpSpPr/>
                  <p:nvPr/>
                </p:nvGrpSpPr>
                <p:grpSpPr>
                  <a:xfrm>
                    <a:off x="8111067" y="3511973"/>
                    <a:ext cx="135467" cy="182033"/>
                    <a:chOff x="8022167" y="3495040"/>
                    <a:chExt cx="135467" cy="182033"/>
                  </a:xfrm>
                </p:grpSpPr>
                <p:sp>
                  <p:nvSpPr>
                    <p:cNvPr id="4924" name="Oval 4923">
                      <a:extLst>
                        <a:ext uri="{FF2B5EF4-FFF2-40B4-BE49-F238E27FC236}">
                          <a16:creationId xmlns:a16="http://schemas.microsoft.com/office/drawing/2014/main" id="{EFC04AEF-518A-46F1-3337-01B432A79596}"/>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25" name="Oval 4924">
                      <a:extLst>
                        <a:ext uri="{FF2B5EF4-FFF2-40B4-BE49-F238E27FC236}">
                          <a16:creationId xmlns:a16="http://schemas.microsoft.com/office/drawing/2014/main" id="{54CF2723-BD49-997C-B194-7729171F92E9}"/>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914" name="Oval 4913">
                    <a:extLst>
                      <a:ext uri="{FF2B5EF4-FFF2-40B4-BE49-F238E27FC236}">
                        <a16:creationId xmlns:a16="http://schemas.microsoft.com/office/drawing/2014/main" id="{BC09480E-E927-11AE-4386-42971A34F1B3}"/>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915" name="Group 4914">
                    <a:extLst>
                      <a:ext uri="{FF2B5EF4-FFF2-40B4-BE49-F238E27FC236}">
                        <a16:creationId xmlns:a16="http://schemas.microsoft.com/office/drawing/2014/main" id="{996E0254-256C-C9EB-4094-6D5DAC00667D}"/>
                      </a:ext>
                    </a:extLst>
                  </p:cNvPr>
                  <p:cNvGrpSpPr/>
                  <p:nvPr/>
                </p:nvGrpSpPr>
                <p:grpSpPr>
                  <a:xfrm>
                    <a:off x="8602136" y="3253738"/>
                    <a:ext cx="207433" cy="194734"/>
                    <a:chOff x="8170334" y="3854872"/>
                    <a:chExt cx="207433" cy="194734"/>
                  </a:xfrm>
                </p:grpSpPr>
                <p:sp>
                  <p:nvSpPr>
                    <p:cNvPr id="4920" name="Oval 4919">
                      <a:extLst>
                        <a:ext uri="{FF2B5EF4-FFF2-40B4-BE49-F238E27FC236}">
                          <a16:creationId xmlns:a16="http://schemas.microsoft.com/office/drawing/2014/main" id="{E1D4DFD4-7A28-E5C9-C285-F2DC06090E3B}"/>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21" name="Oval 4920">
                      <a:extLst>
                        <a:ext uri="{FF2B5EF4-FFF2-40B4-BE49-F238E27FC236}">
                          <a16:creationId xmlns:a16="http://schemas.microsoft.com/office/drawing/2014/main" id="{66D43052-18E8-7FE1-F105-FC8ADEE701C9}"/>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22" name="Oval 4921">
                      <a:extLst>
                        <a:ext uri="{FF2B5EF4-FFF2-40B4-BE49-F238E27FC236}">
                          <a16:creationId xmlns:a16="http://schemas.microsoft.com/office/drawing/2014/main" id="{89276F8D-547F-9C50-F4C0-0EA48DC07E13}"/>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23" name="Oval 4922">
                      <a:extLst>
                        <a:ext uri="{FF2B5EF4-FFF2-40B4-BE49-F238E27FC236}">
                          <a16:creationId xmlns:a16="http://schemas.microsoft.com/office/drawing/2014/main" id="{13F49038-6382-D267-CA45-F1927579815B}"/>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916" name="TextBox 4915">
                    <a:extLst>
                      <a:ext uri="{FF2B5EF4-FFF2-40B4-BE49-F238E27FC236}">
                        <a16:creationId xmlns:a16="http://schemas.microsoft.com/office/drawing/2014/main" id="{1836FED9-6A42-0187-4823-6C9BA33CD751}"/>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917" name="Straight Connector 4916">
                    <a:extLst>
                      <a:ext uri="{FF2B5EF4-FFF2-40B4-BE49-F238E27FC236}">
                        <a16:creationId xmlns:a16="http://schemas.microsoft.com/office/drawing/2014/main" id="{FD545FC4-9CF6-45F5-2341-37B244E94E35}"/>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918" name="Straight Connector 4917">
                    <a:extLst>
                      <a:ext uri="{FF2B5EF4-FFF2-40B4-BE49-F238E27FC236}">
                        <a16:creationId xmlns:a16="http://schemas.microsoft.com/office/drawing/2014/main" id="{30D236AE-4ADB-C7E0-A5BA-A550C50B541B}"/>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919" name="Straight Connector 4918">
                    <a:extLst>
                      <a:ext uri="{FF2B5EF4-FFF2-40B4-BE49-F238E27FC236}">
                        <a16:creationId xmlns:a16="http://schemas.microsoft.com/office/drawing/2014/main" id="{E3E1F4F9-C084-167C-701B-4366998288DA}"/>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908" name="Cross 4907">
                <a:extLst>
                  <a:ext uri="{FF2B5EF4-FFF2-40B4-BE49-F238E27FC236}">
                    <a16:creationId xmlns:a16="http://schemas.microsoft.com/office/drawing/2014/main" id="{5AC649A3-77BE-3EBE-C82C-6841058D2A59}"/>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4" name="Group 23">
              <a:extLst>
                <a:ext uri="{FF2B5EF4-FFF2-40B4-BE49-F238E27FC236}">
                  <a16:creationId xmlns:a16="http://schemas.microsoft.com/office/drawing/2014/main" id="{D63E8CDE-F7C3-DD6D-4EC9-6015AF6552EE}"/>
                </a:ext>
              </a:extLst>
            </p:cNvPr>
            <p:cNvGrpSpPr/>
            <p:nvPr/>
          </p:nvGrpSpPr>
          <p:grpSpPr>
            <a:xfrm>
              <a:off x="7281780" y="3457800"/>
              <a:ext cx="764440" cy="402614"/>
              <a:chOff x="7971457" y="3351285"/>
              <a:chExt cx="1172687" cy="652208"/>
            </a:xfrm>
          </p:grpSpPr>
          <p:grpSp>
            <p:nvGrpSpPr>
              <p:cNvPr id="4885" name="Group 4884">
                <a:extLst>
                  <a:ext uri="{FF2B5EF4-FFF2-40B4-BE49-F238E27FC236}">
                    <a16:creationId xmlns:a16="http://schemas.microsoft.com/office/drawing/2014/main" id="{8382B655-52F1-D8D5-DD53-7D31E8278089}"/>
                  </a:ext>
                </a:extLst>
              </p:cNvPr>
              <p:cNvGrpSpPr>
                <a:grpSpLocks noChangeAspect="1"/>
              </p:cNvGrpSpPr>
              <p:nvPr/>
            </p:nvGrpSpPr>
            <p:grpSpPr>
              <a:xfrm>
                <a:off x="7971457" y="3351285"/>
                <a:ext cx="1172687" cy="652208"/>
                <a:chOff x="7694952" y="2860987"/>
                <a:chExt cx="1800210" cy="1001214"/>
              </a:xfrm>
            </p:grpSpPr>
            <p:sp>
              <p:nvSpPr>
                <p:cNvPr id="4887" name="Arc 4886">
                  <a:extLst>
                    <a:ext uri="{FF2B5EF4-FFF2-40B4-BE49-F238E27FC236}">
                      <a16:creationId xmlns:a16="http://schemas.microsoft.com/office/drawing/2014/main" id="{C147F4EC-8D16-D87D-849B-3B552763281E}"/>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88" name="Arc 4887">
                  <a:extLst>
                    <a:ext uri="{FF2B5EF4-FFF2-40B4-BE49-F238E27FC236}">
                      <a16:creationId xmlns:a16="http://schemas.microsoft.com/office/drawing/2014/main" id="{0C0791C6-BB8E-32AD-5841-AC3E4C200232}"/>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889" name="Group 4888">
                  <a:extLst>
                    <a:ext uri="{FF2B5EF4-FFF2-40B4-BE49-F238E27FC236}">
                      <a16:creationId xmlns:a16="http://schemas.microsoft.com/office/drawing/2014/main" id="{3C9191E6-2640-1806-B165-8710E02C217E}"/>
                    </a:ext>
                  </a:extLst>
                </p:cNvPr>
                <p:cNvGrpSpPr/>
                <p:nvPr/>
              </p:nvGrpSpPr>
              <p:grpSpPr>
                <a:xfrm rot="20315110">
                  <a:off x="7694952" y="3178123"/>
                  <a:ext cx="1800210" cy="684078"/>
                  <a:chOff x="7691967" y="3253738"/>
                  <a:chExt cx="1800210" cy="684078"/>
                </a:xfrm>
              </p:grpSpPr>
              <p:grpSp>
                <p:nvGrpSpPr>
                  <p:cNvPr id="4890" name="Group 4889">
                    <a:extLst>
                      <a:ext uri="{FF2B5EF4-FFF2-40B4-BE49-F238E27FC236}">
                        <a16:creationId xmlns:a16="http://schemas.microsoft.com/office/drawing/2014/main" id="{EE4BC729-49BD-7475-80B9-7F5820ECA371}"/>
                      </a:ext>
                    </a:extLst>
                  </p:cNvPr>
                  <p:cNvGrpSpPr/>
                  <p:nvPr/>
                </p:nvGrpSpPr>
                <p:grpSpPr>
                  <a:xfrm>
                    <a:off x="7691967" y="3554306"/>
                    <a:ext cx="190500" cy="194734"/>
                    <a:chOff x="7738533" y="3702473"/>
                    <a:chExt cx="190500" cy="194734"/>
                  </a:xfrm>
                </p:grpSpPr>
                <p:sp>
                  <p:nvSpPr>
                    <p:cNvPr id="4904" name="Oval 4903">
                      <a:extLst>
                        <a:ext uri="{FF2B5EF4-FFF2-40B4-BE49-F238E27FC236}">
                          <a16:creationId xmlns:a16="http://schemas.microsoft.com/office/drawing/2014/main" id="{EF64A560-4FD1-1135-650F-8664C3AD8C9C}"/>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05" name="Oval 4904">
                      <a:extLst>
                        <a:ext uri="{FF2B5EF4-FFF2-40B4-BE49-F238E27FC236}">
                          <a16:creationId xmlns:a16="http://schemas.microsoft.com/office/drawing/2014/main" id="{4B800AC6-7501-4AD4-FEB2-53BBA4E91070}"/>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06" name="Oval 4905">
                      <a:extLst>
                        <a:ext uri="{FF2B5EF4-FFF2-40B4-BE49-F238E27FC236}">
                          <a16:creationId xmlns:a16="http://schemas.microsoft.com/office/drawing/2014/main" id="{55168662-5327-CFA8-3376-2F5697622EF6}"/>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891" name="Group 4890">
                    <a:extLst>
                      <a:ext uri="{FF2B5EF4-FFF2-40B4-BE49-F238E27FC236}">
                        <a16:creationId xmlns:a16="http://schemas.microsoft.com/office/drawing/2014/main" id="{558B380F-6113-7C63-CCAD-173E8643C719}"/>
                      </a:ext>
                    </a:extLst>
                  </p:cNvPr>
                  <p:cNvGrpSpPr/>
                  <p:nvPr/>
                </p:nvGrpSpPr>
                <p:grpSpPr>
                  <a:xfrm>
                    <a:off x="8111067" y="3511973"/>
                    <a:ext cx="135467" cy="182033"/>
                    <a:chOff x="8022167" y="3495040"/>
                    <a:chExt cx="135467" cy="182033"/>
                  </a:xfrm>
                </p:grpSpPr>
                <p:sp>
                  <p:nvSpPr>
                    <p:cNvPr id="4902" name="Oval 4901">
                      <a:extLst>
                        <a:ext uri="{FF2B5EF4-FFF2-40B4-BE49-F238E27FC236}">
                          <a16:creationId xmlns:a16="http://schemas.microsoft.com/office/drawing/2014/main" id="{2F461242-A72A-8E13-A6A0-F7075A926F0A}"/>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03" name="Oval 4902">
                      <a:extLst>
                        <a:ext uri="{FF2B5EF4-FFF2-40B4-BE49-F238E27FC236}">
                          <a16:creationId xmlns:a16="http://schemas.microsoft.com/office/drawing/2014/main" id="{A5438443-AAF7-4D68-D109-C1F6C08A360C}"/>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892" name="Oval 4891">
                    <a:extLst>
                      <a:ext uri="{FF2B5EF4-FFF2-40B4-BE49-F238E27FC236}">
                        <a16:creationId xmlns:a16="http://schemas.microsoft.com/office/drawing/2014/main" id="{D4C6657F-80D4-3CA5-739A-935C1062BFFF}"/>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893" name="Group 4892">
                    <a:extLst>
                      <a:ext uri="{FF2B5EF4-FFF2-40B4-BE49-F238E27FC236}">
                        <a16:creationId xmlns:a16="http://schemas.microsoft.com/office/drawing/2014/main" id="{EDC00EF5-6C48-6123-5B57-8D3E020E4F97}"/>
                      </a:ext>
                    </a:extLst>
                  </p:cNvPr>
                  <p:cNvGrpSpPr/>
                  <p:nvPr/>
                </p:nvGrpSpPr>
                <p:grpSpPr>
                  <a:xfrm>
                    <a:off x="8602136" y="3253738"/>
                    <a:ext cx="207433" cy="194734"/>
                    <a:chOff x="8170334" y="3854872"/>
                    <a:chExt cx="207433" cy="194734"/>
                  </a:xfrm>
                </p:grpSpPr>
                <p:sp>
                  <p:nvSpPr>
                    <p:cNvPr id="4898" name="Oval 4897">
                      <a:extLst>
                        <a:ext uri="{FF2B5EF4-FFF2-40B4-BE49-F238E27FC236}">
                          <a16:creationId xmlns:a16="http://schemas.microsoft.com/office/drawing/2014/main" id="{D64B314B-68AF-232A-065F-1922993A09B4}"/>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99" name="Oval 4898">
                      <a:extLst>
                        <a:ext uri="{FF2B5EF4-FFF2-40B4-BE49-F238E27FC236}">
                          <a16:creationId xmlns:a16="http://schemas.microsoft.com/office/drawing/2014/main" id="{CAD81FC9-6546-F99D-F586-59C9EF363A7B}"/>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00" name="Oval 4899">
                      <a:extLst>
                        <a:ext uri="{FF2B5EF4-FFF2-40B4-BE49-F238E27FC236}">
                          <a16:creationId xmlns:a16="http://schemas.microsoft.com/office/drawing/2014/main" id="{FFDC4228-4416-C393-0B81-C96E5760ECD7}"/>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01" name="Oval 4900">
                      <a:extLst>
                        <a:ext uri="{FF2B5EF4-FFF2-40B4-BE49-F238E27FC236}">
                          <a16:creationId xmlns:a16="http://schemas.microsoft.com/office/drawing/2014/main" id="{A130CC51-6355-0D19-4BB6-D9144A95AD71}"/>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894" name="TextBox 4893">
                    <a:extLst>
                      <a:ext uri="{FF2B5EF4-FFF2-40B4-BE49-F238E27FC236}">
                        <a16:creationId xmlns:a16="http://schemas.microsoft.com/office/drawing/2014/main" id="{9E4C2E2A-AE7B-31B7-5552-2AD98B6C27E2}"/>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895" name="Straight Connector 4894">
                    <a:extLst>
                      <a:ext uri="{FF2B5EF4-FFF2-40B4-BE49-F238E27FC236}">
                        <a16:creationId xmlns:a16="http://schemas.microsoft.com/office/drawing/2014/main" id="{AEA4076E-59A6-4BAE-D79F-8240F8BE47E5}"/>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896" name="Straight Connector 4895">
                    <a:extLst>
                      <a:ext uri="{FF2B5EF4-FFF2-40B4-BE49-F238E27FC236}">
                        <a16:creationId xmlns:a16="http://schemas.microsoft.com/office/drawing/2014/main" id="{374322AC-C92E-8527-22DC-7DC2B4B73004}"/>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897" name="Straight Connector 4896">
                    <a:extLst>
                      <a:ext uri="{FF2B5EF4-FFF2-40B4-BE49-F238E27FC236}">
                        <a16:creationId xmlns:a16="http://schemas.microsoft.com/office/drawing/2014/main" id="{32F96F71-E37C-6AE6-ADC7-57B12F300F18}"/>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886" name="Cross 4885">
                <a:extLst>
                  <a:ext uri="{FF2B5EF4-FFF2-40B4-BE49-F238E27FC236}">
                    <a16:creationId xmlns:a16="http://schemas.microsoft.com/office/drawing/2014/main" id="{FB6F360B-2999-7292-F456-E6D10EC6AA36}"/>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5" name="Group 24">
              <a:extLst>
                <a:ext uri="{FF2B5EF4-FFF2-40B4-BE49-F238E27FC236}">
                  <a16:creationId xmlns:a16="http://schemas.microsoft.com/office/drawing/2014/main" id="{243A319B-32F2-4AB3-D173-97C603F61F66}"/>
                </a:ext>
              </a:extLst>
            </p:cNvPr>
            <p:cNvGrpSpPr/>
            <p:nvPr/>
          </p:nvGrpSpPr>
          <p:grpSpPr>
            <a:xfrm rot="19305018">
              <a:off x="7508131" y="2393771"/>
              <a:ext cx="764440" cy="402614"/>
              <a:chOff x="7971457" y="3351285"/>
              <a:chExt cx="1172687" cy="652208"/>
            </a:xfrm>
          </p:grpSpPr>
          <p:grpSp>
            <p:nvGrpSpPr>
              <p:cNvPr id="4863" name="Group 4862">
                <a:extLst>
                  <a:ext uri="{FF2B5EF4-FFF2-40B4-BE49-F238E27FC236}">
                    <a16:creationId xmlns:a16="http://schemas.microsoft.com/office/drawing/2014/main" id="{31AB3B38-B5AF-B9F1-9F4A-971D010E35EA}"/>
                  </a:ext>
                </a:extLst>
              </p:cNvPr>
              <p:cNvGrpSpPr>
                <a:grpSpLocks noChangeAspect="1"/>
              </p:cNvGrpSpPr>
              <p:nvPr/>
            </p:nvGrpSpPr>
            <p:grpSpPr>
              <a:xfrm>
                <a:off x="7971457" y="3351285"/>
                <a:ext cx="1172687" cy="652208"/>
                <a:chOff x="7694952" y="2860987"/>
                <a:chExt cx="1800210" cy="1001214"/>
              </a:xfrm>
            </p:grpSpPr>
            <p:sp>
              <p:nvSpPr>
                <p:cNvPr id="4865" name="Arc 4864">
                  <a:extLst>
                    <a:ext uri="{FF2B5EF4-FFF2-40B4-BE49-F238E27FC236}">
                      <a16:creationId xmlns:a16="http://schemas.microsoft.com/office/drawing/2014/main" id="{51D911A5-3D92-70C8-CAD5-5B280045E520}"/>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66" name="Arc 4865">
                  <a:extLst>
                    <a:ext uri="{FF2B5EF4-FFF2-40B4-BE49-F238E27FC236}">
                      <a16:creationId xmlns:a16="http://schemas.microsoft.com/office/drawing/2014/main" id="{01F74E73-ED86-153D-54D5-F9BD3690F76C}"/>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867" name="Group 4866">
                  <a:extLst>
                    <a:ext uri="{FF2B5EF4-FFF2-40B4-BE49-F238E27FC236}">
                      <a16:creationId xmlns:a16="http://schemas.microsoft.com/office/drawing/2014/main" id="{226023D8-BDE8-68BD-332F-F994C1529D8E}"/>
                    </a:ext>
                  </a:extLst>
                </p:cNvPr>
                <p:cNvGrpSpPr/>
                <p:nvPr/>
              </p:nvGrpSpPr>
              <p:grpSpPr>
                <a:xfrm rot="20315110">
                  <a:off x="7694952" y="3178123"/>
                  <a:ext cx="1800210" cy="684078"/>
                  <a:chOff x="7691967" y="3253738"/>
                  <a:chExt cx="1800210" cy="684078"/>
                </a:xfrm>
              </p:grpSpPr>
              <p:grpSp>
                <p:nvGrpSpPr>
                  <p:cNvPr id="4868" name="Group 4867">
                    <a:extLst>
                      <a:ext uri="{FF2B5EF4-FFF2-40B4-BE49-F238E27FC236}">
                        <a16:creationId xmlns:a16="http://schemas.microsoft.com/office/drawing/2014/main" id="{4AE7B7A2-EB36-1CE3-28D8-223244E933A0}"/>
                      </a:ext>
                    </a:extLst>
                  </p:cNvPr>
                  <p:cNvGrpSpPr/>
                  <p:nvPr/>
                </p:nvGrpSpPr>
                <p:grpSpPr>
                  <a:xfrm>
                    <a:off x="7691967" y="3554306"/>
                    <a:ext cx="190500" cy="194734"/>
                    <a:chOff x="7738533" y="3702473"/>
                    <a:chExt cx="190500" cy="194734"/>
                  </a:xfrm>
                </p:grpSpPr>
                <p:sp>
                  <p:nvSpPr>
                    <p:cNvPr id="4882" name="Oval 4881">
                      <a:extLst>
                        <a:ext uri="{FF2B5EF4-FFF2-40B4-BE49-F238E27FC236}">
                          <a16:creationId xmlns:a16="http://schemas.microsoft.com/office/drawing/2014/main" id="{4BCB8FB3-4FA9-9DEF-E099-ED139C77E231}"/>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83" name="Oval 4882">
                      <a:extLst>
                        <a:ext uri="{FF2B5EF4-FFF2-40B4-BE49-F238E27FC236}">
                          <a16:creationId xmlns:a16="http://schemas.microsoft.com/office/drawing/2014/main" id="{0F52884E-DB47-B072-3CAE-3B50DA935830}"/>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84" name="Oval 4883">
                      <a:extLst>
                        <a:ext uri="{FF2B5EF4-FFF2-40B4-BE49-F238E27FC236}">
                          <a16:creationId xmlns:a16="http://schemas.microsoft.com/office/drawing/2014/main" id="{6248E177-4A03-CF15-A221-6A9F973271A0}"/>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869" name="Group 4868">
                    <a:extLst>
                      <a:ext uri="{FF2B5EF4-FFF2-40B4-BE49-F238E27FC236}">
                        <a16:creationId xmlns:a16="http://schemas.microsoft.com/office/drawing/2014/main" id="{A93B641C-2BCF-149A-7E9F-8AA72AE48255}"/>
                      </a:ext>
                    </a:extLst>
                  </p:cNvPr>
                  <p:cNvGrpSpPr/>
                  <p:nvPr/>
                </p:nvGrpSpPr>
                <p:grpSpPr>
                  <a:xfrm>
                    <a:off x="8111067" y="3511973"/>
                    <a:ext cx="135467" cy="182033"/>
                    <a:chOff x="8022167" y="3495040"/>
                    <a:chExt cx="135467" cy="182033"/>
                  </a:xfrm>
                </p:grpSpPr>
                <p:sp>
                  <p:nvSpPr>
                    <p:cNvPr id="4880" name="Oval 4879">
                      <a:extLst>
                        <a:ext uri="{FF2B5EF4-FFF2-40B4-BE49-F238E27FC236}">
                          <a16:creationId xmlns:a16="http://schemas.microsoft.com/office/drawing/2014/main" id="{2242C265-5063-0546-0856-958DE0CFF75E}"/>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81" name="Oval 4880">
                      <a:extLst>
                        <a:ext uri="{FF2B5EF4-FFF2-40B4-BE49-F238E27FC236}">
                          <a16:creationId xmlns:a16="http://schemas.microsoft.com/office/drawing/2014/main" id="{8D2E34F2-2CF4-CF8F-7452-D62BB615BF80}"/>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870" name="Oval 4869">
                    <a:extLst>
                      <a:ext uri="{FF2B5EF4-FFF2-40B4-BE49-F238E27FC236}">
                        <a16:creationId xmlns:a16="http://schemas.microsoft.com/office/drawing/2014/main" id="{9A4F49B4-2E0E-B5AF-65ED-19D9CF43AED5}"/>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871" name="Group 4870">
                    <a:extLst>
                      <a:ext uri="{FF2B5EF4-FFF2-40B4-BE49-F238E27FC236}">
                        <a16:creationId xmlns:a16="http://schemas.microsoft.com/office/drawing/2014/main" id="{14E218E1-25EF-A2E2-FFB4-C38078A02F18}"/>
                      </a:ext>
                    </a:extLst>
                  </p:cNvPr>
                  <p:cNvGrpSpPr/>
                  <p:nvPr/>
                </p:nvGrpSpPr>
                <p:grpSpPr>
                  <a:xfrm>
                    <a:off x="8602136" y="3253738"/>
                    <a:ext cx="207433" cy="194734"/>
                    <a:chOff x="8170334" y="3854872"/>
                    <a:chExt cx="207433" cy="194734"/>
                  </a:xfrm>
                </p:grpSpPr>
                <p:sp>
                  <p:nvSpPr>
                    <p:cNvPr id="4876" name="Oval 4875">
                      <a:extLst>
                        <a:ext uri="{FF2B5EF4-FFF2-40B4-BE49-F238E27FC236}">
                          <a16:creationId xmlns:a16="http://schemas.microsoft.com/office/drawing/2014/main" id="{139CA905-1691-F328-8163-6D757F36F8C1}"/>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77" name="Oval 4876">
                      <a:extLst>
                        <a:ext uri="{FF2B5EF4-FFF2-40B4-BE49-F238E27FC236}">
                          <a16:creationId xmlns:a16="http://schemas.microsoft.com/office/drawing/2014/main" id="{3083BDCC-4DE9-2FCA-8BE4-03C5C8CD3D2D}"/>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78" name="Oval 4877">
                      <a:extLst>
                        <a:ext uri="{FF2B5EF4-FFF2-40B4-BE49-F238E27FC236}">
                          <a16:creationId xmlns:a16="http://schemas.microsoft.com/office/drawing/2014/main" id="{92FCCAC5-CCDE-23B9-FB19-E7496229A719}"/>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79" name="Oval 4878">
                      <a:extLst>
                        <a:ext uri="{FF2B5EF4-FFF2-40B4-BE49-F238E27FC236}">
                          <a16:creationId xmlns:a16="http://schemas.microsoft.com/office/drawing/2014/main" id="{C3763F9A-F819-CF86-E8D6-A90863C0253A}"/>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872" name="TextBox 4871">
                    <a:extLst>
                      <a:ext uri="{FF2B5EF4-FFF2-40B4-BE49-F238E27FC236}">
                        <a16:creationId xmlns:a16="http://schemas.microsoft.com/office/drawing/2014/main" id="{960E5996-7B93-D13B-E0C9-DF414CC819DF}"/>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873" name="Straight Connector 4872">
                    <a:extLst>
                      <a:ext uri="{FF2B5EF4-FFF2-40B4-BE49-F238E27FC236}">
                        <a16:creationId xmlns:a16="http://schemas.microsoft.com/office/drawing/2014/main" id="{8638C45B-43AA-BB20-1381-6C674ABC11FC}"/>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874" name="Straight Connector 4873">
                    <a:extLst>
                      <a:ext uri="{FF2B5EF4-FFF2-40B4-BE49-F238E27FC236}">
                        <a16:creationId xmlns:a16="http://schemas.microsoft.com/office/drawing/2014/main" id="{9561BAC6-EBD8-8B4B-FD47-B8A90B7EE967}"/>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875" name="Straight Connector 4874">
                    <a:extLst>
                      <a:ext uri="{FF2B5EF4-FFF2-40B4-BE49-F238E27FC236}">
                        <a16:creationId xmlns:a16="http://schemas.microsoft.com/office/drawing/2014/main" id="{3A52623B-FDD2-D29F-5D45-77776A845B63}"/>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864" name="Cross 4863">
                <a:extLst>
                  <a:ext uri="{FF2B5EF4-FFF2-40B4-BE49-F238E27FC236}">
                    <a16:creationId xmlns:a16="http://schemas.microsoft.com/office/drawing/2014/main" id="{1E2F222A-9F7C-D3A1-DDE3-FCC28B449DF5}"/>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6" name="Group 25">
              <a:extLst>
                <a:ext uri="{FF2B5EF4-FFF2-40B4-BE49-F238E27FC236}">
                  <a16:creationId xmlns:a16="http://schemas.microsoft.com/office/drawing/2014/main" id="{E75A32A2-92D5-3602-BE38-1C1D2E7E70A8}"/>
                </a:ext>
              </a:extLst>
            </p:cNvPr>
            <p:cNvGrpSpPr/>
            <p:nvPr/>
          </p:nvGrpSpPr>
          <p:grpSpPr>
            <a:xfrm rot="350176">
              <a:off x="6313465" y="2688724"/>
              <a:ext cx="764440" cy="402614"/>
              <a:chOff x="7971457" y="3351285"/>
              <a:chExt cx="1172687" cy="652208"/>
            </a:xfrm>
          </p:grpSpPr>
          <p:grpSp>
            <p:nvGrpSpPr>
              <p:cNvPr id="4841" name="Group 4840">
                <a:extLst>
                  <a:ext uri="{FF2B5EF4-FFF2-40B4-BE49-F238E27FC236}">
                    <a16:creationId xmlns:a16="http://schemas.microsoft.com/office/drawing/2014/main" id="{706D1222-FC20-E24E-8AB5-4045B8506A08}"/>
                  </a:ext>
                </a:extLst>
              </p:cNvPr>
              <p:cNvGrpSpPr>
                <a:grpSpLocks noChangeAspect="1"/>
              </p:cNvGrpSpPr>
              <p:nvPr/>
            </p:nvGrpSpPr>
            <p:grpSpPr>
              <a:xfrm>
                <a:off x="7971457" y="3351285"/>
                <a:ext cx="1172687" cy="652208"/>
                <a:chOff x="7694952" y="2860987"/>
                <a:chExt cx="1800210" cy="1001214"/>
              </a:xfrm>
            </p:grpSpPr>
            <p:sp>
              <p:nvSpPr>
                <p:cNvPr id="4843" name="Arc 4842">
                  <a:extLst>
                    <a:ext uri="{FF2B5EF4-FFF2-40B4-BE49-F238E27FC236}">
                      <a16:creationId xmlns:a16="http://schemas.microsoft.com/office/drawing/2014/main" id="{69E3E73B-14D7-C8CF-1B4C-B3965C936E5C}"/>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44" name="Arc 4843">
                  <a:extLst>
                    <a:ext uri="{FF2B5EF4-FFF2-40B4-BE49-F238E27FC236}">
                      <a16:creationId xmlns:a16="http://schemas.microsoft.com/office/drawing/2014/main" id="{A4FAB7A8-7F9B-63F7-8AD0-D497E87376C5}"/>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845" name="Group 4844">
                  <a:extLst>
                    <a:ext uri="{FF2B5EF4-FFF2-40B4-BE49-F238E27FC236}">
                      <a16:creationId xmlns:a16="http://schemas.microsoft.com/office/drawing/2014/main" id="{7085EC37-5FED-634F-EAB8-14F7CA1862D0}"/>
                    </a:ext>
                  </a:extLst>
                </p:cNvPr>
                <p:cNvGrpSpPr/>
                <p:nvPr/>
              </p:nvGrpSpPr>
              <p:grpSpPr>
                <a:xfrm rot="20315110">
                  <a:off x="7694952" y="3178123"/>
                  <a:ext cx="1800210" cy="684078"/>
                  <a:chOff x="7691967" y="3253738"/>
                  <a:chExt cx="1800210" cy="684078"/>
                </a:xfrm>
              </p:grpSpPr>
              <p:grpSp>
                <p:nvGrpSpPr>
                  <p:cNvPr id="4846" name="Group 4845">
                    <a:extLst>
                      <a:ext uri="{FF2B5EF4-FFF2-40B4-BE49-F238E27FC236}">
                        <a16:creationId xmlns:a16="http://schemas.microsoft.com/office/drawing/2014/main" id="{F611E834-1D8E-A926-8F9C-0EF23385519B}"/>
                      </a:ext>
                    </a:extLst>
                  </p:cNvPr>
                  <p:cNvGrpSpPr/>
                  <p:nvPr/>
                </p:nvGrpSpPr>
                <p:grpSpPr>
                  <a:xfrm>
                    <a:off x="7691967" y="3554306"/>
                    <a:ext cx="190500" cy="194734"/>
                    <a:chOff x="7738533" y="3702473"/>
                    <a:chExt cx="190500" cy="194734"/>
                  </a:xfrm>
                </p:grpSpPr>
                <p:sp>
                  <p:nvSpPr>
                    <p:cNvPr id="4860" name="Oval 4859">
                      <a:extLst>
                        <a:ext uri="{FF2B5EF4-FFF2-40B4-BE49-F238E27FC236}">
                          <a16:creationId xmlns:a16="http://schemas.microsoft.com/office/drawing/2014/main" id="{0C53813F-1023-4A71-F1C9-44216BF4D7EB}"/>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61" name="Oval 4860">
                      <a:extLst>
                        <a:ext uri="{FF2B5EF4-FFF2-40B4-BE49-F238E27FC236}">
                          <a16:creationId xmlns:a16="http://schemas.microsoft.com/office/drawing/2014/main" id="{2AFDEEBD-0319-2522-A5CF-13668B9D6B4C}"/>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62" name="Oval 4861">
                      <a:extLst>
                        <a:ext uri="{FF2B5EF4-FFF2-40B4-BE49-F238E27FC236}">
                          <a16:creationId xmlns:a16="http://schemas.microsoft.com/office/drawing/2014/main" id="{B7166646-0041-CA39-2E35-2206B8A7469E}"/>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847" name="Group 4846">
                    <a:extLst>
                      <a:ext uri="{FF2B5EF4-FFF2-40B4-BE49-F238E27FC236}">
                        <a16:creationId xmlns:a16="http://schemas.microsoft.com/office/drawing/2014/main" id="{9C86C06D-F6A6-BF48-5E81-252791D7C10F}"/>
                      </a:ext>
                    </a:extLst>
                  </p:cNvPr>
                  <p:cNvGrpSpPr/>
                  <p:nvPr/>
                </p:nvGrpSpPr>
                <p:grpSpPr>
                  <a:xfrm>
                    <a:off x="8111067" y="3511973"/>
                    <a:ext cx="135467" cy="182033"/>
                    <a:chOff x="8022167" y="3495040"/>
                    <a:chExt cx="135467" cy="182033"/>
                  </a:xfrm>
                </p:grpSpPr>
                <p:sp>
                  <p:nvSpPr>
                    <p:cNvPr id="4858" name="Oval 4857">
                      <a:extLst>
                        <a:ext uri="{FF2B5EF4-FFF2-40B4-BE49-F238E27FC236}">
                          <a16:creationId xmlns:a16="http://schemas.microsoft.com/office/drawing/2014/main" id="{0762BC7B-7232-6916-D11E-BB2050DF0465}"/>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59" name="Oval 4858">
                      <a:extLst>
                        <a:ext uri="{FF2B5EF4-FFF2-40B4-BE49-F238E27FC236}">
                          <a16:creationId xmlns:a16="http://schemas.microsoft.com/office/drawing/2014/main" id="{0007D193-B516-ACF8-EA27-7C9BB817E9DB}"/>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848" name="Oval 4847">
                    <a:extLst>
                      <a:ext uri="{FF2B5EF4-FFF2-40B4-BE49-F238E27FC236}">
                        <a16:creationId xmlns:a16="http://schemas.microsoft.com/office/drawing/2014/main" id="{4147B7B1-22C8-EE35-6E12-06A2C73F22C0}"/>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849" name="Group 4848">
                    <a:extLst>
                      <a:ext uri="{FF2B5EF4-FFF2-40B4-BE49-F238E27FC236}">
                        <a16:creationId xmlns:a16="http://schemas.microsoft.com/office/drawing/2014/main" id="{CFD9B584-0A0B-C960-8DEB-206828840BD2}"/>
                      </a:ext>
                    </a:extLst>
                  </p:cNvPr>
                  <p:cNvGrpSpPr/>
                  <p:nvPr/>
                </p:nvGrpSpPr>
                <p:grpSpPr>
                  <a:xfrm>
                    <a:off x="8602136" y="3253738"/>
                    <a:ext cx="207433" cy="194734"/>
                    <a:chOff x="8170334" y="3854872"/>
                    <a:chExt cx="207433" cy="194734"/>
                  </a:xfrm>
                </p:grpSpPr>
                <p:sp>
                  <p:nvSpPr>
                    <p:cNvPr id="4854" name="Oval 4853">
                      <a:extLst>
                        <a:ext uri="{FF2B5EF4-FFF2-40B4-BE49-F238E27FC236}">
                          <a16:creationId xmlns:a16="http://schemas.microsoft.com/office/drawing/2014/main" id="{EC86E8EF-86E9-8289-7E36-3768CC71EEED}"/>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55" name="Oval 4854">
                      <a:extLst>
                        <a:ext uri="{FF2B5EF4-FFF2-40B4-BE49-F238E27FC236}">
                          <a16:creationId xmlns:a16="http://schemas.microsoft.com/office/drawing/2014/main" id="{B1570550-170F-155A-6432-E01DFABBFCDA}"/>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56" name="Oval 4855">
                      <a:extLst>
                        <a:ext uri="{FF2B5EF4-FFF2-40B4-BE49-F238E27FC236}">
                          <a16:creationId xmlns:a16="http://schemas.microsoft.com/office/drawing/2014/main" id="{404DB399-63F5-AC2F-CEC2-FB01E917A356}"/>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57" name="Oval 4856">
                      <a:extLst>
                        <a:ext uri="{FF2B5EF4-FFF2-40B4-BE49-F238E27FC236}">
                          <a16:creationId xmlns:a16="http://schemas.microsoft.com/office/drawing/2014/main" id="{226DC218-7F01-6981-18D2-960C42E53EFA}"/>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850" name="TextBox 4849">
                    <a:extLst>
                      <a:ext uri="{FF2B5EF4-FFF2-40B4-BE49-F238E27FC236}">
                        <a16:creationId xmlns:a16="http://schemas.microsoft.com/office/drawing/2014/main" id="{4DAAE723-EE6F-4872-E247-BC543FF0CFB8}"/>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851" name="Straight Connector 4850">
                    <a:extLst>
                      <a:ext uri="{FF2B5EF4-FFF2-40B4-BE49-F238E27FC236}">
                        <a16:creationId xmlns:a16="http://schemas.microsoft.com/office/drawing/2014/main" id="{04EDCEB0-4A80-2125-D749-C58E65434D8E}"/>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852" name="Straight Connector 4851">
                    <a:extLst>
                      <a:ext uri="{FF2B5EF4-FFF2-40B4-BE49-F238E27FC236}">
                        <a16:creationId xmlns:a16="http://schemas.microsoft.com/office/drawing/2014/main" id="{7E6DEBA2-4729-FC93-A1F6-0F61BAD58C4B}"/>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853" name="Straight Connector 4852">
                    <a:extLst>
                      <a:ext uri="{FF2B5EF4-FFF2-40B4-BE49-F238E27FC236}">
                        <a16:creationId xmlns:a16="http://schemas.microsoft.com/office/drawing/2014/main" id="{2A80D3DA-E116-D403-CBD2-1D8E01DCF6CC}"/>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842" name="Cross 4841">
                <a:extLst>
                  <a:ext uri="{FF2B5EF4-FFF2-40B4-BE49-F238E27FC236}">
                    <a16:creationId xmlns:a16="http://schemas.microsoft.com/office/drawing/2014/main" id="{5DCA84CD-D585-9E2C-9997-940493B1D9CA}"/>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7" name="Group 26">
              <a:extLst>
                <a:ext uri="{FF2B5EF4-FFF2-40B4-BE49-F238E27FC236}">
                  <a16:creationId xmlns:a16="http://schemas.microsoft.com/office/drawing/2014/main" id="{D055B151-8AB5-84E4-8583-84C001DD9E30}"/>
                </a:ext>
              </a:extLst>
            </p:cNvPr>
            <p:cNvGrpSpPr/>
            <p:nvPr/>
          </p:nvGrpSpPr>
          <p:grpSpPr>
            <a:xfrm rot="12695512">
              <a:off x="4550600" y="3476667"/>
              <a:ext cx="764440" cy="402614"/>
              <a:chOff x="7971457" y="3351285"/>
              <a:chExt cx="1172687" cy="652208"/>
            </a:xfrm>
          </p:grpSpPr>
          <p:grpSp>
            <p:nvGrpSpPr>
              <p:cNvPr id="4819" name="Group 4818">
                <a:extLst>
                  <a:ext uri="{FF2B5EF4-FFF2-40B4-BE49-F238E27FC236}">
                    <a16:creationId xmlns:a16="http://schemas.microsoft.com/office/drawing/2014/main" id="{0DAF3237-DA6D-62DA-62F2-169C0FF2AC01}"/>
                  </a:ext>
                </a:extLst>
              </p:cNvPr>
              <p:cNvGrpSpPr>
                <a:grpSpLocks noChangeAspect="1"/>
              </p:cNvGrpSpPr>
              <p:nvPr/>
            </p:nvGrpSpPr>
            <p:grpSpPr>
              <a:xfrm>
                <a:off x="7971457" y="3351285"/>
                <a:ext cx="1172687" cy="652208"/>
                <a:chOff x="7694952" y="2860987"/>
                <a:chExt cx="1800210" cy="1001214"/>
              </a:xfrm>
            </p:grpSpPr>
            <p:sp>
              <p:nvSpPr>
                <p:cNvPr id="4821" name="Arc 4820">
                  <a:extLst>
                    <a:ext uri="{FF2B5EF4-FFF2-40B4-BE49-F238E27FC236}">
                      <a16:creationId xmlns:a16="http://schemas.microsoft.com/office/drawing/2014/main" id="{0E51AE90-4FD6-5354-CDC0-B3639FA0F422}"/>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22" name="Arc 4821">
                  <a:extLst>
                    <a:ext uri="{FF2B5EF4-FFF2-40B4-BE49-F238E27FC236}">
                      <a16:creationId xmlns:a16="http://schemas.microsoft.com/office/drawing/2014/main" id="{A6F0982C-8A67-F21E-68AE-665360588ED7}"/>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823" name="Group 4822">
                  <a:extLst>
                    <a:ext uri="{FF2B5EF4-FFF2-40B4-BE49-F238E27FC236}">
                      <a16:creationId xmlns:a16="http://schemas.microsoft.com/office/drawing/2014/main" id="{A6945916-9A13-CA48-0455-4E779FFE77C5}"/>
                    </a:ext>
                  </a:extLst>
                </p:cNvPr>
                <p:cNvGrpSpPr/>
                <p:nvPr/>
              </p:nvGrpSpPr>
              <p:grpSpPr>
                <a:xfrm rot="20315110">
                  <a:off x="7694952" y="3178123"/>
                  <a:ext cx="1800210" cy="684078"/>
                  <a:chOff x="7691967" y="3253738"/>
                  <a:chExt cx="1800210" cy="684078"/>
                </a:xfrm>
              </p:grpSpPr>
              <p:grpSp>
                <p:nvGrpSpPr>
                  <p:cNvPr id="4824" name="Group 4823">
                    <a:extLst>
                      <a:ext uri="{FF2B5EF4-FFF2-40B4-BE49-F238E27FC236}">
                        <a16:creationId xmlns:a16="http://schemas.microsoft.com/office/drawing/2014/main" id="{97CB8AA7-B1B9-38B4-E895-E97B5BDE4D23}"/>
                      </a:ext>
                    </a:extLst>
                  </p:cNvPr>
                  <p:cNvGrpSpPr/>
                  <p:nvPr/>
                </p:nvGrpSpPr>
                <p:grpSpPr>
                  <a:xfrm>
                    <a:off x="7691967" y="3554306"/>
                    <a:ext cx="190500" cy="194734"/>
                    <a:chOff x="7738533" y="3702473"/>
                    <a:chExt cx="190500" cy="194734"/>
                  </a:xfrm>
                </p:grpSpPr>
                <p:sp>
                  <p:nvSpPr>
                    <p:cNvPr id="4838" name="Oval 4837">
                      <a:extLst>
                        <a:ext uri="{FF2B5EF4-FFF2-40B4-BE49-F238E27FC236}">
                          <a16:creationId xmlns:a16="http://schemas.microsoft.com/office/drawing/2014/main" id="{03100825-E40F-E5F8-EF82-6C829CCA099A}"/>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39" name="Oval 4838">
                      <a:extLst>
                        <a:ext uri="{FF2B5EF4-FFF2-40B4-BE49-F238E27FC236}">
                          <a16:creationId xmlns:a16="http://schemas.microsoft.com/office/drawing/2014/main" id="{7D09860E-3494-94D8-37FC-D1B77E42A9B8}"/>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40" name="Oval 4839">
                      <a:extLst>
                        <a:ext uri="{FF2B5EF4-FFF2-40B4-BE49-F238E27FC236}">
                          <a16:creationId xmlns:a16="http://schemas.microsoft.com/office/drawing/2014/main" id="{2C9DE225-7F2B-B04B-ED23-B996E0A14226}"/>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825" name="Group 4824">
                    <a:extLst>
                      <a:ext uri="{FF2B5EF4-FFF2-40B4-BE49-F238E27FC236}">
                        <a16:creationId xmlns:a16="http://schemas.microsoft.com/office/drawing/2014/main" id="{C5CE7D4C-14B4-232A-47B7-85DAB530D2EA}"/>
                      </a:ext>
                    </a:extLst>
                  </p:cNvPr>
                  <p:cNvGrpSpPr/>
                  <p:nvPr/>
                </p:nvGrpSpPr>
                <p:grpSpPr>
                  <a:xfrm>
                    <a:off x="8111067" y="3511973"/>
                    <a:ext cx="135467" cy="182033"/>
                    <a:chOff x="8022167" y="3495040"/>
                    <a:chExt cx="135467" cy="182033"/>
                  </a:xfrm>
                </p:grpSpPr>
                <p:sp>
                  <p:nvSpPr>
                    <p:cNvPr id="4836" name="Oval 4835">
                      <a:extLst>
                        <a:ext uri="{FF2B5EF4-FFF2-40B4-BE49-F238E27FC236}">
                          <a16:creationId xmlns:a16="http://schemas.microsoft.com/office/drawing/2014/main" id="{8D1E8BAB-68EC-0C6F-239F-83D641BD581D}"/>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37" name="Oval 4836">
                      <a:extLst>
                        <a:ext uri="{FF2B5EF4-FFF2-40B4-BE49-F238E27FC236}">
                          <a16:creationId xmlns:a16="http://schemas.microsoft.com/office/drawing/2014/main" id="{703A8A39-7117-4480-551C-DE872EA93FE2}"/>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826" name="Oval 4825">
                    <a:extLst>
                      <a:ext uri="{FF2B5EF4-FFF2-40B4-BE49-F238E27FC236}">
                        <a16:creationId xmlns:a16="http://schemas.microsoft.com/office/drawing/2014/main" id="{DDB49832-467A-62BA-60D1-280F16EEF4F8}"/>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827" name="Group 4826">
                    <a:extLst>
                      <a:ext uri="{FF2B5EF4-FFF2-40B4-BE49-F238E27FC236}">
                        <a16:creationId xmlns:a16="http://schemas.microsoft.com/office/drawing/2014/main" id="{F10C1D8B-6D61-7211-39E2-D8BD94AF2B39}"/>
                      </a:ext>
                    </a:extLst>
                  </p:cNvPr>
                  <p:cNvGrpSpPr/>
                  <p:nvPr/>
                </p:nvGrpSpPr>
                <p:grpSpPr>
                  <a:xfrm>
                    <a:off x="8602136" y="3253738"/>
                    <a:ext cx="207433" cy="194734"/>
                    <a:chOff x="8170334" y="3854872"/>
                    <a:chExt cx="207433" cy="194734"/>
                  </a:xfrm>
                </p:grpSpPr>
                <p:sp>
                  <p:nvSpPr>
                    <p:cNvPr id="4832" name="Oval 4831">
                      <a:extLst>
                        <a:ext uri="{FF2B5EF4-FFF2-40B4-BE49-F238E27FC236}">
                          <a16:creationId xmlns:a16="http://schemas.microsoft.com/office/drawing/2014/main" id="{A9B14553-EEB7-81C5-4902-F521B600E924}"/>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33" name="Oval 4832">
                      <a:extLst>
                        <a:ext uri="{FF2B5EF4-FFF2-40B4-BE49-F238E27FC236}">
                          <a16:creationId xmlns:a16="http://schemas.microsoft.com/office/drawing/2014/main" id="{E1C1E0BA-052F-BD48-710C-CCFA7AA01016}"/>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34" name="Oval 4833">
                      <a:extLst>
                        <a:ext uri="{FF2B5EF4-FFF2-40B4-BE49-F238E27FC236}">
                          <a16:creationId xmlns:a16="http://schemas.microsoft.com/office/drawing/2014/main" id="{1CF4751F-4E76-095E-0C00-13219924943B}"/>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35" name="Oval 4834">
                      <a:extLst>
                        <a:ext uri="{FF2B5EF4-FFF2-40B4-BE49-F238E27FC236}">
                          <a16:creationId xmlns:a16="http://schemas.microsoft.com/office/drawing/2014/main" id="{9C3958B4-41E9-75FB-1EE1-C92102E8A0FC}"/>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828" name="TextBox 4827">
                    <a:extLst>
                      <a:ext uri="{FF2B5EF4-FFF2-40B4-BE49-F238E27FC236}">
                        <a16:creationId xmlns:a16="http://schemas.microsoft.com/office/drawing/2014/main" id="{5839B250-5739-F216-B7E7-B545288B9493}"/>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829" name="Straight Connector 4828">
                    <a:extLst>
                      <a:ext uri="{FF2B5EF4-FFF2-40B4-BE49-F238E27FC236}">
                        <a16:creationId xmlns:a16="http://schemas.microsoft.com/office/drawing/2014/main" id="{4D64C278-3FEF-FB59-CC22-3C9523303D87}"/>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830" name="Straight Connector 4829">
                    <a:extLst>
                      <a:ext uri="{FF2B5EF4-FFF2-40B4-BE49-F238E27FC236}">
                        <a16:creationId xmlns:a16="http://schemas.microsoft.com/office/drawing/2014/main" id="{C0B875C7-248A-F82A-3943-852035EB5B84}"/>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831" name="Straight Connector 4830">
                    <a:extLst>
                      <a:ext uri="{FF2B5EF4-FFF2-40B4-BE49-F238E27FC236}">
                        <a16:creationId xmlns:a16="http://schemas.microsoft.com/office/drawing/2014/main" id="{62C78877-7C73-845E-5FF8-F177409E2793}"/>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820" name="Cross 4819">
                <a:extLst>
                  <a:ext uri="{FF2B5EF4-FFF2-40B4-BE49-F238E27FC236}">
                    <a16:creationId xmlns:a16="http://schemas.microsoft.com/office/drawing/2014/main" id="{46134238-1376-A8EF-1DC3-E93268E87EC5}"/>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8" name="Group 27">
              <a:extLst>
                <a:ext uri="{FF2B5EF4-FFF2-40B4-BE49-F238E27FC236}">
                  <a16:creationId xmlns:a16="http://schemas.microsoft.com/office/drawing/2014/main" id="{ECFA8F02-3847-EE39-35CD-5E706F81B952}"/>
                </a:ext>
              </a:extLst>
            </p:cNvPr>
            <p:cNvGrpSpPr/>
            <p:nvPr/>
          </p:nvGrpSpPr>
          <p:grpSpPr>
            <a:xfrm rot="8106345">
              <a:off x="5188403" y="3216671"/>
              <a:ext cx="764440" cy="402614"/>
              <a:chOff x="7971457" y="3351285"/>
              <a:chExt cx="1172687" cy="652208"/>
            </a:xfrm>
          </p:grpSpPr>
          <p:grpSp>
            <p:nvGrpSpPr>
              <p:cNvPr id="4362" name="Group 4361">
                <a:extLst>
                  <a:ext uri="{FF2B5EF4-FFF2-40B4-BE49-F238E27FC236}">
                    <a16:creationId xmlns:a16="http://schemas.microsoft.com/office/drawing/2014/main" id="{1AA94763-9161-D0DE-BDBD-82A33C9A27A1}"/>
                  </a:ext>
                </a:extLst>
              </p:cNvPr>
              <p:cNvGrpSpPr>
                <a:grpSpLocks noChangeAspect="1"/>
              </p:cNvGrpSpPr>
              <p:nvPr/>
            </p:nvGrpSpPr>
            <p:grpSpPr>
              <a:xfrm>
                <a:off x="7971457" y="3351285"/>
                <a:ext cx="1172687" cy="652208"/>
                <a:chOff x="7694952" y="2860987"/>
                <a:chExt cx="1800210" cy="1001214"/>
              </a:xfrm>
            </p:grpSpPr>
            <p:sp>
              <p:nvSpPr>
                <p:cNvPr id="4479" name="Arc 4478">
                  <a:extLst>
                    <a:ext uri="{FF2B5EF4-FFF2-40B4-BE49-F238E27FC236}">
                      <a16:creationId xmlns:a16="http://schemas.microsoft.com/office/drawing/2014/main" id="{F6EA005A-4560-9794-1F63-A539BF8543D4}"/>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00" name="Arc 4799">
                  <a:extLst>
                    <a:ext uri="{FF2B5EF4-FFF2-40B4-BE49-F238E27FC236}">
                      <a16:creationId xmlns:a16="http://schemas.microsoft.com/office/drawing/2014/main" id="{1824EF67-18CE-73DE-E3FE-16E828B05A94}"/>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801" name="Group 4800">
                  <a:extLst>
                    <a:ext uri="{FF2B5EF4-FFF2-40B4-BE49-F238E27FC236}">
                      <a16:creationId xmlns:a16="http://schemas.microsoft.com/office/drawing/2014/main" id="{3000CC9C-A77C-5190-5380-5809ED28A2AD}"/>
                    </a:ext>
                  </a:extLst>
                </p:cNvPr>
                <p:cNvGrpSpPr/>
                <p:nvPr/>
              </p:nvGrpSpPr>
              <p:grpSpPr>
                <a:xfrm rot="20315110">
                  <a:off x="7694952" y="3178123"/>
                  <a:ext cx="1800210" cy="684078"/>
                  <a:chOff x="7691967" y="3253738"/>
                  <a:chExt cx="1800210" cy="684078"/>
                </a:xfrm>
              </p:grpSpPr>
              <p:grpSp>
                <p:nvGrpSpPr>
                  <p:cNvPr id="4802" name="Group 4801">
                    <a:extLst>
                      <a:ext uri="{FF2B5EF4-FFF2-40B4-BE49-F238E27FC236}">
                        <a16:creationId xmlns:a16="http://schemas.microsoft.com/office/drawing/2014/main" id="{9481CE8F-8D1B-845D-3945-8B15FEF8D031}"/>
                      </a:ext>
                    </a:extLst>
                  </p:cNvPr>
                  <p:cNvGrpSpPr/>
                  <p:nvPr/>
                </p:nvGrpSpPr>
                <p:grpSpPr>
                  <a:xfrm>
                    <a:off x="7691967" y="3554306"/>
                    <a:ext cx="190500" cy="194734"/>
                    <a:chOff x="7738533" y="3702473"/>
                    <a:chExt cx="190500" cy="194734"/>
                  </a:xfrm>
                </p:grpSpPr>
                <p:sp>
                  <p:nvSpPr>
                    <p:cNvPr id="4816" name="Oval 4815">
                      <a:extLst>
                        <a:ext uri="{FF2B5EF4-FFF2-40B4-BE49-F238E27FC236}">
                          <a16:creationId xmlns:a16="http://schemas.microsoft.com/office/drawing/2014/main" id="{50F39625-744F-9E44-0800-E7ABF2F66E50}"/>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17" name="Oval 4816">
                      <a:extLst>
                        <a:ext uri="{FF2B5EF4-FFF2-40B4-BE49-F238E27FC236}">
                          <a16:creationId xmlns:a16="http://schemas.microsoft.com/office/drawing/2014/main" id="{43FC0A28-7F26-60C5-C3D6-5B58028055F8}"/>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18" name="Oval 4817">
                      <a:extLst>
                        <a:ext uri="{FF2B5EF4-FFF2-40B4-BE49-F238E27FC236}">
                          <a16:creationId xmlns:a16="http://schemas.microsoft.com/office/drawing/2014/main" id="{CC474EB2-F34E-9DF6-A1E9-623E6104689E}"/>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803" name="Group 4802">
                    <a:extLst>
                      <a:ext uri="{FF2B5EF4-FFF2-40B4-BE49-F238E27FC236}">
                        <a16:creationId xmlns:a16="http://schemas.microsoft.com/office/drawing/2014/main" id="{961BC047-DF24-B857-CEFF-EDF34C2E756C}"/>
                      </a:ext>
                    </a:extLst>
                  </p:cNvPr>
                  <p:cNvGrpSpPr/>
                  <p:nvPr/>
                </p:nvGrpSpPr>
                <p:grpSpPr>
                  <a:xfrm>
                    <a:off x="8111067" y="3511973"/>
                    <a:ext cx="135467" cy="182033"/>
                    <a:chOff x="8022167" y="3495040"/>
                    <a:chExt cx="135467" cy="182033"/>
                  </a:xfrm>
                </p:grpSpPr>
                <p:sp>
                  <p:nvSpPr>
                    <p:cNvPr id="4814" name="Oval 4813">
                      <a:extLst>
                        <a:ext uri="{FF2B5EF4-FFF2-40B4-BE49-F238E27FC236}">
                          <a16:creationId xmlns:a16="http://schemas.microsoft.com/office/drawing/2014/main" id="{89C9B584-6A4F-338C-BA20-E7DFB9F15828}"/>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15" name="Oval 4814">
                      <a:extLst>
                        <a:ext uri="{FF2B5EF4-FFF2-40B4-BE49-F238E27FC236}">
                          <a16:creationId xmlns:a16="http://schemas.microsoft.com/office/drawing/2014/main" id="{8A175F3B-2B6E-0EE9-CE61-781D85B80EAF}"/>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804" name="Oval 4803">
                    <a:extLst>
                      <a:ext uri="{FF2B5EF4-FFF2-40B4-BE49-F238E27FC236}">
                        <a16:creationId xmlns:a16="http://schemas.microsoft.com/office/drawing/2014/main" id="{46F4945E-42EB-C711-3750-C1FCA8E24FD3}"/>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805" name="Group 4804">
                    <a:extLst>
                      <a:ext uri="{FF2B5EF4-FFF2-40B4-BE49-F238E27FC236}">
                        <a16:creationId xmlns:a16="http://schemas.microsoft.com/office/drawing/2014/main" id="{44D9BA4E-71E0-7145-8B2F-9612F9F75653}"/>
                      </a:ext>
                    </a:extLst>
                  </p:cNvPr>
                  <p:cNvGrpSpPr/>
                  <p:nvPr/>
                </p:nvGrpSpPr>
                <p:grpSpPr>
                  <a:xfrm>
                    <a:off x="8602136" y="3253738"/>
                    <a:ext cx="207433" cy="194734"/>
                    <a:chOff x="8170334" y="3854872"/>
                    <a:chExt cx="207433" cy="194734"/>
                  </a:xfrm>
                </p:grpSpPr>
                <p:sp>
                  <p:nvSpPr>
                    <p:cNvPr id="4810" name="Oval 4809">
                      <a:extLst>
                        <a:ext uri="{FF2B5EF4-FFF2-40B4-BE49-F238E27FC236}">
                          <a16:creationId xmlns:a16="http://schemas.microsoft.com/office/drawing/2014/main" id="{9CCD4B4D-DF56-3DD4-4C03-66ECB9D24FA0}"/>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11" name="Oval 4810">
                      <a:extLst>
                        <a:ext uri="{FF2B5EF4-FFF2-40B4-BE49-F238E27FC236}">
                          <a16:creationId xmlns:a16="http://schemas.microsoft.com/office/drawing/2014/main" id="{CAE9A0AC-BB93-8680-60A5-CE9DCA6D66EC}"/>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12" name="Oval 4811">
                      <a:extLst>
                        <a:ext uri="{FF2B5EF4-FFF2-40B4-BE49-F238E27FC236}">
                          <a16:creationId xmlns:a16="http://schemas.microsoft.com/office/drawing/2014/main" id="{A278FBAF-DDE4-7361-AEF3-308B5D29C6A0}"/>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813" name="Oval 4812">
                      <a:extLst>
                        <a:ext uri="{FF2B5EF4-FFF2-40B4-BE49-F238E27FC236}">
                          <a16:creationId xmlns:a16="http://schemas.microsoft.com/office/drawing/2014/main" id="{76022034-062F-198A-2445-8A7451D325C7}"/>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806" name="TextBox 4805">
                    <a:extLst>
                      <a:ext uri="{FF2B5EF4-FFF2-40B4-BE49-F238E27FC236}">
                        <a16:creationId xmlns:a16="http://schemas.microsoft.com/office/drawing/2014/main" id="{1BFAE940-BBC1-91FF-13E0-0BB52653182C}"/>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807" name="Straight Connector 4806">
                    <a:extLst>
                      <a:ext uri="{FF2B5EF4-FFF2-40B4-BE49-F238E27FC236}">
                        <a16:creationId xmlns:a16="http://schemas.microsoft.com/office/drawing/2014/main" id="{3EB6C4B6-9B43-D3BE-DC4A-37818233BA98}"/>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808" name="Straight Connector 4807">
                    <a:extLst>
                      <a:ext uri="{FF2B5EF4-FFF2-40B4-BE49-F238E27FC236}">
                        <a16:creationId xmlns:a16="http://schemas.microsoft.com/office/drawing/2014/main" id="{C127572C-B4BC-3886-653B-A4DD3747FE39}"/>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809" name="Straight Connector 4808">
                    <a:extLst>
                      <a:ext uri="{FF2B5EF4-FFF2-40B4-BE49-F238E27FC236}">
                        <a16:creationId xmlns:a16="http://schemas.microsoft.com/office/drawing/2014/main" id="{145CBECC-5295-B330-5595-3D416D2A23BD}"/>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478" name="Cross 4477">
                <a:extLst>
                  <a:ext uri="{FF2B5EF4-FFF2-40B4-BE49-F238E27FC236}">
                    <a16:creationId xmlns:a16="http://schemas.microsoft.com/office/drawing/2014/main" id="{5FD994AB-D1F9-845E-A4CC-CDE822714F35}"/>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9" name="Group 28">
              <a:extLst>
                <a:ext uri="{FF2B5EF4-FFF2-40B4-BE49-F238E27FC236}">
                  <a16:creationId xmlns:a16="http://schemas.microsoft.com/office/drawing/2014/main" id="{90456147-000D-5467-B250-A89818E306E1}"/>
                </a:ext>
              </a:extLst>
            </p:cNvPr>
            <p:cNvGrpSpPr/>
            <p:nvPr/>
          </p:nvGrpSpPr>
          <p:grpSpPr>
            <a:xfrm rot="13470748">
              <a:off x="7003787" y="2884495"/>
              <a:ext cx="764439" cy="402614"/>
              <a:chOff x="7971457" y="3351285"/>
              <a:chExt cx="1172687" cy="652208"/>
            </a:xfrm>
          </p:grpSpPr>
          <p:grpSp>
            <p:nvGrpSpPr>
              <p:cNvPr id="4788" name="Group 4787">
                <a:extLst>
                  <a:ext uri="{FF2B5EF4-FFF2-40B4-BE49-F238E27FC236}">
                    <a16:creationId xmlns:a16="http://schemas.microsoft.com/office/drawing/2014/main" id="{FB260159-0800-C486-85FA-A9727A04FBFC}"/>
                  </a:ext>
                </a:extLst>
              </p:cNvPr>
              <p:cNvGrpSpPr>
                <a:grpSpLocks noChangeAspect="1"/>
              </p:cNvGrpSpPr>
              <p:nvPr/>
            </p:nvGrpSpPr>
            <p:grpSpPr>
              <a:xfrm>
                <a:off x="7971457" y="3351285"/>
                <a:ext cx="1172687" cy="652208"/>
                <a:chOff x="7694952" y="2860987"/>
                <a:chExt cx="1800210" cy="1001214"/>
              </a:xfrm>
            </p:grpSpPr>
            <p:sp>
              <p:nvSpPr>
                <p:cNvPr id="4790" name="Arc 4789">
                  <a:extLst>
                    <a:ext uri="{FF2B5EF4-FFF2-40B4-BE49-F238E27FC236}">
                      <a16:creationId xmlns:a16="http://schemas.microsoft.com/office/drawing/2014/main" id="{E1F8C6CF-E7BB-7428-452F-60FD3C70D1A4}"/>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91" name="Arc 4790">
                  <a:extLst>
                    <a:ext uri="{FF2B5EF4-FFF2-40B4-BE49-F238E27FC236}">
                      <a16:creationId xmlns:a16="http://schemas.microsoft.com/office/drawing/2014/main" id="{A5096D47-523C-9384-1124-67FA3F390CED}"/>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792" name="Group 4791">
                  <a:extLst>
                    <a:ext uri="{FF2B5EF4-FFF2-40B4-BE49-F238E27FC236}">
                      <a16:creationId xmlns:a16="http://schemas.microsoft.com/office/drawing/2014/main" id="{EA63E1DA-33EC-34B3-CA71-CDE93F531182}"/>
                    </a:ext>
                  </a:extLst>
                </p:cNvPr>
                <p:cNvGrpSpPr/>
                <p:nvPr/>
              </p:nvGrpSpPr>
              <p:grpSpPr>
                <a:xfrm rot="20315110">
                  <a:off x="7694952" y="3178123"/>
                  <a:ext cx="1800210" cy="684078"/>
                  <a:chOff x="7691967" y="3253738"/>
                  <a:chExt cx="1800210" cy="684078"/>
                </a:xfrm>
              </p:grpSpPr>
              <p:grpSp>
                <p:nvGrpSpPr>
                  <p:cNvPr id="4793" name="Group 4792">
                    <a:extLst>
                      <a:ext uri="{FF2B5EF4-FFF2-40B4-BE49-F238E27FC236}">
                        <a16:creationId xmlns:a16="http://schemas.microsoft.com/office/drawing/2014/main" id="{A19B497A-A875-C393-9E10-4003DB9258C9}"/>
                      </a:ext>
                    </a:extLst>
                  </p:cNvPr>
                  <p:cNvGrpSpPr/>
                  <p:nvPr/>
                </p:nvGrpSpPr>
                <p:grpSpPr>
                  <a:xfrm>
                    <a:off x="7691967" y="3554306"/>
                    <a:ext cx="190500" cy="194734"/>
                    <a:chOff x="7738533" y="3702473"/>
                    <a:chExt cx="190500" cy="194734"/>
                  </a:xfrm>
                </p:grpSpPr>
                <p:sp>
                  <p:nvSpPr>
                    <p:cNvPr id="4359" name="Oval 4358">
                      <a:extLst>
                        <a:ext uri="{FF2B5EF4-FFF2-40B4-BE49-F238E27FC236}">
                          <a16:creationId xmlns:a16="http://schemas.microsoft.com/office/drawing/2014/main" id="{EFFA7DD9-E325-A04E-29FD-7B218FAE9EEA}"/>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60" name="Oval 4359">
                      <a:extLst>
                        <a:ext uri="{FF2B5EF4-FFF2-40B4-BE49-F238E27FC236}">
                          <a16:creationId xmlns:a16="http://schemas.microsoft.com/office/drawing/2014/main" id="{46DBC6DE-3FFD-DEE9-14E6-2E6959655EDF}"/>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61" name="Oval 4360">
                      <a:extLst>
                        <a:ext uri="{FF2B5EF4-FFF2-40B4-BE49-F238E27FC236}">
                          <a16:creationId xmlns:a16="http://schemas.microsoft.com/office/drawing/2014/main" id="{95480FCB-B6F9-1272-7542-9C73E63A6674}"/>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794" name="Group 4793">
                    <a:extLst>
                      <a:ext uri="{FF2B5EF4-FFF2-40B4-BE49-F238E27FC236}">
                        <a16:creationId xmlns:a16="http://schemas.microsoft.com/office/drawing/2014/main" id="{D5A01559-DA76-7971-2515-8E3335903FFF}"/>
                      </a:ext>
                    </a:extLst>
                  </p:cNvPr>
                  <p:cNvGrpSpPr/>
                  <p:nvPr/>
                </p:nvGrpSpPr>
                <p:grpSpPr>
                  <a:xfrm>
                    <a:off x="8111067" y="3511973"/>
                    <a:ext cx="135467" cy="182033"/>
                    <a:chOff x="8022167" y="3495040"/>
                    <a:chExt cx="135467" cy="182033"/>
                  </a:xfrm>
                </p:grpSpPr>
                <p:sp>
                  <p:nvSpPr>
                    <p:cNvPr id="4357" name="Oval 4356">
                      <a:extLst>
                        <a:ext uri="{FF2B5EF4-FFF2-40B4-BE49-F238E27FC236}">
                          <a16:creationId xmlns:a16="http://schemas.microsoft.com/office/drawing/2014/main" id="{6AFE9E83-5BE6-9F6C-0FDF-E619D42B2098}"/>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58" name="Oval 4357">
                      <a:extLst>
                        <a:ext uri="{FF2B5EF4-FFF2-40B4-BE49-F238E27FC236}">
                          <a16:creationId xmlns:a16="http://schemas.microsoft.com/office/drawing/2014/main" id="{CC16622F-4F03-4295-273D-0541C7E6CAEF}"/>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795" name="Oval 4794">
                    <a:extLst>
                      <a:ext uri="{FF2B5EF4-FFF2-40B4-BE49-F238E27FC236}">
                        <a16:creationId xmlns:a16="http://schemas.microsoft.com/office/drawing/2014/main" id="{36B50279-3EC2-8FD8-8557-2A7196AB5292}"/>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796" name="Group 4795">
                    <a:extLst>
                      <a:ext uri="{FF2B5EF4-FFF2-40B4-BE49-F238E27FC236}">
                        <a16:creationId xmlns:a16="http://schemas.microsoft.com/office/drawing/2014/main" id="{C3541884-7ECD-F7F0-8A2F-E9286D914CE2}"/>
                      </a:ext>
                    </a:extLst>
                  </p:cNvPr>
                  <p:cNvGrpSpPr/>
                  <p:nvPr/>
                </p:nvGrpSpPr>
                <p:grpSpPr>
                  <a:xfrm>
                    <a:off x="8602136" y="3253738"/>
                    <a:ext cx="207433" cy="194734"/>
                    <a:chOff x="8170334" y="3854872"/>
                    <a:chExt cx="207433" cy="194734"/>
                  </a:xfrm>
                </p:grpSpPr>
                <p:sp>
                  <p:nvSpPr>
                    <p:cNvPr id="4353" name="Oval 4352">
                      <a:extLst>
                        <a:ext uri="{FF2B5EF4-FFF2-40B4-BE49-F238E27FC236}">
                          <a16:creationId xmlns:a16="http://schemas.microsoft.com/office/drawing/2014/main" id="{1BE05F5A-3C6D-7EC9-9691-6D89BF8BB87D}"/>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54" name="Oval 4353">
                      <a:extLst>
                        <a:ext uri="{FF2B5EF4-FFF2-40B4-BE49-F238E27FC236}">
                          <a16:creationId xmlns:a16="http://schemas.microsoft.com/office/drawing/2014/main" id="{A4BF32E2-1CA2-33F3-2A06-9582A0202F7B}"/>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55" name="Oval 4354">
                      <a:extLst>
                        <a:ext uri="{FF2B5EF4-FFF2-40B4-BE49-F238E27FC236}">
                          <a16:creationId xmlns:a16="http://schemas.microsoft.com/office/drawing/2014/main" id="{9802E4E5-0B02-724B-C879-7704689E9086}"/>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56" name="Oval 4355">
                      <a:extLst>
                        <a:ext uri="{FF2B5EF4-FFF2-40B4-BE49-F238E27FC236}">
                          <a16:creationId xmlns:a16="http://schemas.microsoft.com/office/drawing/2014/main" id="{AD6C559A-1AE9-2319-C9E2-AFA2A9A8798B}"/>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797" name="TextBox 4796">
                    <a:extLst>
                      <a:ext uri="{FF2B5EF4-FFF2-40B4-BE49-F238E27FC236}">
                        <a16:creationId xmlns:a16="http://schemas.microsoft.com/office/drawing/2014/main" id="{5A357951-F90E-15C1-6CF3-8A86FC909FDB}"/>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798" name="Straight Connector 4797">
                    <a:extLst>
                      <a:ext uri="{FF2B5EF4-FFF2-40B4-BE49-F238E27FC236}">
                        <a16:creationId xmlns:a16="http://schemas.microsoft.com/office/drawing/2014/main" id="{4A686ADA-ECE1-182E-549F-31BA65265960}"/>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799" name="Straight Connector 4798">
                    <a:extLst>
                      <a:ext uri="{FF2B5EF4-FFF2-40B4-BE49-F238E27FC236}">
                        <a16:creationId xmlns:a16="http://schemas.microsoft.com/office/drawing/2014/main" id="{02513EAE-02BC-9509-FC6C-1C37F67963B0}"/>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352" name="Straight Connector 4351">
                    <a:extLst>
                      <a:ext uri="{FF2B5EF4-FFF2-40B4-BE49-F238E27FC236}">
                        <a16:creationId xmlns:a16="http://schemas.microsoft.com/office/drawing/2014/main" id="{3DEF4C2B-D95C-3954-D808-B27DC42BF616}"/>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789" name="Cross 4788">
                <a:extLst>
                  <a:ext uri="{FF2B5EF4-FFF2-40B4-BE49-F238E27FC236}">
                    <a16:creationId xmlns:a16="http://schemas.microsoft.com/office/drawing/2014/main" id="{66253233-0FAA-2A7D-B6DB-B2E45DDF6DA6}"/>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30" name="Group 29">
              <a:extLst>
                <a:ext uri="{FF2B5EF4-FFF2-40B4-BE49-F238E27FC236}">
                  <a16:creationId xmlns:a16="http://schemas.microsoft.com/office/drawing/2014/main" id="{27551087-1594-53A1-69B7-810249CBDD6D}"/>
                </a:ext>
              </a:extLst>
            </p:cNvPr>
            <p:cNvGrpSpPr/>
            <p:nvPr/>
          </p:nvGrpSpPr>
          <p:grpSpPr>
            <a:xfrm rot="10403491">
              <a:off x="9450360" y="3806764"/>
              <a:ext cx="764440" cy="402614"/>
              <a:chOff x="7971457" y="3351285"/>
              <a:chExt cx="1172687" cy="652208"/>
            </a:xfrm>
          </p:grpSpPr>
          <p:grpSp>
            <p:nvGrpSpPr>
              <p:cNvPr id="4341" name="Group 4340">
                <a:extLst>
                  <a:ext uri="{FF2B5EF4-FFF2-40B4-BE49-F238E27FC236}">
                    <a16:creationId xmlns:a16="http://schemas.microsoft.com/office/drawing/2014/main" id="{B1FDBE6A-1937-E00F-B913-AEBD704D94AF}"/>
                  </a:ext>
                </a:extLst>
              </p:cNvPr>
              <p:cNvGrpSpPr>
                <a:grpSpLocks noChangeAspect="1"/>
              </p:cNvGrpSpPr>
              <p:nvPr/>
            </p:nvGrpSpPr>
            <p:grpSpPr>
              <a:xfrm>
                <a:off x="7971457" y="3351285"/>
                <a:ext cx="1172687" cy="652208"/>
                <a:chOff x="7694952" y="2860987"/>
                <a:chExt cx="1800210" cy="1001214"/>
              </a:xfrm>
            </p:grpSpPr>
            <p:sp>
              <p:nvSpPr>
                <p:cNvPr id="4343" name="Arc 4342">
                  <a:extLst>
                    <a:ext uri="{FF2B5EF4-FFF2-40B4-BE49-F238E27FC236}">
                      <a16:creationId xmlns:a16="http://schemas.microsoft.com/office/drawing/2014/main" id="{BC0A21EA-435E-915B-D299-82ACF392641F}"/>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44" name="Arc 4343">
                  <a:extLst>
                    <a:ext uri="{FF2B5EF4-FFF2-40B4-BE49-F238E27FC236}">
                      <a16:creationId xmlns:a16="http://schemas.microsoft.com/office/drawing/2014/main" id="{4C001DE5-8C67-12BD-93B2-E835E534CC17}"/>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345" name="Group 4344">
                  <a:extLst>
                    <a:ext uri="{FF2B5EF4-FFF2-40B4-BE49-F238E27FC236}">
                      <a16:creationId xmlns:a16="http://schemas.microsoft.com/office/drawing/2014/main" id="{CABE96A2-45BC-3ECA-FC9A-738F771B76BD}"/>
                    </a:ext>
                  </a:extLst>
                </p:cNvPr>
                <p:cNvGrpSpPr/>
                <p:nvPr/>
              </p:nvGrpSpPr>
              <p:grpSpPr>
                <a:xfrm rot="20315110">
                  <a:off x="7694952" y="3178123"/>
                  <a:ext cx="1800210" cy="684078"/>
                  <a:chOff x="7691967" y="3253738"/>
                  <a:chExt cx="1800210" cy="684078"/>
                </a:xfrm>
              </p:grpSpPr>
              <p:grpSp>
                <p:nvGrpSpPr>
                  <p:cNvPr id="4346" name="Group 4345">
                    <a:extLst>
                      <a:ext uri="{FF2B5EF4-FFF2-40B4-BE49-F238E27FC236}">
                        <a16:creationId xmlns:a16="http://schemas.microsoft.com/office/drawing/2014/main" id="{9B6F4B79-CFB4-A1A2-881A-F8552F239B21}"/>
                      </a:ext>
                    </a:extLst>
                  </p:cNvPr>
                  <p:cNvGrpSpPr/>
                  <p:nvPr/>
                </p:nvGrpSpPr>
                <p:grpSpPr>
                  <a:xfrm>
                    <a:off x="7691967" y="3554306"/>
                    <a:ext cx="190500" cy="194734"/>
                    <a:chOff x="7738533" y="3702473"/>
                    <a:chExt cx="190500" cy="194734"/>
                  </a:xfrm>
                </p:grpSpPr>
                <p:sp>
                  <p:nvSpPr>
                    <p:cNvPr id="4785" name="Oval 4784">
                      <a:extLst>
                        <a:ext uri="{FF2B5EF4-FFF2-40B4-BE49-F238E27FC236}">
                          <a16:creationId xmlns:a16="http://schemas.microsoft.com/office/drawing/2014/main" id="{788A153C-46EE-8286-B617-1C985828C2AA}"/>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786" name="Oval 4785">
                      <a:extLst>
                        <a:ext uri="{FF2B5EF4-FFF2-40B4-BE49-F238E27FC236}">
                          <a16:creationId xmlns:a16="http://schemas.microsoft.com/office/drawing/2014/main" id="{C631E96E-C26C-5754-29FB-BDC973686353}"/>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787" name="Oval 4786">
                      <a:extLst>
                        <a:ext uri="{FF2B5EF4-FFF2-40B4-BE49-F238E27FC236}">
                          <a16:creationId xmlns:a16="http://schemas.microsoft.com/office/drawing/2014/main" id="{F04007C6-7022-1267-4771-F90213DAFF9D}"/>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347" name="Group 4346">
                    <a:extLst>
                      <a:ext uri="{FF2B5EF4-FFF2-40B4-BE49-F238E27FC236}">
                        <a16:creationId xmlns:a16="http://schemas.microsoft.com/office/drawing/2014/main" id="{6F45D8E4-B7CE-3DD1-483B-5A46CA2AF966}"/>
                      </a:ext>
                    </a:extLst>
                  </p:cNvPr>
                  <p:cNvGrpSpPr/>
                  <p:nvPr/>
                </p:nvGrpSpPr>
                <p:grpSpPr>
                  <a:xfrm>
                    <a:off x="8111067" y="3511973"/>
                    <a:ext cx="135467" cy="182033"/>
                    <a:chOff x="8022167" y="3495040"/>
                    <a:chExt cx="135467" cy="182033"/>
                  </a:xfrm>
                </p:grpSpPr>
                <p:sp>
                  <p:nvSpPr>
                    <p:cNvPr id="4783" name="Oval 4782">
                      <a:extLst>
                        <a:ext uri="{FF2B5EF4-FFF2-40B4-BE49-F238E27FC236}">
                          <a16:creationId xmlns:a16="http://schemas.microsoft.com/office/drawing/2014/main" id="{0C9792DB-61ED-AF5E-E5F4-8CA54D4BEB8C}"/>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784" name="Oval 4783">
                      <a:extLst>
                        <a:ext uri="{FF2B5EF4-FFF2-40B4-BE49-F238E27FC236}">
                          <a16:creationId xmlns:a16="http://schemas.microsoft.com/office/drawing/2014/main" id="{79A86DD8-4DF7-7C29-7704-FFFAACC7A53D}"/>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348" name="Oval 4347">
                    <a:extLst>
                      <a:ext uri="{FF2B5EF4-FFF2-40B4-BE49-F238E27FC236}">
                        <a16:creationId xmlns:a16="http://schemas.microsoft.com/office/drawing/2014/main" id="{3B5CB626-5BED-F7AB-58B5-D1CFA5109121}"/>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349" name="Group 4348">
                    <a:extLst>
                      <a:ext uri="{FF2B5EF4-FFF2-40B4-BE49-F238E27FC236}">
                        <a16:creationId xmlns:a16="http://schemas.microsoft.com/office/drawing/2014/main" id="{3B5FA6E9-798D-D5BB-8A96-F300DEEC6221}"/>
                      </a:ext>
                    </a:extLst>
                  </p:cNvPr>
                  <p:cNvGrpSpPr/>
                  <p:nvPr/>
                </p:nvGrpSpPr>
                <p:grpSpPr>
                  <a:xfrm>
                    <a:off x="8602136" y="3253738"/>
                    <a:ext cx="207433" cy="194734"/>
                    <a:chOff x="8170334" y="3854872"/>
                    <a:chExt cx="207433" cy="194734"/>
                  </a:xfrm>
                </p:grpSpPr>
                <p:sp>
                  <p:nvSpPr>
                    <p:cNvPr id="4779" name="Oval 4778">
                      <a:extLst>
                        <a:ext uri="{FF2B5EF4-FFF2-40B4-BE49-F238E27FC236}">
                          <a16:creationId xmlns:a16="http://schemas.microsoft.com/office/drawing/2014/main" id="{277D9605-501B-F113-3B31-6ECEEC157B78}"/>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780" name="Oval 4779">
                      <a:extLst>
                        <a:ext uri="{FF2B5EF4-FFF2-40B4-BE49-F238E27FC236}">
                          <a16:creationId xmlns:a16="http://schemas.microsoft.com/office/drawing/2014/main" id="{8F414D5E-6E51-C18E-3AA4-A7B4E602344F}"/>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781" name="Oval 4780">
                      <a:extLst>
                        <a:ext uri="{FF2B5EF4-FFF2-40B4-BE49-F238E27FC236}">
                          <a16:creationId xmlns:a16="http://schemas.microsoft.com/office/drawing/2014/main" id="{87443087-CA66-D924-6D62-95C0A4C07CC1}"/>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782" name="Oval 4781">
                      <a:extLst>
                        <a:ext uri="{FF2B5EF4-FFF2-40B4-BE49-F238E27FC236}">
                          <a16:creationId xmlns:a16="http://schemas.microsoft.com/office/drawing/2014/main" id="{51DA5595-009E-4118-20F7-14A84D891F50}"/>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350" name="TextBox 4349">
                    <a:extLst>
                      <a:ext uri="{FF2B5EF4-FFF2-40B4-BE49-F238E27FC236}">
                        <a16:creationId xmlns:a16="http://schemas.microsoft.com/office/drawing/2014/main" id="{149D8418-6793-E850-F0F9-84D02DCA3FBF}"/>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351" name="Straight Connector 4350">
                    <a:extLst>
                      <a:ext uri="{FF2B5EF4-FFF2-40B4-BE49-F238E27FC236}">
                        <a16:creationId xmlns:a16="http://schemas.microsoft.com/office/drawing/2014/main" id="{66BB5A90-4567-44F9-6499-D47B6EB1277A}"/>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777" name="Straight Connector 4776">
                    <a:extLst>
                      <a:ext uri="{FF2B5EF4-FFF2-40B4-BE49-F238E27FC236}">
                        <a16:creationId xmlns:a16="http://schemas.microsoft.com/office/drawing/2014/main" id="{C31304AA-E0D6-B0ED-DEAC-381E7C0C81DF}"/>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778" name="Straight Connector 4777">
                    <a:extLst>
                      <a:ext uri="{FF2B5EF4-FFF2-40B4-BE49-F238E27FC236}">
                        <a16:creationId xmlns:a16="http://schemas.microsoft.com/office/drawing/2014/main" id="{BFFEFE91-95A0-0BFC-D80B-8A779E975A73}"/>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342" name="Cross 4341">
                <a:extLst>
                  <a:ext uri="{FF2B5EF4-FFF2-40B4-BE49-F238E27FC236}">
                    <a16:creationId xmlns:a16="http://schemas.microsoft.com/office/drawing/2014/main" id="{70A69715-A3A8-9226-6EBF-76AE799D6034}"/>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31" name="Group 30">
              <a:extLst>
                <a:ext uri="{FF2B5EF4-FFF2-40B4-BE49-F238E27FC236}">
                  <a16:creationId xmlns:a16="http://schemas.microsoft.com/office/drawing/2014/main" id="{B60C35BA-83EA-AF38-5554-6F6205AC98D7}"/>
                </a:ext>
              </a:extLst>
            </p:cNvPr>
            <p:cNvGrpSpPr/>
            <p:nvPr/>
          </p:nvGrpSpPr>
          <p:grpSpPr>
            <a:xfrm>
              <a:off x="10865420" y="2698042"/>
              <a:ext cx="764440" cy="402614"/>
              <a:chOff x="7971457" y="3351285"/>
              <a:chExt cx="1172687" cy="652208"/>
            </a:xfrm>
          </p:grpSpPr>
          <p:grpSp>
            <p:nvGrpSpPr>
              <p:cNvPr id="4319" name="Group 4318">
                <a:extLst>
                  <a:ext uri="{FF2B5EF4-FFF2-40B4-BE49-F238E27FC236}">
                    <a16:creationId xmlns:a16="http://schemas.microsoft.com/office/drawing/2014/main" id="{4DE753E7-8B94-AA73-6E5C-31581212DD6F}"/>
                  </a:ext>
                </a:extLst>
              </p:cNvPr>
              <p:cNvGrpSpPr>
                <a:grpSpLocks noChangeAspect="1"/>
              </p:cNvGrpSpPr>
              <p:nvPr/>
            </p:nvGrpSpPr>
            <p:grpSpPr>
              <a:xfrm>
                <a:off x="7971457" y="3351285"/>
                <a:ext cx="1172687" cy="652208"/>
                <a:chOff x="7694952" y="2860987"/>
                <a:chExt cx="1800210" cy="1001214"/>
              </a:xfrm>
            </p:grpSpPr>
            <p:sp>
              <p:nvSpPr>
                <p:cNvPr id="4321" name="Arc 4320">
                  <a:extLst>
                    <a:ext uri="{FF2B5EF4-FFF2-40B4-BE49-F238E27FC236}">
                      <a16:creationId xmlns:a16="http://schemas.microsoft.com/office/drawing/2014/main" id="{49E4EC13-84AD-1BC9-AF39-7E4C8AB8AE1E}"/>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22" name="Arc 4321">
                  <a:extLst>
                    <a:ext uri="{FF2B5EF4-FFF2-40B4-BE49-F238E27FC236}">
                      <a16:creationId xmlns:a16="http://schemas.microsoft.com/office/drawing/2014/main" id="{B08B0242-5EE1-5849-DA5A-E0BC87D68BB9}"/>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323" name="Group 4322">
                  <a:extLst>
                    <a:ext uri="{FF2B5EF4-FFF2-40B4-BE49-F238E27FC236}">
                      <a16:creationId xmlns:a16="http://schemas.microsoft.com/office/drawing/2014/main" id="{7999F77B-DFE3-3344-8667-D3E132CB04C5}"/>
                    </a:ext>
                  </a:extLst>
                </p:cNvPr>
                <p:cNvGrpSpPr/>
                <p:nvPr/>
              </p:nvGrpSpPr>
              <p:grpSpPr>
                <a:xfrm rot="20315110">
                  <a:off x="7694952" y="3178123"/>
                  <a:ext cx="1800210" cy="684078"/>
                  <a:chOff x="7691967" y="3253738"/>
                  <a:chExt cx="1800210" cy="684078"/>
                </a:xfrm>
              </p:grpSpPr>
              <p:grpSp>
                <p:nvGrpSpPr>
                  <p:cNvPr id="4324" name="Group 4323">
                    <a:extLst>
                      <a:ext uri="{FF2B5EF4-FFF2-40B4-BE49-F238E27FC236}">
                        <a16:creationId xmlns:a16="http://schemas.microsoft.com/office/drawing/2014/main" id="{68E64E48-E59E-80E8-EE35-1B7405367CDF}"/>
                      </a:ext>
                    </a:extLst>
                  </p:cNvPr>
                  <p:cNvGrpSpPr/>
                  <p:nvPr/>
                </p:nvGrpSpPr>
                <p:grpSpPr>
                  <a:xfrm>
                    <a:off x="7691967" y="3554306"/>
                    <a:ext cx="190500" cy="194734"/>
                    <a:chOff x="7738533" y="3702473"/>
                    <a:chExt cx="190500" cy="194734"/>
                  </a:xfrm>
                </p:grpSpPr>
                <p:sp>
                  <p:nvSpPr>
                    <p:cNvPr id="4338" name="Oval 4337">
                      <a:extLst>
                        <a:ext uri="{FF2B5EF4-FFF2-40B4-BE49-F238E27FC236}">
                          <a16:creationId xmlns:a16="http://schemas.microsoft.com/office/drawing/2014/main" id="{8975E2A8-776C-22CA-A072-3FF84D25A249}"/>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39" name="Oval 4338">
                      <a:extLst>
                        <a:ext uri="{FF2B5EF4-FFF2-40B4-BE49-F238E27FC236}">
                          <a16:creationId xmlns:a16="http://schemas.microsoft.com/office/drawing/2014/main" id="{71B03F68-F103-8036-881C-916F97057F82}"/>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40" name="Oval 4339">
                      <a:extLst>
                        <a:ext uri="{FF2B5EF4-FFF2-40B4-BE49-F238E27FC236}">
                          <a16:creationId xmlns:a16="http://schemas.microsoft.com/office/drawing/2014/main" id="{3C2F95BF-C32A-7EE6-EE61-F62F0EA44591}"/>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325" name="Group 4324">
                    <a:extLst>
                      <a:ext uri="{FF2B5EF4-FFF2-40B4-BE49-F238E27FC236}">
                        <a16:creationId xmlns:a16="http://schemas.microsoft.com/office/drawing/2014/main" id="{F284A6C0-CEE2-D98F-CC9D-8707B156EE32}"/>
                      </a:ext>
                    </a:extLst>
                  </p:cNvPr>
                  <p:cNvGrpSpPr/>
                  <p:nvPr/>
                </p:nvGrpSpPr>
                <p:grpSpPr>
                  <a:xfrm>
                    <a:off x="8111067" y="3511973"/>
                    <a:ext cx="135467" cy="182033"/>
                    <a:chOff x="8022167" y="3495040"/>
                    <a:chExt cx="135467" cy="182033"/>
                  </a:xfrm>
                </p:grpSpPr>
                <p:sp>
                  <p:nvSpPr>
                    <p:cNvPr id="4336" name="Oval 4335">
                      <a:extLst>
                        <a:ext uri="{FF2B5EF4-FFF2-40B4-BE49-F238E27FC236}">
                          <a16:creationId xmlns:a16="http://schemas.microsoft.com/office/drawing/2014/main" id="{0E8CE0B6-4B5E-39AB-7ABF-F5F56905052A}"/>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37" name="Oval 4336">
                      <a:extLst>
                        <a:ext uri="{FF2B5EF4-FFF2-40B4-BE49-F238E27FC236}">
                          <a16:creationId xmlns:a16="http://schemas.microsoft.com/office/drawing/2014/main" id="{53C27F5C-272F-61F0-D053-E2A9F3AD1171}"/>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326" name="Oval 4325">
                    <a:extLst>
                      <a:ext uri="{FF2B5EF4-FFF2-40B4-BE49-F238E27FC236}">
                        <a16:creationId xmlns:a16="http://schemas.microsoft.com/office/drawing/2014/main" id="{C11EBD46-25B0-F86B-CA46-A08684D26C99}"/>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327" name="Group 4326">
                    <a:extLst>
                      <a:ext uri="{FF2B5EF4-FFF2-40B4-BE49-F238E27FC236}">
                        <a16:creationId xmlns:a16="http://schemas.microsoft.com/office/drawing/2014/main" id="{D4BA86F5-B993-50F6-ED98-3DD08F1EF59E}"/>
                      </a:ext>
                    </a:extLst>
                  </p:cNvPr>
                  <p:cNvGrpSpPr/>
                  <p:nvPr/>
                </p:nvGrpSpPr>
                <p:grpSpPr>
                  <a:xfrm>
                    <a:off x="8602136" y="3253738"/>
                    <a:ext cx="207433" cy="194734"/>
                    <a:chOff x="8170334" y="3854872"/>
                    <a:chExt cx="207433" cy="194734"/>
                  </a:xfrm>
                </p:grpSpPr>
                <p:sp>
                  <p:nvSpPr>
                    <p:cNvPr id="4332" name="Oval 4331">
                      <a:extLst>
                        <a:ext uri="{FF2B5EF4-FFF2-40B4-BE49-F238E27FC236}">
                          <a16:creationId xmlns:a16="http://schemas.microsoft.com/office/drawing/2014/main" id="{ECD59688-5D1A-66BD-7F30-00597B5F706D}"/>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33" name="Oval 4332">
                      <a:extLst>
                        <a:ext uri="{FF2B5EF4-FFF2-40B4-BE49-F238E27FC236}">
                          <a16:creationId xmlns:a16="http://schemas.microsoft.com/office/drawing/2014/main" id="{C3A89541-322F-DEB2-9659-D5E3B7AFDC48}"/>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34" name="Oval 4333">
                      <a:extLst>
                        <a:ext uri="{FF2B5EF4-FFF2-40B4-BE49-F238E27FC236}">
                          <a16:creationId xmlns:a16="http://schemas.microsoft.com/office/drawing/2014/main" id="{A7850271-9AA7-3B46-58A6-03F50042A958}"/>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35" name="Oval 4334">
                      <a:extLst>
                        <a:ext uri="{FF2B5EF4-FFF2-40B4-BE49-F238E27FC236}">
                          <a16:creationId xmlns:a16="http://schemas.microsoft.com/office/drawing/2014/main" id="{755A78CE-66F3-4444-8D73-EDE71BC0DBFE}"/>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328" name="TextBox 4327">
                    <a:extLst>
                      <a:ext uri="{FF2B5EF4-FFF2-40B4-BE49-F238E27FC236}">
                        <a16:creationId xmlns:a16="http://schemas.microsoft.com/office/drawing/2014/main" id="{4E47C202-309A-8A9A-CF5F-D00F314E8693}"/>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329" name="Straight Connector 4328">
                    <a:extLst>
                      <a:ext uri="{FF2B5EF4-FFF2-40B4-BE49-F238E27FC236}">
                        <a16:creationId xmlns:a16="http://schemas.microsoft.com/office/drawing/2014/main" id="{9DEC831B-1F7B-6CF9-72EB-B36884BE56A5}"/>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330" name="Straight Connector 4329">
                    <a:extLst>
                      <a:ext uri="{FF2B5EF4-FFF2-40B4-BE49-F238E27FC236}">
                        <a16:creationId xmlns:a16="http://schemas.microsoft.com/office/drawing/2014/main" id="{CC8D66F4-64AE-5E34-1A68-539D5980294A}"/>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331" name="Straight Connector 4330">
                    <a:extLst>
                      <a:ext uri="{FF2B5EF4-FFF2-40B4-BE49-F238E27FC236}">
                        <a16:creationId xmlns:a16="http://schemas.microsoft.com/office/drawing/2014/main" id="{80FDBA2A-1C85-3912-C349-73154BF59097}"/>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320" name="Cross 4319">
                <a:extLst>
                  <a:ext uri="{FF2B5EF4-FFF2-40B4-BE49-F238E27FC236}">
                    <a16:creationId xmlns:a16="http://schemas.microsoft.com/office/drawing/2014/main" id="{17028BFB-FB17-5971-2ECB-9C5AC1237C1A}"/>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32" name="Group 31">
              <a:extLst>
                <a:ext uri="{FF2B5EF4-FFF2-40B4-BE49-F238E27FC236}">
                  <a16:creationId xmlns:a16="http://schemas.microsoft.com/office/drawing/2014/main" id="{58C2A606-24F3-BB7A-FAD0-87A1CCDB620F}"/>
                </a:ext>
              </a:extLst>
            </p:cNvPr>
            <p:cNvGrpSpPr/>
            <p:nvPr/>
          </p:nvGrpSpPr>
          <p:grpSpPr>
            <a:xfrm rot="19305018">
              <a:off x="10069794" y="2339984"/>
              <a:ext cx="764440" cy="402614"/>
              <a:chOff x="7971457" y="3351285"/>
              <a:chExt cx="1172687" cy="652208"/>
            </a:xfrm>
          </p:grpSpPr>
          <p:grpSp>
            <p:nvGrpSpPr>
              <p:cNvPr id="4700" name="Group 4699">
                <a:extLst>
                  <a:ext uri="{FF2B5EF4-FFF2-40B4-BE49-F238E27FC236}">
                    <a16:creationId xmlns:a16="http://schemas.microsoft.com/office/drawing/2014/main" id="{3C2A7C8F-530F-E73D-4724-3DAF8BB96808}"/>
                  </a:ext>
                </a:extLst>
              </p:cNvPr>
              <p:cNvGrpSpPr>
                <a:grpSpLocks noChangeAspect="1"/>
              </p:cNvGrpSpPr>
              <p:nvPr/>
            </p:nvGrpSpPr>
            <p:grpSpPr>
              <a:xfrm>
                <a:off x="7971457" y="3351285"/>
                <a:ext cx="1172687" cy="652208"/>
                <a:chOff x="7694952" y="2860987"/>
                <a:chExt cx="1800210" cy="1001214"/>
              </a:xfrm>
            </p:grpSpPr>
            <p:sp>
              <p:nvSpPr>
                <p:cNvPr id="4702" name="Arc 4701">
                  <a:extLst>
                    <a:ext uri="{FF2B5EF4-FFF2-40B4-BE49-F238E27FC236}">
                      <a16:creationId xmlns:a16="http://schemas.microsoft.com/office/drawing/2014/main" id="{79EAF7FA-C565-6678-6347-5DEBF2FAA04A}"/>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03" name="Arc 4702">
                  <a:extLst>
                    <a:ext uri="{FF2B5EF4-FFF2-40B4-BE49-F238E27FC236}">
                      <a16:creationId xmlns:a16="http://schemas.microsoft.com/office/drawing/2014/main" id="{2659A03F-D545-12B8-01E6-B63163B086CB}"/>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704" name="Group 4703">
                  <a:extLst>
                    <a:ext uri="{FF2B5EF4-FFF2-40B4-BE49-F238E27FC236}">
                      <a16:creationId xmlns:a16="http://schemas.microsoft.com/office/drawing/2014/main" id="{3C5D6B27-5E0C-4F94-3B10-8EA9CFD25C73}"/>
                    </a:ext>
                  </a:extLst>
                </p:cNvPr>
                <p:cNvGrpSpPr/>
                <p:nvPr/>
              </p:nvGrpSpPr>
              <p:grpSpPr>
                <a:xfrm rot="20315110">
                  <a:off x="7694952" y="3178123"/>
                  <a:ext cx="1800210" cy="684078"/>
                  <a:chOff x="7691967" y="3253738"/>
                  <a:chExt cx="1800210" cy="684078"/>
                </a:xfrm>
              </p:grpSpPr>
              <p:grpSp>
                <p:nvGrpSpPr>
                  <p:cNvPr id="4705" name="Group 4704">
                    <a:extLst>
                      <a:ext uri="{FF2B5EF4-FFF2-40B4-BE49-F238E27FC236}">
                        <a16:creationId xmlns:a16="http://schemas.microsoft.com/office/drawing/2014/main" id="{EBC8823A-829F-D972-BF1D-1A33E5B9EE94}"/>
                      </a:ext>
                    </a:extLst>
                  </p:cNvPr>
                  <p:cNvGrpSpPr/>
                  <p:nvPr/>
                </p:nvGrpSpPr>
                <p:grpSpPr>
                  <a:xfrm>
                    <a:off x="7691967" y="3554306"/>
                    <a:ext cx="190500" cy="194734"/>
                    <a:chOff x="7738533" y="3702473"/>
                    <a:chExt cx="190500" cy="194734"/>
                  </a:xfrm>
                </p:grpSpPr>
                <p:sp>
                  <p:nvSpPr>
                    <p:cNvPr id="4316" name="Oval 4315">
                      <a:extLst>
                        <a:ext uri="{FF2B5EF4-FFF2-40B4-BE49-F238E27FC236}">
                          <a16:creationId xmlns:a16="http://schemas.microsoft.com/office/drawing/2014/main" id="{201F463E-3B3F-891B-9EF9-70F08AB6EC02}"/>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17" name="Oval 4316">
                      <a:extLst>
                        <a:ext uri="{FF2B5EF4-FFF2-40B4-BE49-F238E27FC236}">
                          <a16:creationId xmlns:a16="http://schemas.microsoft.com/office/drawing/2014/main" id="{56BC73B7-ABBA-A6A0-C3C2-3C1D6B8B714F}"/>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18" name="Oval 4317">
                      <a:extLst>
                        <a:ext uri="{FF2B5EF4-FFF2-40B4-BE49-F238E27FC236}">
                          <a16:creationId xmlns:a16="http://schemas.microsoft.com/office/drawing/2014/main" id="{296949C9-98A8-268B-2672-0B93EE1BDD40}"/>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706" name="Group 4705">
                    <a:extLst>
                      <a:ext uri="{FF2B5EF4-FFF2-40B4-BE49-F238E27FC236}">
                        <a16:creationId xmlns:a16="http://schemas.microsoft.com/office/drawing/2014/main" id="{65403BF6-BDD9-D1BC-6BFE-138FBAC7340B}"/>
                      </a:ext>
                    </a:extLst>
                  </p:cNvPr>
                  <p:cNvGrpSpPr/>
                  <p:nvPr/>
                </p:nvGrpSpPr>
                <p:grpSpPr>
                  <a:xfrm>
                    <a:off x="8111067" y="3511973"/>
                    <a:ext cx="135467" cy="182033"/>
                    <a:chOff x="8022167" y="3495040"/>
                    <a:chExt cx="135467" cy="182033"/>
                  </a:xfrm>
                </p:grpSpPr>
                <p:sp>
                  <p:nvSpPr>
                    <p:cNvPr id="4314" name="Oval 4313">
                      <a:extLst>
                        <a:ext uri="{FF2B5EF4-FFF2-40B4-BE49-F238E27FC236}">
                          <a16:creationId xmlns:a16="http://schemas.microsoft.com/office/drawing/2014/main" id="{84756FAB-D3E9-295B-A4E5-EC73DC74AF7D}"/>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15" name="Oval 4314">
                      <a:extLst>
                        <a:ext uri="{FF2B5EF4-FFF2-40B4-BE49-F238E27FC236}">
                          <a16:creationId xmlns:a16="http://schemas.microsoft.com/office/drawing/2014/main" id="{0284B739-B376-1FB4-848A-FC84C41FDCC5}"/>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707" name="Oval 4706">
                    <a:extLst>
                      <a:ext uri="{FF2B5EF4-FFF2-40B4-BE49-F238E27FC236}">
                        <a16:creationId xmlns:a16="http://schemas.microsoft.com/office/drawing/2014/main" id="{17C50213-49FE-505C-5537-E6424205FF14}"/>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305" name="Group 4304">
                    <a:extLst>
                      <a:ext uri="{FF2B5EF4-FFF2-40B4-BE49-F238E27FC236}">
                        <a16:creationId xmlns:a16="http://schemas.microsoft.com/office/drawing/2014/main" id="{713C4C26-97CF-19F4-EFBF-ECAE29CF393F}"/>
                      </a:ext>
                    </a:extLst>
                  </p:cNvPr>
                  <p:cNvGrpSpPr/>
                  <p:nvPr/>
                </p:nvGrpSpPr>
                <p:grpSpPr>
                  <a:xfrm>
                    <a:off x="8602136" y="3253738"/>
                    <a:ext cx="207433" cy="194734"/>
                    <a:chOff x="8170334" y="3854872"/>
                    <a:chExt cx="207433" cy="194734"/>
                  </a:xfrm>
                </p:grpSpPr>
                <p:sp>
                  <p:nvSpPr>
                    <p:cNvPr id="4310" name="Oval 4309">
                      <a:extLst>
                        <a:ext uri="{FF2B5EF4-FFF2-40B4-BE49-F238E27FC236}">
                          <a16:creationId xmlns:a16="http://schemas.microsoft.com/office/drawing/2014/main" id="{4683C0CC-2059-058D-488E-9857FD15072D}"/>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11" name="Oval 4310">
                      <a:extLst>
                        <a:ext uri="{FF2B5EF4-FFF2-40B4-BE49-F238E27FC236}">
                          <a16:creationId xmlns:a16="http://schemas.microsoft.com/office/drawing/2014/main" id="{D98A09CA-CE46-C7D3-E72A-F3CAD2444BD4}"/>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12" name="Oval 4311">
                      <a:extLst>
                        <a:ext uri="{FF2B5EF4-FFF2-40B4-BE49-F238E27FC236}">
                          <a16:creationId xmlns:a16="http://schemas.microsoft.com/office/drawing/2014/main" id="{A33527B9-4E62-A583-9EEE-E21952E682F9}"/>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13" name="Oval 4312">
                      <a:extLst>
                        <a:ext uri="{FF2B5EF4-FFF2-40B4-BE49-F238E27FC236}">
                          <a16:creationId xmlns:a16="http://schemas.microsoft.com/office/drawing/2014/main" id="{67F13D71-5EDD-FA9C-262B-C7B5F3EFCE00}"/>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306" name="TextBox 4305">
                    <a:extLst>
                      <a:ext uri="{FF2B5EF4-FFF2-40B4-BE49-F238E27FC236}">
                        <a16:creationId xmlns:a16="http://schemas.microsoft.com/office/drawing/2014/main" id="{502C2B1F-3042-47BA-73B3-83F3E4A7C588}"/>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307" name="Straight Connector 4306">
                    <a:extLst>
                      <a:ext uri="{FF2B5EF4-FFF2-40B4-BE49-F238E27FC236}">
                        <a16:creationId xmlns:a16="http://schemas.microsoft.com/office/drawing/2014/main" id="{06E1C9C5-AB6E-320D-EC16-775124D29FC4}"/>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308" name="Straight Connector 4307">
                    <a:extLst>
                      <a:ext uri="{FF2B5EF4-FFF2-40B4-BE49-F238E27FC236}">
                        <a16:creationId xmlns:a16="http://schemas.microsoft.com/office/drawing/2014/main" id="{B02E1956-0B0C-8B95-5FC9-99C5AE5046C9}"/>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309" name="Straight Connector 4308">
                    <a:extLst>
                      <a:ext uri="{FF2B5EF4-FFF2-40B4-BE49-F238E27FC236}">
                        <a16:creationId xmlns:a16="http://schemas.microsoft.com/office/drawing/2014/main" id="{36C22711-E210-CF81-71E8-B6DB87150AAB}"/>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701" name="Cross 4700">
                <a:extLst>
                  <a:ext uri="{FF2B5EF4-FFF2-40B4-BE49-F238E27FC236}">
                    <a16:creationId xmlns:a16="http://schemas.microsoft.com/office/drawing/2014/main" id="{ED2D65A2-4BFD-90D4-23C4-C49F5AE9B488}"/>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33" name="Group 32">
              <a:extLst>
                <a:ext uri="{FF2B5EF4-FFF2-40B4-BE49-F238E27FC236}">
                  <a16:creationId xmlns:a16="http://schemas.microsoft.com/office/drawing/2014/main" id="{12DC8C24-748B-0CFD-AA48-2C1D62079185}"/>
                </a:ext>
              </a:extLst>
            </p:cNvPr>
            <p:cNvGrpSpPr/>
            <p:nvPr/>
          </p:nvGrpSpPr>
          <p:grpSpPr>
            <a:xfrm rot="350176">
              <a:off x="10845121" y="2903878"/>
              <a:ext cx="764440" cy="402614"/>
              <a:chOff x="7971457" y="3351285"/>
              <a:chExt cx="1172687" cy="652208"/>
            </a:xfrm>
          </p:grpSpPr>
          <p:grpSp>
            <p:nvGrpSpPr>
              <p:cNvPr id="4252" name="Group 4251">
                <a:extLst>
                  <a:ext uri="{FF2B5EF4-FFF2-40B4-BE49-F238E27FC236}">
                    <a16:creationId xmlns:a16="http://schemas.microsoft.com/office/drawing/2014/main" id="{9B37520D-21CD-59A8-22EF-9F5405795EEA}"/>
                  </a:ext>
                </a:extLst>
              </p:cNvPr>
              <p:cNvGrpSpPr>
                <a:grpSpLocks noChangeAspect="1"/>
              </p:cNvGrpSpPr>
              <p:nvPr/>
            </p:nvGrpSpPr>
            <p:grpSpPr>
              <a:xfrm>
                <a:off x="7971457" y="3351285"/>
                <a:ext cx="1172687" cy="652208"/>
                <a:chOff x="7694952" y="2860987"/>
                <a:chExt cx="1800210" cy="1001214"/>
              </a:xfrm>
            </p:grpSpPr>
            <p:sp>
              <p:nvSpPr>
                <p:cNvPr id="4254" name="Arc 4253">
                  <a:extLst>
                    <a:ext uri="{FF2B5EF4-FFF2-40B4-BE49-F238E27FC236}">
                      <a16:creationId xmlns:a16="http://schemas.microsoft.com/office/drawing/2014/main" id="{EF3B0E91-BD22-BDBA-97EB-992EA004ACF0}"/>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55" name="Arc 4254">
                  <a:extLst>
                    <a:ext uri="{FF2B5EF4-FFF2-40B4-BE49-F238E27FC236}">
                      <a16:creationId xmlns:a16="http://schemas.microsoft.com/office/drawing/2014/main" id="{D80D9C40-9A8B-656B-75C8-555630DFFF63}"/>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56" name="Group 4255">
                  <a:extLst>
                    <a:ext uri="{FF2B5EF4-FFF2-40B4-BE49-F238E27FC236}">
                      <a16:creationId xmlns:a16="http://schemas.microsoft.com/office/drawing/2014/main" id="{90B75DBB-BF84-B2B7-45BD-3496A8DCCDA3}"/>
                    </a:ext>
                  </a:extLst>
                </p:cNvPr>
                <p:cNvGrpSpPr/>
                <p:nvPr/>
              </p:nvGrpSpPr>
              <p:grpSpPr>
                <a:xfrm rot="20315110">
                  <a:off x="7694952" y="3178123"/>
                  <a:ext cx="1800210" cy="684078"/>
                  <a:chOff x="7691967" y="3253738"/>
                  <a:chExt cx="1800210" cy="684078"/>
                </a:xfrm>
              </p:grpSpPr>
              <p:grpSp>
                <p:nvGrpSpPr>
                  <p:cNvPr id="4257" name="Group 4256">
                    <a:extLst>
                      <a:ext uri="{FF2B5EF4-FFF2-40B4-BE49-F238E27FC236}">
                        <a16:creationId xmlns:a16="http://schemas.microsoft.com/office/drawing/2014/main" id="{38C5D52C-BF6E-4A79-2A00-76663306FDE0}"/>
                      </a:ext>
                    </a:extLst>
                  </p:cNvPr>
                  <p:cNvGrpSpPr/>
                  <p:nvPr/>
                </p:nvGrpSpPr>
                <p:grpSpPr>
                  <a:xfrm>
                    <a:off x="7691967" y="3554306"/>
                    <a:ext cx="190500" cy="194734"/>
                    <a:chOff x="7738533" y="3702473"/>
                    <a:chExt cx="190500" cy="194734"/>
                  </a:xfrm>
                </p:grpSpPr>
                <p:sp>
                  <p:nvSpPr>
                    <p:cNvPr id="4697" name="Oval 4696">
                      <a:extLst>
                        <a:ext uri="{FF2B5EF4-FFF2-40B4-BE49-F238E27FC236}">
                          <a16:creationId xmlns:a16="http://schemas.microsoft.com/office/drawing/2014/main" id="{61FB78B1-D120-590C-229A-704C1C9E9CBD}"/>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98" name="Oval 4697">
                      <a:extLst>
                        <a:ext uri="{FF2B5EF4-FFF2-40B4-BE49-F238E27FC236}">
                          <a16:creationId xmlns:a16="http://schemas.microsoft.com/office/drawing/2014/main" id="{B43180D5-DA21-88BE-3C49-BD420128FF1E}"/>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99" name="Oval 4698">
                      <a:extLst>
                        <a:ext uri="{FF2B5EF4-FFF2-40B4-BE49-F238E27FC236}">
                          <a16:creationId xmlns:a16="http://schemas.microsoft.com/office/drawing/2014/main" id="{A404382A-7C2B-8974-F325-F02B747C7C57}"/>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258" name="Group 4257">
                    <a:extLst>
                      <a:ext uri="{FF2B5EF4-FFF2-40B4-BE49-F238E27FC236}">
                        <a16:creationId xmlns:a16="http://schemas.microsoft.com/office/drawing/2014/main" id="{EC17C8C2-64A8-23A5-79E5-C5BDAE427942}"/>
                      </a:ext>
                    </a:extLst>
                  </p:cNvPr>
                  <p:cNvGrpSpPr/>
                  <p:nvPr/>
                </p:nvGrpSpPr>
                <p:grpSpPr>
                  <a:xfrm>
                    <a:off x="8111067" y="3511973"/>
                    <a:ext cx="135467" cy="182033"/>
                    <a:chOff x="8022167" y="3495040"/>
                    <a:chExt cx="135467" cy="182033"/>
                  </a:xfrm>
                </p:grpSpPr>
                <p:sp>
                  <p:nvSpPr>
                    <p:cNvPr id="4695" name="Oval 4694">
                      <a:extLst>
                        <a:ext uri="{FF2B5EF4-FFF2-40B4-BE49-F238E27FC236}">
                          <a16:creationId xmlns:a16="http://schemas.microsoft.com/office/drawing/2014/main" id="{0F036E8A-7631-0AF8-7AB9-DA92C34D6537}"/>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96" name="Oval 4695">
                      <a:extLst>
                        <a:ext uri="{FF2B5EF4-FFF2-40B4-BE49-F238E27FC236}">
                          <a16:creationId xmlns:a16="http://schemas.microsoft.com/office/drawing/2014/main" id="{82BCA1C3-7B97-1506-DC65-CEF88E4BCC19}"/>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685" name="Oval 4684">
                    <a:extLst>
                      <a:ext uri="{FF2B5EF4-FFF2-40B4-BE49-F238E27FC236}">
                        <a16:creationId xmlns:a16="http://schemas.microsoft.com/office/drawing/2014/main" id="{34A4CA59-D2D6-5BFE-6104-F5DF7ED42296}"/>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686" name="Group 4685">
                    <a:extLst>
                      <a:ext uri="{FF2B5EF4-FFF2-40B4-BE49-F238E27FC236}">
                        <a16:creationId xmlns:a16="http://schemas.microsoft.com/office/drawing/2014/main" id="{13D3F77E-2ED7-8BC1-D4EE-2A861DC9EC9E}"/>
                      </a:ext>
                    </a:extLst>
                  </p:cNvPr>
                  <p:cNvGrpSpPr/>
                  <p:nvPr/>
                </p:nvGrpSpPr>
                <p:grpSpPr>
                  <a:xfrm>
                    <a:off x="8602136" y="3253738"/>
                    <a:ext cx="207433" cy="194734"/>
                    <a:chOff x="8170334" y="3854872"/>
                    <a:chExt cx="207433" cy="194734"/>
                  </a:xfrm>
                </p:grpSpPr>
                <p:sp>
                  <p:nvSpPr>
                    <p:cNvPr id="4691" name="Oval 4690">
                      <a:extLst>
                        <a:ext uri="{FF2B5EF4-FFF2-40B4-BE49-F238E27FC236}">
                          <a16:creationId xmlns:a16="http://schemas.microsoft.com/office/drawing/2014/main" id="{4F3BA8FB-3506-83B4-F40F-7376B576A287}"/>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92" name="Oval 4691">
                      <a:extLst>
                        <a:ext uri="{FF2B5EF4-FFF2-40B4-BE49-F238E27FC236}">
                          <a16:creationId xmlns:a16="http://schemas.microsoft.com/office/drawing/2014/main" id="{6A184075-DD58-60CA-70C2-60F2AF7C5EE9}"/>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93" name="Oval 4692">
                      <a:extLst>
                        <a:ext uri="{FF2B5EF4-FFF2-40B4-BE49-F238E27FC236}">
                          <a16:creationId xmlns:a16="http://schemas.microsoft.com/office/drawing/2014/main" id="{23CEF3D1-31FC-56EE-7606-117ABD37589B}"/>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94" name="Oval 4693">
                      <a:extLst>
                        <a:ext uri="{FF2B5EF4-FFF2-40B4-BE49-F238E27FC236}">
                          <a16:creationId xmlns:a16="http://schemas.microsoft.com/office/drawing/2014/main" id="{33454107-6998-7FA9-4F4D-6198CE31EDAF}"/>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687" name="TextBox 4686">
                    <a:extLst>
                      <a:ext uri="{FF2B5EF4-FFF2-40B4-BE49-F238E27FC236}">
                        <a16:creationId xmlns:a16="http://schemas.microsoft.com/office/drawing/2014/main" id="{A3FCFE82-37F7-0987-2441-9EC47D4FF463}"/>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688" name="Straight Connector 4687">
                    <a:extLst>
                      <a:ext uri="{FF2B5EF4-FFF2-40B4-BE49-F238E27FC236}">
                        <a16:creationId xmlns:a16="http://schemas.microsoft.com/office/drawing/2014/main" id="{6A0DD245-13E0-5403-4B9D-1F2F9AF55C60}"/>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689" name="Straight Connector 4688">
                    <a:extLst>
                      <a:ext uri="{FF2B5EF4-FFF2-40B4-BE49-F238E27FC236}">
                        <a16:creationId xmlns:a16="http://schemas.microsoft.com/office/drawing/2014/main" id="{62F39641-3BBA-3F40-25D7-19BA3BA5AAED}"/>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690" name="Straight Connector 4689">
                    <a:extLst>
                      <a:ext uri="{FF2B5EF4-FFF2-40B4-BE49-F238E27FC236}">
                        <a16:creationId xmlns:a16="http://schemas.microsoft.com/office/drawing/2014/main" id="{08E5D47F-83FE-80F3-D144-CA1FBFB319F7}"/>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253" name="Cross 4252">
                <a:extLst>
                  <a:ext uri="{FF2B5EF4-FFF2-40B4-BE49-F238E27FC236}">
                    <a16:creationId xmlns:a16="http://schemas.microsoft.com/office/drawing/2014/main" id="{F0603E15-D2BB-363F-D138-D29F4E9DA436}"/>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34" name="Group 33">
              <a:extLst>
                <a:ext uri="{FF2B5EF4-FFF2-40B4-BE49-F238E27FC236}">
                  <a16:creationId xmlns:a16="http://schemas.microsoft.com/office/drawing/2014/main" id="{4406AD86-5984-53E0-C948-D2DF22E9558C}"/>
                </a:ext>
              </a:extLst>
            </p:cNvPr>
            <p:cNvGrpSpPr/>
            <p:nvPr/>
          </p:nvGrpSpPr>
          <p:grpSpPr>
            <a:xfrm rot="12695512">
              <a:off x="9458776" y="2864827"/>
              <a:ext cx="764440" cy="402614"/>
              <a:chOff x="7971457" y="3351285"/>
              <a:chExt cx="1172687" cy="652208"/>
            </a:xfrm>
          </p:grpSpPr>
          <p:grpSp>
            <p:nvGrpSpPr>
              <p:cNvPr id="4564" name="Group 4563">
                <a:extLst>
                  <a:ext uri="{FF2B5EF4-FFF2-40B4-BE49-F238E27FC236}">
                    <a16:creationId xmlns:a16="http://schemas.microsoft.com/office/drawing/2014/main" id="{987C81E7-97D0-2DC5-C15A-F0BC93E4FE34}"/>
                  </a:ext>
                </a:extLst>
              </p:cNvPr>
              <p:cNvGrpSpPr>
                <a:grpSpLocks noChangeAspect="1"/>
              </p:cNvGrpSpPr>
              <p:nvPr/>
            </p:nvGrpSpPr>
            <p:grpSpPr>
              <a:xfrm>
                <a:off x="7971457" y="3351285"/>
                <a:ext cx="1172687" cy="652208"/>
                <a:chOff x="7694952" y="2860987"/>
                <a:chExt cx="1800210" cy="1001214"/>
              </a:xfrm>
            </p:grpSpPr>
            <p:sp>
              <p:nvSpPr>
                <p:cNvPr id="4566" name="Arc 4565">
                  <a:extLst>
                    <a:ext uri="{FF2B5EF4-FFF2-40B4-BE49-F238E27FC236}">
                      <a16:creationId xmlns:a16="http://schemas.microsoft.com/office/drawing/2014/main" id="{E3E0C023-766F-3E60-B7FB-3E1BD6126585}"/>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67" name="Arc 4566">
                  <a:extLst>
                    <a:ext uri="{FF2B5EF4-FFF2-40B4-BE49-F238E27FC236}">
                      <a16:creationId xmlns:a16="http://schemas.microsoft.com/office/drawing/2014/main" id="{88259F88-2BD0-CB57-06D2-ED60720129E0}"/>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568" name="Group 4567">
                  <a:extLst>
                    <a:ext uri="{FF2B5EF4-FFF2-40B4-BE49-F238E27FC236}">
                      <a16:creationId xmlns:a16="http://schemas.microsoft.com/office/drawing/2014/main" id="{53EF925E-4EFC-1407-949E-E0ECC06BBA5F}"/>
                    </a:ext>
                  </a:extLst>
                </p:cNvPr>
                <p:cNvGrpSpPr/>
                <p:nvPr/>
              </p:nvGrpSpPr>
              <p:grpSpPr>
                <a:xfrm rot="20315110">
                  <a:off x="7694952" y="3178123"/>
                  <a:ext cx="1800210" cy="684078"/>
                  <a:chOff x="7691967" y="3253738"/>
                  <a:chExt cx="1800210" cy="684078"/>
                </a:xfrm>
              </p:grpSpPr>
              <p:grpSp>
                <p:nvGrpSpPr>
                  <p:cNvPr id="4569" name="Group 4568">
                    <a:extLst>
                      <a:ext uri="{FF2B5EF4-FFF2-40B4-BE49-F238E27FC236}">
                        <a16:creationId xmlns:a16="http://schemas.microsoft.com/office/drawing/2014/main" id="{7DB2CB45-8F71-260B-A2EA-E3466190F790}"/>
                      </a:ext>
                    </a:extLst>
                  </p:cNvPr>
                  <p:cNvGrpSpPr/>
                  <p:nvPr/>
                </p:nvGrpSpPr>
                <p:grpSpPr>
                  <a:xfrm>
                    <a:off x="7691967" y="3554306"/>
                    <a:ext cx="190500" cy="194734"/>
                    <a:chOff x="7738533" y="3702473"/>
                    <a:chExt cx="190500" cy="194734"/>
                  </a:xfrm>
                </p:grpSpPr>
                <p:sp>
                  <p:nvSpPr>
                    <p:cNvPr id="4249" name="Oval 4248">
                      <a:extLst>
                        <a:ext uri="{FF2B5EF4-FFF2-40B4-BE49-F238E27FC236}">
                          <a16:creationId xmlns:a16="http://schemas.microsoft.com/office/drawing/2014/main" id="{82444C42-68F3-AE21-7479-06BFE0DB16AA}"/>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50" name="Oval 4249">
                      <a:extLst>
                        <a:ext uri="{FF2B5EF4-FFF2-40B4-BE49-F238E27FC236}">
                          <a16:creationId xmlns:a16="http://schemas.microsoft.com/office/drawing/2014/main" id="{E33B8ECB-CD12-3573-BAA2-644105BFF07D}"/>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51" name="Oval 4250">
                      <a:extLst>
                        <a:ext uri="{FF2B5EF4-FFF2-40B4-BE49-F238E27FC236}">
                          <a16:creationId xmlns:a16="http://schemas.microsoft.com/office/drawing/2014/main" id="{33C916F3-1832-5453-7DB3-163F462824C4}"/>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236" name="Group 4235">
                    <a:extLst>
                      <a:ext uri="{FF2B5EF4-FFF2-40B4-BE49-F238E27FC236}">
                        <a16:creationId xmlns:a16="http://schemas.microsoft.com/office/drawing/2014/main" id="{EFB510E4-DDD3-F0B0-9D3F-0CBA65E8814C}"/>
                      </a:ext>
                    </a:extLst>
                  </p:cNvPr>
                  <p:cNvGrpSpPr/>
                  <p:nvPr/>
                </p:nvGrpSpPr>
                <p:grpSpPr>
                  <a:xfrm>
                    <a:off x="8111067" y="3511973"/>
                    <a:ext cx="135467" cy="182033"/>
                    <a:chOff x="8022167" y="3495040"/>
                    <a:chExt cx="135467" cy="182033"/>
                  </a:xfrm>
                </p:grpSpPr>
                <p:sp>
                  <p:nvSpPr>
                    <p:cNvPr id="4247" name="Oval 4246">
                      <a:extLst>
                        <a:ext uri="{FF2B5EF4-FFF2-40B4-BE49-F238E27FC236}">
                          <a16:creationId xmlns:a16="http://schemas.microsoft.com/office/drawing/2014/main" id="{C7294B7E-F000-F8E8-9241-588C38B85665}"/>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48" name="Oval 4247">
                      <a:extLst>
                        <a:ext uri="{FF2B5EF4-FFF2-40B4-BE49-F238E27FC236}">
                          <a16:creationId xmlns:a16="http://schemas.microsoft.com/office/drawing/2014/main" id="{1E7D5173-FC77-5A42-17D7-43E8AEE981E4}"/>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237" name="Oval 4236">
                    <a:extLst>
                      <a:ext uri="{FF2B5EF4-FFF2-40B4-BE49-F238E27FC236}">
                        <a16:creationId xmlns:a16="http://schemas.microsoft.com/office/drawing/2014/main" id="{FE5112B9-E1F5-76E9-30A8-A6716C76F875}"/>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238" name="Group 4237">
                    <a:extLst>
                      <a:ext uri="{FF2B5EF4-FFF2-40B4-BE49-F238E27FC236}">
                        <a16:creationId xmlns:a16="http://schemas.microsoft.com/office/drawing/2014/main" id="{C3E0DE7C-236B-49DB-40C9-C16EF619C13F}"/>
                      </a:ext>
                    </a:extLst>
                  </p:cNvPr>
                  <p:cNvGrpSpPr/>
                  <p:nvPr/>
                </p:nvGrpSpPr>
                <p:grpSpPr>
                  <a:xfrm>
                    <a:off x="8602136" y="3253738"/>
                    <a:ext cx="207433" cy="194734"/>
                    <a:chOff x="8170334" y="3854872"/>
                    <a:chExt cx="207433" cy="194734"/>
                  </a:xfrm>
                </p:grpSpPr>
                <p:sp>
                  <p:nvSpPr>
                    <p:cNvPr id="4243" name="Oval 4242">
                      <a:extLst>
                        <a:ext uri="{FF2B5EF4-FFF2-40B4-BE49-F238E27FC236}">
                          <a16:creationId xmlns:a16="http://schemas.microsoft.com/office/drawing/2014/main" id="{256ED6E5-E41A-C5CB-3A45-B53F1BCEF37B}"/>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44" name="Oval 4243">
                      <a:extLst>
                        <a:ext uri="{FF2B5EF4-FFF2-40B4-BE49-F238E27FC236}">
                          <a16:creationId xmlns:a16="http://schemas.microsoft.com/office/drawing/2014/main" id="{12828637-487B-811C-D653-B1DE1778BF3E}"/>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45" name="Oval 4244">
                      <a:extLst>
                        <a:ext uri="{FF2B5EF4-FFF2-40B4-BE49-F238E27FC236}">
                          <a16:creationId xmlns:a16="http://schemas.microsoft.com/office/drawing/2014/main" id="{40B396A6-DC4B-BC19-8FEC-9EB3E778E7E4}"/>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46" name="Oval 4245">
                      <a:extLst>
                        <a:ext uri="{FF2B5EF4-FFF2-40B4-BE49-F238E27FC236}">
                          <a16:creationId xmlns:a16="http://schemas.microsoft.com/office/drawing/2014/main" id="{A8BBF5E4-C943-EAA5-BD43-BBAB035B0F51}"/>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239" name="TextBox 4238">
                    <a:extLst>
                      <a:ext uri="{FF2B5EF4-FFF2-40B4-BE49-F238E27FC236}">
                        <a16:creationId xmlns:a16="http://schemas.microsoft.com/office/drawing/2014/main" id="{B10EC923-38F7-CF0A-D956-9F28BAD7E75F}"/>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240" name="Straight Connector 4239">
                    <a:extLst>
                      <a:ext uri="{FF2B5EF4-FFF2-40B4-BE49-F238E27FC236}">
                        <a16:creationId xmlns:a16="http://schemas.microsoft.com/office/drawing/2014/main" id="{866CB682-26A6-9C01-9C96-C6201822AA29}"/>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241" name="Straight Connector 4240">
                    <a:extLst>
                      <a:ext uri="{FF2B5EF4-FFF2-40B4-BE49-F238E27FC236}">
                        <a16:creationId xmlns:a16="http://schemas.microsoft.com/office/drawing/2014/main" id="{64412719-C105-6B56-F94A-4B2601C68377}"/>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242" name="Straight Connector 4241">
                    <a:extLst>
                      <a:ext uri="{FF2B5EF4-FFF2-40B4-BE49-F238E27FC236}">
                        <a16:creationId xmlns:a16="http://schemas.microsoft.com/office/drawing/2014/main" id="{221877E4-F0A1-DD5E-CD23-3BB8E453E973}"/>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565" name="Cross 4564">
                <a:extLst>
                  <a:ext uri="{FF2B5EF4-FFF2-40B4-BE49-F238E27FC236}">
                    <a16:creationId xmlns:a16="http://schemas.microsoft.com/office/drawing/2014/main" id="{27203830-505A-B579-78FF-C31908CBDCE2}"/>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35" name="Group 34">
              <a:extLst>
                <a:ext uri="{FF2B5EF4-FFF2-40B4-BE49-F238E27FC236}">
                  <a16:creationId xmlns:a16="http://schemas.microsoft.com/office/drawing/2014/main" id="{5A705797-2F90-532D-AD2E-EA47A90F3757}"/>
                </a:ext>
              </a:extLst>
            </p:cNvPr>
            <p:cNvGrpSpPr/>
            <p:nvPr/>
          </p:nvGrpSpPr>
          <p:grpSpPr>
            <a:xfrm rot="8106345">
              <a:off x="10331900" y="3828514"/>
              <a:ext cx="764440" cy="402614"/>
              <a:chOff x="7971457" y="3351285"/>
              <a:chExt cx="1172687" cy="652208"/>
            </a:xfrm>
          </p:grpSpPr>
          <p:grpSp>
            <p:nvGrpSpPr>
              <p:cNvPr id="4116" name="Group 4115">
                <a:extLst>
                  <a:ext uri="{FF2B5EF4-FFF2-40B4-BE49-F238E27FC236}">
                    <a16:creationId xmlns:a16="http://schemas.microsoft.com/office/drawing/2014/main" id="{4853D003-63F6-8F8D-17BF-457AF26105DD}"/>
                  </a:ext>
                </a:extLst>
              </p:cNvPr>
              <p:cNvGrpSpPr>
                <a:grpSpLocks noChangeAspect="1"/>
              </p:cNvGrpSpPr>
              <p:nvPr/>
            </p:nvGrpSpPr>
            <p:grpSpPr>
              <a:xfrm>
                <a:off x="7971457" y="3351285"/>
                <a:ext cx="1172687" cy="652208"/>
                <a:chOff x="7694952" y="2860987"/>
                <a:chExt cx="1800210" cy="1001214"/>
              </a:xfrm>
            </p:grpSpPr>
            <p:sp>
              <p:nvSpPr>
                <p:cNvPr id="4118" name="Arc 4117">
                  <a:extLst>
                    <a:ext uri="{FF2B5EF4-FFF2-40B4-BE49-F238E27FC236}">
                      <a16:creationId xmlns:a16="http://schemas.microsoft.com/office/drawing/2014/main" id="{674D13A7-65A3-C756-DB20-35E8E38BF627}"/>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19" name="Arc 4118">
                  <a:extLst>
                    <a:ext uri="{FF2B5EF4-FFF2-40B4-BE49-F238E27FC236}">
                      <a16:creationId xmlns:a16="http://schemas.microsoft.com/office/drawing/2014/main" id="{53134B62-6744-65F2-F93D-7D0CBE18FCB2}"/>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120" name="Group 4119">
                  <a:extLst>
                    <a:ext uri="{FF2B5EF4-FFF2-40B4-BE49-F238E27FC236}">
                      <a16:creationId xmlns:a16="http://schemas.microsoft.com/office/drawing/2014/main" id="{755BBCC9-FB2E-D1B7-3060-4AF2364F729B}"/>
                    </a:ext>
                  </a:extLst>
                </p:cNvPr>
                <p:cNvGrpSpPr/>
                <p:nvPr/>
              </p:nvGrpSpPr>
              <p:grpSpPr>
                <a:xfrm rot="20315110">
                  <a:off x="7694952" y="3178123"/>
                  <a:ext cx="1800210" cy="684078"/>
                  <a:chOff x="7691967" y="3253738"/>
                  <a:chExt cx="1800210" cy="684078"/>
                </a:xfrm>
              </p:grpSpPr>
              <p:grpSp>
                <p:nvGrpSpPr>
                  <p:cNvPr id="4547" name="Group 4546">
                    <a:extLst>
                      <a:ext uri="{FF2B5EF4-FFF2-40B4-BE49-F238E27FC236}">
                        <a16:creationId xmlns:a16="http://schemas.microsoft.com/office/drawing/2014/main" id="{6A8783B0-EBA9-3411-5376-B75721C923CE}"/>
                      </a:ext>
                    </a:extLst>
                  </p:cNvPr>
                  <p:cNvGrpSpPr/>
                  <p:nvPr/>
                </p:nvGrpSpPr>
                <p:grpSpPr>
                  <a:xfrm>
                    <a:off x="7691967" y="3554306"/>
                    <a:ext cx="190500" cy="194734"/>
                    <a:chOff x="7738533" y="3702473"/>
                    <a:chExt cx="190500" cy="194734"/>
                  </a:xfrm>
                </p:grpSpPr>
                <p:sp>
                  <p:nvSpPr>
                    <p:cNvPr id="4561" name="Oval 4560">
                      <a:extLst>
                        <a:ext uri="{FF2B5EF4-FFF2-40B4-BE49-F238E27FC236}">
                          <a16:creationId xmlns:a16="http://schemas.microsoft.com/office/drawing/2014/main" id="{9FC2CC2B-1600-A921-5B1B-F90ED962B204}"/>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562" name="Oval 4561">
                      <a:extLst>
                        <a:ext uri="{FF2B5EF4-FFF2-40B4-BE49-F238E27FC236}">
                          <a16:creationId xmlns:a16="http://schemas.microsoft.com/office/drawing/2014/main" id="{76345131-BD6F-3576-F683-FCB2AA66732E}"/>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563" name="Oval 4562">
                      <a:extLst>
                        <a:ext uri="{FF2B5EF4-FFF2-40B4-BE49-F238E27FC236}">
                          <a16:creationId xmlns:a16="http://schemas.microsoft.com/office/drawing/2014/main" id="{B55388F4-715A-6CF3-386E-036850987BA4}"/>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548" name="Group 4547">
                    <a:extLst>
                      <a:ext uri="{FF2B5EF4-FFF2-40B4-BE49-F238E27FC236}">
                        <a16:creationId xmlns:a16="http://schemas.microsoft.com/office/drawing/2014/main" id="{581D667D-0138-3171-E1C9-2CBA2B29891C}"/>
                      </a:ext>
                    </a:extLst>
                  </p:cNvPr>
                  <p:cNvGrpSpPr/>
                  <p:nvPr/>
                </p:nvGrpSpPr>
                <p:grpSpPr>
                  <a:xfrm>
                    <a:off x="8111067" y="3511973"/>
                    <a:ext cx="135467" cy="182033"/>
                    <a:chOff x="8022167" y="3495040"/>
                    <a:chExt cx="135467" cy="182033"/>
                  </a:xfrm>
                </p:grpSpPr>
                <p:sp>
                  <p:nvSpPr>
                    <p:cNvPr id="4559" name="Oval 4558">
                      <a:extLst>
                        <a:ext uri="{FF2B5EF4-FFF2-40B4-BE49-F238E27FC236}">
                          <a16:creationId xmlns:a16="http://schemas.microsoft.com/office/drawing/2014/main" id="{FC7AA14A-ED3F-B480-CF2A-8BAFE41C21BE}"/>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560" name="Oval 4559">
                      <a:extLst>
                        <a:ext uri="{FF2B5EF4-FFF2-40B4-BE49-F238E27FC236}">
                          <a16:creationId xmlns:a16="http://schemas.microsoft.com/office/drawing/2014/main" id="{6C1DBE9D-B7CE-4ACD-5500-C4BA92CE5A88}"/>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549" name="Oval 4548">
                    <a:extLst>
                      <a:ext uri="{FF2B5EF4-FFF2-40B4-BE49-F238E27FC236}">
                        <a16:creationId xmlns:a16="http://schemas.microsoft.com/office/drawing/2014/main" id="{94127877-6388-0612-E8C3-320E205E9757}"/>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550" name="Group 4549">
                    <a:extLst>
                      <a:ext uri="{FF2B5EF4-FFF2-40B4-BE49-F238E27FC236}">
                        <a16:creationId xmlns:a16="http://schemas.microsoft.com/office/drawing/2014/main" id="{BBDF7E59-D056-7362-5C37-0EDB60915340}"/>
                      </a:ext>
                    </a:extLst>
                  </p:cNvPr>
                  <p:cNvGrpSpPr/>
                  <p:nvPr/>
                </p:nvGrpSpPr>
                <p:grpSpPr>
                  <a:xfrm>
                    <a:off x="8602136" y="3253738"/>
                    <a:ext cx="207433" cy="194734"/>
                    <a:chOff x="8170334" y="3854872"/>
                    <a:chExt cx="207433" cy="194734"/>
                  </a:xfrm>
                </p:grpSpPr>
                <p:sp>
                  <p:nvSpPr>
                    <p:cNvPr id="4555" name="Oval 4554">
                      <a:extLst>
                        <a:ext uri="{FF2B5EF4-FFF2-40B4-BE49-F238E27FC236}">
                          <a16:creationId xmlns:a16="http://schemas.microsoft.com/office/drawing/2014/main" id="{870A9155-AB8E-E507-7C4B-FE5DFA5B0F02}"/>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556" name="Oval 4555">
                      <a:extLst>
                        <a:ext uri="{FF2B5EF4-FFF2-40B4-BE49-F238E27FC236}">
                          <a16:creationId xmlns:a16="http://schemas.microsoft.com/office/drawing/2014/main" id="{1C827FB5-61A0-0B54-5846-65B5C97E9453}"/>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557" name="Oval 4556">
                      <a:extLst>
                        <a:ext uri="{FF2B5EF4-FFF2-40B4-BE49-F238E27FC236}">
                          <a16:creationId xmlns:a16="http://schemas.microsoft.com/office/drawing/2014/main" id="{17D851DF-20B0-53CD-A22F-071C2B7859ED}"/>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558" name="Oval 4557">
                      <a:extLst>
                        <a:ext uri="{FF2B5EF4-FFF2-40B4-BE49-F238E27FC236}">
                          <a16:creationId xmlns:a16="http://schemas.microsoft.com/office/drawing/2014/main" id="{3FA1CFDE-E38C-94D9-A502-5D9905E36DB1}"/>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551" name="TextBox 4550">
                    <a:extLst>
                      <a:ext uri="{FF2B5EF4-FFF2-40B4-BE49-F238E27FC236}">
                        <a16:creationId xmlns:a16="http://schemas.microsoft.com/office/drawing/2014/main" id="{C9BDCCC2-3D12-FC30-D840-DE8260DC94EC}"/>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552" name="Straight Connector 4551">
                    <a:extLst>
                      <a:ext uri="{FF2B5EF4-FFF2-40B4-BE49-F238E27FC236}">
                        <a16:creationId xmlns:a16="http://schemas.microsoft.com/office/drawing/2014/main" id="{FD40EDA4-8851-F4BE-6A07-993A2CA3A86C}"/>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553" name="Straight Connector 4552">
                    <a:extLst>
                      <a:ext uri="{FF2B5EF4-FFF2-40B4-BE49-F238E27FC236}">
                        <a16:creationId xmlns:a16="http://schemas.microsoft.com/office/drawing/2014/main" id="{76974BE3-C154-80E9-9FA9-F3EA0297EC8D}"/>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554" name="Straight Connector 4553">
                    <a:extLst>
                      <a:ext uri="{FF2B5EF4-FFF2-40B4-BE49-F238E27FC236}">
                        <a16:creationId xmlns:a16="http://schemas.microsoft.com/office/drawing/2014/main" id="{81BED516-41EA-F95E-43F4-21C7270DC060}"/>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117" name="Cross 4116">
                <a:extLst>
                  <a:ext uri="{FF2B5EF4-FFF2-40B4-BE49-F238E27FC236}">
                    <a16:creationId xmlns:a16="http://schemas.microsoft.com/office/drawing/2014/main" id="{69720BAA-66AF-3F33-0681-4B2414A6B150}"/>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36" name="Group 35">
              <a:extLst>
                <a:ext uri="{FF2B5EF4-FFF2-40B4-BE49-F238E27FC236}">
                  <a16:creationId xmlns:a16="http://schemas.microsoft.com/office/drawing/2014/main" id="{468874F7-49E1-2839-BFEF-44C82F9C1EEB}"/>
                </a:ext>
              </a:extLst>
            </p:cNvPr>
            <p:cNvGrpSpPr/>
            <p:nvPr/>
          </p:nvGrpSpPr>
          <p:grpSpPr>
            <a:xfrm rot="13470748">
              <a:off x="9148591" y="3092926"/>
              <a:ext cx="764439" cy="402614"/>
              <a:chOff x="7971457" y="3351285"/>
              <a:chExt cx="1172687" cy="652208"/>
            </a:xfrm>
          </p:grpSpPr>
          <p:grpSp>
            <p:nvGrpSpPr>
              <p:cNvPr id="4498" name="Group 4497">
                <a:extLst>
                  <a:ext uri="{FF2B5EF4-FFF2-40B4-BE49-F238E27FC236}">
                    <a16:creationId xmlns:a16="http://schemas.microsoft.com/office/drawing/2014/main" id="{47868707-8BE3-92D9-20F7-279499B82FE0}"/>
                  </a:ext>
                </a:extLst>
              </p:cNvPr>
              <p:cNvGrpSpPr>
                <a:grpSpLocks noChangeAspect="1"/>
              </p:cNvGrpSpPr>
              <p:nvPr/>
            </p:nvGrpSpPr>
            <p:grpSpPr>
              <a:xfrm>
                <a:off x="7971457" y="3351285"/>
                <a:ext cx="1172687" cy="652208"/>
                <a:chOff x="7694952" y="2860987"/>
                <a:chExt cx="1800210" cy="1001214"/>
              </a:xfrm>
            </p:grpSpPr>
            <p:sp>
              <p:nvSpPr>
                <p:cNvPr id="4500" name="Arc 4499">
                  <a:extLst>
                    <a:ext uri="{FF2B5EF4-FFF2-40B4-BE49-F238E27FC236}">
                      <a16:creationId xmlns:a16="http://schemas.microsoft.com/office/drawing/2014/main" id="{96F5393A-3372-2F87-B99D-DD7B54CF5C48}"/>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97" name="Arc 4096">
                  <a:extLst>
                    <a:ext uri="{FF2B5EF4-FFF2-40B4-BE49-F238E27FC236}">
                      <a16:creationId xmlns:a16="http://schemas.microsoft.com/office/drawing/2014/main" id="{A40E84F2-51A1-2565-EF29-2B88C6EEB775}"/>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098" name="Group 4097">
                  <a:extLst>
                    <a:ext uri="{FF2B5EF4-FFF2-40B4-BE49-F238E27FC236}">
                      <a16:creationId xmlns:a16="http://schemas.microsoft.com/office/drawing/2014/main" id="{E59EAEB8-2226-73EE-D24C-48024407D4CD}"/>
                    </a:ext>
                  </a:extLst>
                </p:cNvPr>
                <p:cNvGrpSpPr/>
                <p:nvPr/>
              </p:nvGrpSpPr>
              <p:grpSpPr>
                <a:xfrm rot="20315110">
                  <a:off x="7694952" y="3178123"/>
                  <a:ext cx="1800210" cy="684078"/>
                  <a:chOff x="7691967" y="3253738"/>
                  <a:chExt cx="1800210" cy="684078"/>
                </a:xfrm>
              </p:grpSpPr>
              <p:grpSp>
                <p:nvGrpSpPr>
                  <p:cNvPr id="4099" name="Group 4098">
                    <a:extLst>
                      <a:ext uri="{FF2B5EF4-FFF2-40B4-BE49-F238E27FC236}">
                        <a16:creationId xmlns:a16="http://schemas.microsoft.com/office/drawing/2014/main" id="{CC658C78-57A9-03A3-344C-5C6E941058FA}"/>
                      </a:ext>
                    </a:extLst>
                  </p:cNvPr>
                  <p:cNvGrpSpPr/>
                  <p:nvPr/>
                </p:nvGrpSpPr>
                <p:grpSpPr>
                  <a:xfrm>
                    <a:off x="7691967" y="3554306"/>
                    <a:ext cx="190500" cy="194734"/>
                    <a:chOff x="7738533" y="3702473"/>
                    <a:chExt cx="190500" cy="194734"/>
                  </a:xfrm>
                </p:grpSpPr>
                <p:sp>
                  <p:nvSpPr>
                    <p:cNvPr id="4113" name="Oval 4112">
                      <a:extLst>
                        <a:ext uri="{FF2B5EF4-FFF2-40B4-BE49-F238E27FC236}">
                          <a16:creationId xmlns:a16="http://schemas.microsoft.com/office/drawing/2014/main" id="{2FA9A395-1678-A815-71F2-354042EE2CFC}"/>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114" name="Oval 4113">
                      <a:extLst>
                        <a:ext uri="{FF2B5EF4-FFF2-40B4-BE49-F238E27FC236}">
                          <a16:creationId xmlns:a16="http://schemas.microsoft.com/office/drawing/2014/main" id="{12CB9F07-9CAB-0C70-8AD9-BF00647C9BD9}"/>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115" name="Oval 4114">
                      <a:extLst>
                        <a:ext uri="{FF2B5EF4-FFF2-40B4-BE49-F238E27FC236}">
                          <a16:creationId xmlns:a16="http://schemas.microsoft.com/office/drawing/2014/main" id="{78BAFACE-C86D-7CB1-C6DF-26BDC1B0236D}"/>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100" name="Group 4099">
                    <a:extLst>
                      <a:ext uri="{FF2B5EF4-FFF2-40B4-BE49-F238E27FC236}">
                        <a16:creationId xmlns:a16="http://schemas.microsoft.com/office/drawing/2014/main" id="{B7773761-BE02-8CF7-931C-E80CD9CFB4F6}"/>
                      </a:ext>
                    </a:extLst>
                  </p:cNvPr>
                  <p:cNvGrpSpPr/>
                  <p:nvPr/>
                </p:nvGrpSpPr>
                <p:grpSpPr>
                  <a:xfrm>
                    <a:off x="8111067" y="3511973"/>
                    <a:ext cx="135467" cy="182033"/>
                    <a:chOff x="8022167" y="3495040"/>
                    <a:chExt cx="135467" cy="182033"/>
                  </a:xfrm>
                </p:grpSpPr>
                <p:sp>
                  <p:nvSpPr>
                    <p:cNvPr id="4111" name="Oval 4110">
                      <a:extLst>
                        <a:ext uri="{FF2B5EF4-FFF2-40B4-BE49-F238E27FC236}">
                          <a16:creationId xmlns:a16="http://schemas.microsoft.com/office/drawing/2014/main" id="{73F3F7F9-5044-2CCF-8F69-B3C5C9BF51B6}"/>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112" name="Oval 4111">
                      <a:extLst>
                        <a:ext uri="{FF2B5EF4-FFF2-40B4-BE49-F238E27FC236}">
                          <a16:creationId xmlns:a16="http://schemas.microsoft.com/office/drawing/2014/main" id="{C15E58AB-9D06-8FEE-C05F-5C14963CC376}"/>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101" name="Oval 4100">
                    <a:extLst>
                      <a:ext uri="{FF2B5EF4-FFF2-40B4-BE49-F238E27FC236}">
                        <a16:creationId xmlns:a16="http://schemas.microsoft.com/office/drawing/2014/main" id="{C74A23D1-6DC5-F9C4-D7C3-90AA9FA9E68D}"/>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102" name="Group 4101">
                    <a:extLst>
                      <a:ext uri="{FF2B5EF4-FFF2-40B4-BE49-F238E27FC236}">
                        <a16:creationId xmlns:a16="http://schemas.microsoft.com/office/drawing/2014/main" id="{B809BE35-9CCA-5545-D48F-62678EF3650B}"/>
                      </a:ext>
                    </a:extLst>
                  </p:cNvPr>
                  <p:cNvGrpSpPr/>
                  <p:nvPr/>
                </p:nvGrpSpPr>
                <p:grpSpPr>
                  <a:xfrm>
                    <a:off x="8602136" y="3253738"/>
                    <a:ext cx="207433" cy="194734"/>
                    <a:chOff x="8170334" y="3854872"/>
                    <a:chExt cx="207433" cy="194734"/>
                  </a:xfrm>
                </p:grpSpPr>
                <p:sp>
                  <p:nvSpPr>
                    <p:cNvPr id="4107" name="Oval 4106">
                      <a:extLst>
                        <a:ext uri="{FF2B5EF4-FFF2-40B4-BE49-F238E27FC236}">
                          <a16:creationId xmlns:a16="http://schemas.microsoft.com/office/drawing/2014/main" id="{BD14DC5F-0194-5E46-44ED-B585E5C9069B}"/>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108" name="Oval 4107">
                      <a:extLst>
                        <a:ext uri="{FF2B5EF4-FFF2-40B4-BE49-F238E27FC236}">
                          <a16:creationId xmlns:a16="http://schemas.microsoft.com/office/drawing/2014/main" id="{641C6E6A-B49F-9F0B-57F6-2E0D7832B6EA}"/>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109" name="Oval 4108">
                      <a:extLst>
                        <a:ext uri="{FF2B5EF4-FFF2-40B4-BE49-F238E27FC236}">
                          <a16:creationId xmlns:a16="http://schemas.microsoft.com/office/drawing/2014/main" id="{3581F340-FD56-F103-53F9-0443A3B14C93}"/>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110" name="Oval 4109">
                      <a:extLst>
                        <a:ext uri="{FF2B5EF4-FFF2-40B4-BE49-F238E27FC236}">
                          <a16:creationId xmlns:a16="http://schemas.microsoft.com/office/drawing/2014/main" id="{1A14146C-0D25-5AAD-B0F3-E60FEBCD6EE7}"/>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103" name="TextBox 4102">
                    <a:extLst>
                      <a:ext uri="{FF2B5EF4-FFF2-40B4-BE49-F238E27FC236}">
                        <a16:creationId xmlns:a16="http://schemas.microsoft.com/office/drawing/2014/main" id="{02390BE7-8D49-2586-3815-92058BB0C356}"/>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104" name="Straight Connector 4103">
                    <a:extLst>
                      <a:ext uri="{FF2B5EF4-FFF2-40B4-BE49-F238E27FC236}">
                        <a16:creationId xmlns:a16="http://schemas.microsoft.com/office/drawing/2014/main" id="{8AE489AA-5779-5079-DBD9-934598D0E401}"/>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105" name="Straight Connector 4104">
                    <a:extLst>
                      <a:ext uri="{FF2B5EF4-FFF2-40B4-BE49-F238E27FC236}">
                        <a16:creationId xmlns:a16="http://schemas.microsoft.com/office/drawing/2014/main" id="{6E6303E0-D58B-12CA-B592-76064BD72180}"/>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106" name="Straight Connector 4105">
                    <a:extLst>
                      <a:ext uri="{FF2B5EF4-FFF2-40B4-BE49-F238E27FC236}">
                        <a16:creationId xmlns:a16="http://schemas.microsoft.com/office/drawing/2014/main" id="{87798E92-39DD-553F-22A1-1E708BF0B7DB}"/>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4499" name="Cross 4498">
                <a:extLst>
                  <a:ext uri="{FF2B5EF4-FFF2-40B4-BE49-F238E27FC236}">
                    <a16:creationId xmlns:a16="http://schemas.microsoft.com/office/drawing/2014/main" id="{C7D25F99-3BBE-4ED1-F4D1-9E671FC56431}"/>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37" name="Group 36">
              <a:extLst>
                <a:ext uri="{FF2B5EF4-FFF2-40B4-BE49-F238E27FC236}">
                  <a16:creationId xmlns:a16="http://schemas.microsoft.com/office/drawing/2014/main" id="{7B7DFD6C-B8BC-EA87-7A94-C6C24793871F}"/>
                </a:ext>
              </a:extLst>
            </p:cNvPr>
            <p:cNvGrpSpPr/>
            <p:nvPr/>
          </p:nvGrpSpPr>
          <p:grpSpPr>
            <a:xfrm rot="20021578">
              <a:off x="10236424" y="2640764"/>
              <a:ext cx="764440" cy="402614"/>
              <a:chOff x="7971457" y="3351285"/>
              <a:chExt cx="1172687" cy="652208"/>
            </a:xfrm>
          </p:grpSpPr>
          <p:grpSp>
            <p:nvGrpSpPr>
              <p:cNvPr id="38" name="Group 37">
                <a:extLst>
                  <a:ext uri="{FF2B5EF4-FFF2-40B4-BE49-F238E27FC236}">
                    <a16:creationId xmlns:a16="http://schemas.microsoft.com/office/drawing/2014/main" id="{2F0CB505-A08A-E3FB-AB15-8DB233CECFC7}"/>
                  </a:ext>
                </a:extLst>
              </p:cNvPr>
              <p:cNvGrpSpPr>
                <a:grpSpLocks noChangeAspect="1"/>
              </p:cNvGrpSpPr>
              <p:nvPr/>
            </p:nvGrpSpPr>
            <p:grpSpPr>
              <a:xfrm>
                <a:off x="7971457" y="3351285"/>
                <a:ext cx="1172687" cy="652208"/>
                <a:chOff x="7694952" y="2860987"/>
                <a:chExt cx="1800210" cy="1001214"/>
              </a:xfrm>
            </p:grpSpPr>
            <p:sp>
              <p:nvSpPr>
                <p:cNvPr id="40" name="Arc 39">
                  <a:extLst>
                    <a:ext uri="{FF2B5EF4-FFF2-40B4-BE49-F238E27FC236}">
                      <a16:creationId xmlns:a16="http://schemas.microsoft.com/office/drawing/2014/main" id="{006236B9-619C-32DC-82B2-8F72ED8111FE}"/>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Arc 40">
                  <a:extLst>
                    <a:ext uri="{FF2B5EF4-FFF2-40B4-BE49-F238E27FC236}">
                      <a16:creationId xmlns:a16="http://schemas.microsoft.com/office/drawing/2014/main" id="{9B24DA2F-C73E-A432-CCE4-33A0AEAC8679}"/>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480" name="Group 4479">
                  <a:extLst>
                    <a:ext uri="{FF2B5EF4-FFF2-40B4-BE49-F238E27FC236}">
                      <a16:creationId xmlns:a16="http://schemas.microsoft.com/office/drawing/2014/main" id="{1F3CC04D-451C-A008-BE86-37005ACEA040}"/>
                    </a:ext>
                  </a:extLst>
                </p:cNvPr>
                <p:cNvGrpSpPr/>
                <p:nvPr/>
              </p:nvGrpSpPr>
              <p:grpSpPr>
                <a:xfrm rot="20315110">
                  <a:off x="7694952" y="3178123"/>
                  <a:ext cx="1800210" cy="684078"/>
                  <a:chOff x="7691967" y="3253738"/>
                  <a:chExt cx="1800210" cy="684078"/>
                </a:xfrm>
              </p:grpSpPr>
              <p:grpSp>
                <p:nvGrpSpPr>
                  <p:cNvPr id="4481" name="Group 4480">
                    <a:extLst>
                      <a:ext uri="{FF2B5EF4-FFF2-40B4-BE49-F238E27FC236}">
                        <a16:creationId xmlns:a16="http://schemas.microsoft.com/office/drawing/2014/main" id="{DE9782E6-7AAF-36DD-210D-18E4CFD86B45}"/>
                      </a:ext>
                    </a:extLst>
                  </p:cNvPr>
                  <p:cNvGrpSpPr/>
                  <p:nvPr/>
                </p:nvGrpSpPr>
                <p:grpSpPr>
                  <a:xfrm>
                    <a:off x="7691967" y="3554306"/>
                    <a:ext cx="190500" cy="194734"/>
                    <a:chOff x="7738533" y="3702473"/>
                    <a:chExt cx="190500" cy="194734"/>
                  </a:xfrm>
                </p:grpSpPr>
                <p:sp>
                  <p:nvSpPr>
                    <p:cNvPr id="4495" name="Oval 4494">
                      <a:extLst>
                        <a:ext uri="{FF2B5EF4-FFF2-40B4-BE49-F238E27FC236}">
                          <a16:creationId xmlns:a16="http://schemas.microsoft.com/office/drawing/2014/main" id="{1AD20428-BEAB-C01B-DCBA-4E9F8B563AF6}"/>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96" name="Oval 4495">
                      <a:extLst>
                        <a:ext uri="{FF2B5EF4-FFF2-40B4-BE49-F238E27FC236}">
                          <a16:creationId xmlns:a16="http://schemas.microsoft.com/office/drawing/2014/main" id="{1140B363-5713-313F-A0EC-E38D0C2E4E18}"/>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97" name="Oval 4496">
                      <a:extLst>
                        <a:ext uri="{FF2B5EF4-FFF2-40B4-BE49-F238E27FC236}">
                          <a16:creationId xmlns:a16="http://schemas.microsoft.com/office/drawing/2014/main" id="{63BF2699-1036-B7D4-05FA-BCAF67395CE9}"/>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482" name="Group 4481">
                    <a:extLst>
                      <a:ext uri="{FF2B5EF4-FFF2-40B4-BE49-F238E27FC236}">
                        <a16:creationId xmlns:a16="http://schemas.microsoft.com/office/drawing/2014/main" id="{ED87AA88-05F7-93E9-A8AC-DC7652A85F3D}"/>
                      </a:ext>
                    </a:extLst>
                  </p:cNvPr>
                  <p:cNvGrpSpPr/>
                  <p:nvPr/>
                </p:nvGrpSpPr>
                <p:grpSpPr>
                  <a:xfrm>
                    <a:off x="8111067" y="3511973"/>
                    <a:ext cx="135467" cy="182033"/>
                    <a:chOff x="8022167" y="3495040"/>
                    <a:chExt cx="135467" cy="182033"/>
                  </a:xfrm>
                </p:grpSpPr>
                <p:sp>
                  <p:nvSpPr>
                    <p:cNvPr id="4493" name="Oval 4492">
                      <a:extLst>
                        <a:ext uri="{FF2B5EF4-FFF2-40B4-BE49-F238E27FC236}">
                          <a16:creationId xmlns:a16="http://schemas.microsoft.com/office/drawing/2014/main" id="{DED9C314-1C64-A2B4-3A8C-70FA2794977D}"/>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94" name="Oval 4493">
                      <a:extLst>
                        <a:ext uri="{FF2B5EF4-FFF2-40B4-BE49-F238E27FC236}">
                          <a16:creationId xmlns:a16="http://schemas.microsoft.com/office/drawing/2014/main" id="{71540DB4-0D5E-BF29-DCE4-89A014CCB05C}"/>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483" name="Oval 4482">
                    <a:extLst>
                      <a:ext uri="{FF2B5EF4-FFF2-40B4-BE49-F238E27FC236}">
                        <a16:creationId xmlns:a16="http://schemas.microsoft.com/office/drawing/2014/main" id="{89C095B7-2EC3-5759-4522-8EBC49BABA37}"/>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484" name="Group 4483">
                    <a:extLst>
                      <a:ext uri="{FF2B5EF4-FFF2-40B4-BE49-F238E27FC236}">
                        <a16:creationId xmlns:a16="http://schemas.microsoft.com/office/drawing/2014/main" id="{974DD34E-2B75-F8BD-77FE-22A4945535D3}"/>
                      </a:ext>
                    </a:extLst>
                  </p:cNvPr>
                  <p:cNvGrpSpPr/>
                  <p:nvPr/>
                </p:nvGrpSpPr>
                <p:grpSpPr>
                  <a:xfrm>
                    <a:off x="8602136" y="3253738"/>
                    <a:ext cx="207433" cy="194734"/>
                    <a:chOff x="8170334" y="3854872"/>
                    <a:chExt cx="207433" cy="194734"/>
                  </a:xfrm>
                </p:grpSpPr>
                <p:sp>
                  <p:nvSpPr>
                    <p:cNvPr id="4489" name="Oval 4488">
                      <a:extLst>
                        <a:ext uri="{FF2B5EF4-FFF2-40B4-BE49-F238E27FC236}">
                          <a16:creationId xmlns:a16="http://schemas.microsoft.com/office/drawing/2014/main" id="{8228D263-3328-06A3-E4CB-34BE85833D69}"/>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90" name="Oval 4489">
                      <a:extLst>
                        <a:ext uri="{FF2B5EF4-FFF2-40B4-BE49-F238E27FC236}">
                          <a16:creationId xmlns:a16="http://schemas.microsoft.com/office/drawing/2014/main" id="{D1F1FCF6-D9F0-76D5-3677-3520489C0422}"/>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91" name="Oval 4490">
                      <a:extLst>
                        <a:ext uri="{FF2B5EF4-FFF2-40B4-BE49-F238E27FC236}">
                          <a16:creationId xmlns:a16="http://schemas.microsoft.com/office/drawing/2014/main" id="{E4181995-5F74-9972-8CAD-D4626B946FFF}"/>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92" name="Oval 4491">
                      <a:extLst>
                        <a:ext uri="{FF2B5EF4-FFF2-40B4-BE49-F238E27FC236}">
                          <a16:creationId xmlns:a16="http://schemas.microsoft.com/office/drawing/2014/main" id="{73FA6DFA-3A73-816D-8C45-6CA514715E26}"/>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4485" name="TextBox 4484">
                    <a:extLst>
                      <a:ext uri="{FF2B5EF4-FFF2-40B4-BE49-F238E27FC236}">
                        <a16:creationId xmlns:a16="http://schemas.microsoft.com/office/drawing/2014/main" id="{AB663050-9D19-ADAA-FBAD-C3D4FE9E905A}"/>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4486" name="Straight Connector 4485">
                    <a:extLst>
                      <a:ext uri="{FF2B5EF4-FFF2-40B4-BE49-F238E27FC236}">
                        <a16:creationId xmlns:a16="http://schemas.microsoft.com/office/drawing/2014/main" id="{B1647F7C-80FE-6CAA-7093-7147D4B33F0D}"/>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487" name="Straight Connector 4486">
                    <a:extLst>
                      <a:ext uri="{FF2B5EF4-FFF2-40B4-BE49-F238E27FC236}">
                        <a16:creationId xmlns:a16="http://schemas.microsoft.com/office/drawing/2014/main" id="{59438443-7A39-F13E-67A6-2836E7F5A874}"/>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488" name="Straight Connector 4487">
                    <a:extLst>
                      <a:ext uri="{FF2B5EF4-FFF2-40B4-BE49-F238E27FC236}">
                        <a16:creationId xmlns:a16="http://schemas.microsoft.com/office/drawing/2014/main" id="{5A3E7459-E569-50C4-8382-0C6BBF9165F2}"/>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39" name="Cross 38">
                <a:extLst>
                  <a:ext uri="{FF2B5EF4-FFF2-40B4-BE49-F238E27FC236}">
                    <a16:creationId xmlns:a16="http://schemas.microsoft.com/office/drawing/2014/main" id="{FC7F88FF-E6AF-8D3C-3C8C-BDC305B1D1F1}"/>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grpSp>
        <p:nvGrpSpPr>
          <p:cNvPr id="5083" name="Group 5082">
            <a:extLst>
              <a:ext uri="{FF2B5EF4-FFF2-40B4-BE49-F238E27FC236}">
                <a16:creationId xmlns:a16="http://schemas.microsoft.com/office/drawing/2014/main" id="{933EEFFF-4087-ACC7-14C0-FB68B2A43175}"/>
              </a:ext>
            </a:extLst>
          </p:cNvPr>
          <p:cNvGrpSpPr/>
          <p:nvPr/>
        </p:nvGrpSpPr>
        <p:grpSpPr>
          <a:xfrm>
            <a:off x="438042" y="2158910"/>
            <a:ext cx="11191818" cy="2434427"/>
            <a:chOff x="438042" y="2158910"/>
            <a:chExt cx="11191818" cy="2434427"/>
          </a:xfrm>
        </p:grpSpPr>
        <p:grpSp>
          <p:nvGrpSpPr>
            <p:cNvPr id="5084" name="Group 5083">
              <a:extLst>
                <a:ext uri="{FF2B5EF4-FFF2-40B4-BE49-F238E27FC236}">
                  <a16:creationId xmlns:a16="http://schemas.microsoft.com/office/drawing/2014/main" id="{D896F574-C37F-4AB1-6B37-663632C63FBB}"/>
                </a:ext>
              </a:extLst>
            </p:cNvPr>
            <p:cNvGrpSpPr/>
            <p:nvPr/>
          </p:nvGrpSpPr>
          <p:grpSpPr>
            <a:xfrm rot="10403491">
              <a:off x="2197916" y="3876240"/>
              <a:ext cx="764440" cy="402614"/>
              <a:chOff x="7971457" y="3351285"/>
              <a:chExt cx="1172687" cy="652208"/>
            </a:xfrm>
          </p:grpSpPr>
          <p:grpSp>
            <p:nvGrpSpPr>
              <p:cNvPr id="5706" name="Group 5705">
                <a:extLst>
                  <a:ext uri="{FF2B5EF4-FFF2-40B4-BE49-F238E27FC236}">
                    <a16:creationId xmlns:a16="http://schemas.microsoft.com/office/drawing/2014/main" id="{9EF641CE-7AB8-9F1C-1CE6-0A401F15E9E8}"/>
                  </a:ext>
                </a:extLst>
              </p:cNvPr>
              <p:cNvGrpSpPr>
                <a:grpSpLocks noChangeAspect="1"/>
              </p:cNvGrpSpPr>
              <p:nvPr/>
            </p:nvGrpSpPr>
            <p:grpSpPr>
              <a:xfrm>
                <a:off x="7971457" y="3351285"/>
                <a:ext cx="1172687" cy="652208"/>
                <a:chOff x="7694952" y="2860987"/>
                <a:chExt cx="1800210" cy="1001214"/>
              </a:xfrm>
            </p:grpSpPr>
            <p:sp>
              <p:nvSpPr>
                <p:cNvPr id="5708" name="Arc 5707">
                  <a:extLst>
                    <a:ext uri="{FF2B5EF4-FFF2-40B4-BE49-F238E27FC236}">
                      <a16:creationId xmlns:a16="http://schemas.microsoft.com/office/drawing/2014/main" id="{12713DF6-A8B8-0079-3C0F-D097C63103A8}"/>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09" name="Arc 5708">
                  <a:extLst>
                    <a:ext uri="{FF2B5EF4-FFF2-40B4-BE49-F238E27FC236}">
                      <a16:creationId xmlns:a16="http://schemas.microsoft.com/office/drawing/2014/main" id="{8A1D6C82-ACA4-FE65-D9A2-2A5502D5330F}"/>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710" name="Group 5709">
                  <a:extLst>
                    <a:ext uri="{FF2B5EF4-FFF2-40B4-BE49-F238E27FC236}">
                      <a16:creationId xmlns:a16="http://schemas.microsoft.com/office/drawing/2014/main" id="{F3A496E7-2ADE-2DDF-E2E3-9CC12F0A672E}"/>
                    </a:ext>
                  </a:extLst>
                </p:cNvPr>
                <p:cNvGrpSpPr/>
                <p:nvPr/>
              </p:nvGrpSpPr>
              <p:grpSpPr>
                <a:xfrm rot="20315110">
                  <a:off x="7694952" y="3178123"/>
                  <a:ext cx="1800210" cy="684078"/>
                  <a:chOff x="7691967" y="3253738"/>
                  <a:chExt cx="1800210" cy="684078"/>
                </a:xfrm>
              </p:grpSpPr>
              <p:grpSp>
                <p:nvGrpSpPr>
                  <p:cNvPr id="5711" name="Group 5710">
                    <a:extLst>
                      <a:ext uri="{FF2B5EF4-FFF2-40B4-BE49-F238E27FC236}">
                        <a16:creationId xmlns:a16="http://schemas.microsoft.com/office/drawing/2014/main" id="{E895D05A-B3F4-D6ED-659D-A33428F47BD5}"/>
                      </a:ext>
                    </a:extLst>
                  </p:cNvPr>
                  <p:cNvGrpSpPr/>
                  <p:nvPr/>
                </p:nvGrpSpPr>
                <p:grpSpPr>
                  <a:xfrm>
                    <a:off x="7691967" y="3554306"/>
                    <a:ext cx="190500" cy="194734"/>
                    <a:chOff x="7738533" y="3702473"/>
                    <a:chExt cx="190500" cy="194734"/>
                  </a:xfrm>
                </p:grpSpPr>
                <p:sp>
                  <p:nvSpPr>
                    <p:cNvPr id="5725" name="Oval 5724">
                      <a:extLst>
                        <a:ext uri="{FF2B5EF4-FFF2-40B4-BE49-F238E27FC236}">
                          <a16:creationId xmlns:a16="http://schemas.microsoft.com/office/drawing/2014/main" id="{C8E5C2ED-FF34-8302-8235-916D575D02CA}"/>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726" name="Oval 5725">
                      <a:extLst>
                        <a:ext uri="{FF2B5EF4-FFF2-40B4-BE49-F238E27FC236}">
                          <a16:creationId xmlns:a16="http://schemas.microsoft.com/office/drawing/2014/main" id="{C0C11A7E-9729-A134-B3F9-C6A0382EE4C1}"/>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727" name="Oval 5726">
                      <a:extLst>
                        <a:ext uri="{FF2B5EF4-FFF2-40B4-BE49-F238E27FC236}">
                          <a16:creationId xmlns:a16="http://schemas.microsoft.com/office/drawing/2014/main" id="{3434A873-A46C-1EAD-E719-3579A69BACE6}"/>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712" name="Group 5711">
                    <a:extLst>
                      <a:ext uri="{FF2B5EF4-FFF2-40B4-BE49-F238E27FC236}">
                        <a16:creationId xmlns:a16="http://schemas.microsoft.com/office/drawing/2014/main" id="{9472A115-32C5-B357-3610-2720C4BAFBC9}"/>
                      </a:ext>
                    </a:extLst>
                  </p:cNvPr>
                  <p:cNvGrpSpPr/>
                  <p:nvPr/>
                </p:nvGrpSpPr>
                <p:grpSpPr>
                  <a:xfrm>
                    <a:off x="8111067" y="3511973"/>
                    <a:ext cx="135467" cy="182033"/>
                    <a:chOff x="8022167" y="3495040"/>
                    <a:chExt cx="135467" cy="182033"/>
                  </a:xfrm>
                </p:grpSpPr>
                <p:sp>
                  <p:nvSpPr>
                    <p:cNvPr id="5723" name="Oval 5722">
                      <a:extLst>
                        <a:ext uri="{FF2B5EF4-FFF2-40B4-BE49-F238E27FC236}">
                          <a16:creationId xmlns:a16="http://schemas.microsoft.com/office/drawing/2014/main" id="{121107E0-EE7E-F329-9DC7-B97592B60955}"/>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724" name="Oval 5723">
                      <a:extLst>
                        <a:ext uri="{FF2B5EF4-FFF2-40B4-BE49-F238E27FC236}">
                          <a16:creationId xmlns:a16="http://schemas.microsoft.com/office/drawing/2014/main" id="{0762B317-8C75-22E2-EAC1-7007A8F3DE10}"/>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713" name="Oval 5712">
                    <a:extLst>
                      <a:ext uri="{FF2B5EF4-FFF2-40B4-BE49-F238E27FC236}">
                        <a16:creationId xmlns:a16="http://schemas.microsoft.com/office/drawing/2014/main" id="{43EA0DE5-24FA-D29E-8E29-FC3D1DC78C8C}"/>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714" name="Group 5713">
                    <a:extLst>
                      <a:ext uri="{FF2B5EF4-FFF2-40B4-BE49-F238E27FC236}">
                        <a16:creationId xmlns:a16="http://schemas.microsoft.com/office/drawing/2014/main" id="{309D14F0-0169-FF7E-BE97-1BEE4BF14FC0}"/>
                      </a:ext>
                    </a:extLst>
                  </p:cNvPr>
                  <p:cNvGrpSpPr/>
                  <p:nvPr/>
                </p:nvGrpSpPr>
                <p:grpSpPr>
                  <a:xfrm>
                    <a:off x="8602136" y="3253738"/>
                    <a:ext cx="207433" cy="194734"/>
                    <a:chOff x="8170334" y="3854872"/>
                    <a:chExt cx="207433" cy="194734"/>
                  </a:xfrm>
                </p:grpSpPr>
                <p:sp>
                  <p:nvSpPr>
                    <p:cNvPr id="5719" name="Oval 5718">
                      <a:extLst>
                        <a:ext uri="{FF2B5EF4-FFF2-40B4-BE49-F238E27FC236}">
                          <a16:creationId xmlns:a16="http://schemas.microsoft.com/office/drawing/2014/main" id="{DDF45468-7E57-75BE-9577-E646EF488D3C}"/>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720" name="Oval 5719">
                      <a:extLst>
                        <a:ext uri="{FF2B5EF4-FFF2-40B4-BE49-F238E27FC236}">
                          <a16:creationId xmlns:a16="http://schemas.microsoft.com/office/drawing/2014/main" id="{CE51085D-945B-0100-C497-381FDB77280D}"/>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721" name="Oval 5720">
                      <a:extLst>
                        <a:ext uri="{FF2B5EF4-FFF2-40B4-BE49-F238E27FC236}">
                          <a16:creationId xmlns:a16="http://schemas.microsoft.com/office/drawing/2014/main" id="{A8361EC1-6248-9F2F-E070-2B58A7B69CB9}"/>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722" name="Oval 5721">
                      <a:extLst>
                        <a:ext uri="{FF2B5EF4-FFF2-40B4-BE49-F238E27FC236}">
                          <a16:creationId xmlns:a16="http://schemas.microsoft.com/office/drawing/2014/main" id="{DB69AAD9-9A4E-0979-10E3-91496F7E78FD}"/>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715" name="TextBox 5714">
                    <a:extLst>
                      <a:ext uri="{FF2B5EF4-FFF2-40B4-BE49-F238E27FC236}">
                        <a16:creationId xmlns:a16="http://schemas.microsoft.com/office/drawing/2014/main" id="{05BBA899-5779-A673-7549-3915A7CB13E7}"/>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716" name="Straight Connector 5715">
                    <a:extLst>
                      <a:ext uri="{FF2B5EF4-FFF2-40B4-BE49-F238E27FC236}">
                        <a16:creationId xmlns:a16="http://schemas.microsoft.com/office/drawing/2014/main" id="{822AE12D-75E7-BD8C-72DC-2D1C04418E58}"/>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717" name="Straight Connector 5716">
                    <a:extLst>
                      <a:ext uri="{FF2B5EF4-FFF2-40B4-BE49-F238E27FC236}">
                        <a16:creationId xmlns:a16="http://schemas.microsoft.com/office/drawing/2014/main" id="{5EB54F9B-4F6C-F89B-EFF8-41842FE5349D}"/>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718" name="Straight Connector 5717">
                    <a:extLst>
                      <a:ext uri="{FF2B5EF4-FFF2-40B4-BE49-F238E27FC236}">
                        <a16:creationId xmlns:a16="http://schemas.microsoft.com/office/drawing/2014/main" id="{C32ABF6F-03B6-FC83-0441-1B0C62825C2C}"/>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707" name="Cross 5706">
                <a:extLst>
                  <a:ext uri="{FF2B5EF4-FFF2-40B4-BE49-F238E27FC236}">
                    <a16:creationId xmlns:a16="http://schemas.microsoft.com/office/drawing/2014/main" id="{B1995F99-7F7C-CD49-41CA-AA5458D8E4EB}"/>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085" name="Group 5084">
              <a:extLst>
                <a:ext uri="{FF2B5EF4-FFF2-40B4-BE49-F238E27FC236}">
                  <a16:creationId xmlns:a16="http://schemas.microsoft.com/office/drawing/2014/main" id="{401A4F2A-C028-47AC-170C-2088FB62709A}"/>
                </a:ext>
              </a:extLst>
            </p:cNvPr>
            <p:cNvGrpSpPr/>
            <p:nvPr/>
          </p:nvGrpSpPr>
          <p:grpSpPr>
            <a:xfrm>
              <a:off x="3169222" y="3406254"/>
              <a:ext cx="764440" cy="402614"/>
              <a:chOff x="7971457" y="3351285"/>
              <a:chExt cx="1172687" cy="652208"/>
            </a:xfrm>
          </p:grpSpPr>
          <p:grpSp>
            <p:nvGrpSpPr>
              <p:cNvPr id="5684" name="Group 5683">
                <a:extLst>
                  <a:ext uri="{FF2B5EF4-FFF2-40B4-BE49-F238E27FC236}">
                    <a16:creationId xmlns:a16="http://schemas.microsoft.com/office/drawing/2014/main" id="{94C1F84C-5CB4-6FC9-677E-9686BFB34293}"/>
                  </a:ext>
                </a:extLst>
              </p:cNvPr>
              <p:cNvGrpSpPr>
                <a:grpSpLocks noChangeAspect="1"/>
              </p:cNvGrpSpPr>
              <p:nvPr/>
            </p:nvGrpSpPr>
            <p:grpSpPr>
              <a:xfrm>
                <a:off x="7971457" y="3351285"/>
                <a:ext cx="1172687" cy="652208"/>
                <a:chOff x="7694952" y="2860987"/>
                <a:chExt cx="1800210" cy="1001214"/>
              </a:xfrm>
            </p:grpSpPr>
            <p:sp>
              <p:nvSpPr>
                <p:cNvPr id="5686" name="Arc 5685">
                  <a:extLst>
                    <a:ext uri="{FF2B5EF4-FFF2-40B4-BE49-F238E27FC236}">
                      <a16:creationId xmlns:a16="http://schemas.microsoft.com/office/drawing/2014/main" id="{3BAB91F1-8FFC-E8CD-E3B0-BF92220724B6}"/>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87" name="Arc 5686">
                  <a:extLst>
                    <a:ext uri="{FF2B5EF4-FFF2-40B4-BE49-F238E27FC236}">
                      <a16:creationId xmlns:a16="http://schemas.microsoft.com/office/drawing/2014/main" id="{99FC16A1-EAC5-A8FC-E736-AAA5C3D740B3}"/>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688" name="Group 5687">
                  <a:extLst>
                    <a:ext uri="{FF2B5EF4-FFF2-40B4-BE49-F238E27FC236}">
                      <a16:creationId xmlns:a16="http://schemas.microsoft.com/office/drawing/2014/main" id="{C517A6D4-6DF4-9F33-32A6-23BA0A2BCC11}"/>
                    </a:ext>
                  </a:extLst>
                </p:cNvPr>
                <p:cNvGrpSpPr/>
                <p:nvPr/>
              </p:nvGrpSpPr>
              <p:grpSpPr>
                <a:xfrm rot="20315110">
                  <a:off x="7694952" y="3178123"/>
                  <a:ext cx="1800210" cy="684078"/>
                  <a:chOff x="7691967" y="3253738"/>
                  <a:chExt cx="1800210" cy="684078"/>
                </a:xfrm>
              </p:grpSpPr>
              <p:grpSp>
                <p:nvGrpSpPr>
                  <p:cNvPr id="5689" name="Group 5688">
                    <a:extLst>
                      <a:ext uri="{FF2B5EF4-FFF2-40B4-BE49-F238E27FC236}">
                        <a16:creationId xmlns:a16="http://schemas.microsoft.com/office/drawing/2014/main" id="{7381C011-B868-347F-C5EA-B1CE3F29D822}"/>
                      </a:ext>
                    </a:extLst>
                  </p:cNvPr>
                  <p:cNvGrpSpPr/>
                  <p:nvPr/>
                </p:nvGrpSpPr>
                <p:grpSpPr>
                  <a:xfrm>
                    <a:off x="7691967" y="3554306"/>
                    <a:ext cx="190500" cy="194734"/>
                    <a:chOff x="7738533" y="3702473"/>
                    <a:chExt cx="190500" cy="194734"/>
                  </a:xfrm>
                </p:grpSpPr>
                <p:sp>
                  <p:nvSpPr>
                    <p:cNvPr id="5703" name="Oval 5702">
                      <a:extLst>
                        <a:ext uri="{FF2B5EF4-FFF2-40B4-BE49-F238E27FC236}">
                          <a16:creationId xmlns:a16="http://schemas.microsoft.com/office/drawing/2014/main" id="{4B19BD17-F622-C298-B1DD-A0FBABF50B56}"/>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704" name="Oval 5703">
                      <a:extLst>
                        <a:ext uri="{FF2B5EF4-FFF2-40B4-BE49-F238E27FC236}">
                          <a16:creationId xmlns:a16="http://schemas.microsoft.com/office/drawing/2014/main" id="{75E651AE-B6E5-1F08-520E-1B0F4EA054AB}"/>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705" name="Oval 5704">
                      <a:extLst>
                        <a:ext uri="{FF2B5EF4-FFF2-40B4-BE49-F238E27FC236}">
                          <a16:creationId xmlns:a16="http://schemas.microsoft.com/office/drawing/2014/main" id="{E1E51D43-7B9F-6273-2115-F1638CEAC0E9}"/>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690" name="Group 5689">
                    <a:extLst>
                      <a:ext uri="{FF2B5EF4-FFF2-40B4-BE49-F238E27FC236}">
                        <a16:creationId xmlns:a16="http://schemas.microsoft.com/office/drawing/2014/main" id="{F2F926F5-B9C4-CAD6-33EA-6017DB49DA27}"/>
                      </a:ext>
                    </a:extLst>
                  </p:cNvPr>
                  <p:cNvGrpSpPr/>
                  <p:nvPr/>
                </p:nvGrpSpPr>
                <p:grpSpPr>
                  <a:xfrm>
                    <a:off x="8111067" y="3511973"/>
                    <a:ext cx="135467" cy="182033"/>
                    <a:chOff x="8022167" y="3495040"/>
                    <a:chExt cx="135467" cy="182033"/>
                  </a:xfrm>
                </p:grpSpPr>
                <p:sp>
                  <p:nvSpPr>
                    <p:cNvPr id="5701" name="Oval 5700">
                      <a:extLst>
                        <a:ext uri="{FF2B5EF4-FFF2-40B4-BE49-F238E27FC236}">
                          <a16:creationId xmlns:a16="http://schemas.microsoft.com/office/drawing/2014/main" id="{CFFFC925-C84E-E3AC-D5CC-58CBF89FE46D}"/>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702" name="Oval 5701">
                      <a:extLst>
                        <a:ext uri="{FF2B5EF4-FFF2-40B4-BE49-F238E27FC236}">
                          <a16:creationId xmlns:a16="http://schemas.microsoft.com/office/drawing/2014/main" id="{05361AD9-5DFA-E825-78CA-1FBB64743FAA}"/>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691" name="Oval 5690">
                    <a:extLst>
                      <a:ext uri="{FF2B5EF4-FFF2-40B4-BE49-F238E27FC236}">
                        <a16:creationId xmlns:a16="http://schemas.microsoft.com/office/drawing/2014/main" id="{8AB1D7E1-E56F-3627-5CDB-59A2DC3B32F8}"/>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692" name="Group 5691">
                    <a:extLst>
                      <a:ext uri="{FF2B5EF4-FFF2-40B4-BE49-F238E27FC236}">
                        <a16:creationId xmlns:a16="http://schemas.microsoft.com/office/drawing/2014/main" id="{3716ACC7-010D-A109-F624-7FCEB623A210}"/>
                      </a:ext>
                    </a:extLst>
                  </p:cNvPr>
                  <p:cNvGrpSpPr/>
                  <p:nvPr/>
                </p:nvGrpSpPr>
                <p:grpSpPr>
                  <a:xfrm>
                    <a:off x="8602136" y="3253738"/>
                    <a:ext cx="207433" cy="194734"/>
                    <a:chOff x="8170334" y="3854872"/>
                    <a:chExt cx="207433" cy="194734"/>
                  </a:xfrm>
                </p:grpSpPr>
                <p:sp>
                  <p:nvSpPr>
                    <p:cNvPr id="5697" name="Oval 5696">
                      <a:extLst>
                        <a:ext uri="{FF2B5EF4-FFF2-40B4-BE49-F238E27FC236}">
                          <a16:creationId xmlns:a16="http://schemas.microsoft.com/office/drawing/2014/main" id="{FC830A46-A959-4893-A593-86EF9CB47D68}"/>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98" name="Oval 5697">
                      <a:extLst>
                        <a:ext uri="{FF2B5EF4-FFF2-40B4-BE49-F238E27FC236}">
                          <a16:creationId xmlns:a16="http://schemas.microsoft.com/office/drawing/2014/main" id="{86659F1A-942C-CBA5-7024-01604C326700}"/>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99" name="Oval 5698">
                      <a:extLst>
                        <a:ext uri="{FF2B5EF4-FFF2-40B4-BE49-F238E27FC236}">
                          <a16:creationId xmlns:a16="http://schemas.microsoft.com/office/drawing/2014/main" id="{9958A20C-B558-2D5A-A822-147A0F40ADD1}"/>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700" name="Oval 5699">
                      <a:extLst>
                        <a:ext uri="{FF2B5EF4-FFF2-40B4-BE49-F238E27FC236}">
                          <a16:creationId xmlns:a16="http://schemas.microsoft.com/office/drawing/2014/main" id="{E726FB69-C8F8-44DA-C5B0-332256361CCA}"/>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693" name="TextBox 5692">
                    <a:extLst>
                      <a:ext uri="{FF2B5EF4-FFF2-40B4-BE49-F238E27FC236}">
                        <a16:creationId xmlns:a16="http://schemas.microsoft.com/office/drawing/2014/main" id="{B765224E-2E62-3BC2-A060-710590AEC1EF}"/>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694" name="Straight Connector 5693">
                    <a:extLst>
                      <a:ext uri="{FF2B5EF4-FFF2-40B4-BE49-F238E27FC236}">
                        <a16:creationId xmlns:a16="http://schemas.microsoft.com/office/drawing/2014/main" id="{4F2CE68E-0362-9D1C-7BE9-D20610B6E9C1}"/>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695" name="Straight Connector 5694">
                    <a:extLst>
                      <a:ext uri="{FF2B5EF4-FFF2-40B4-BE49-F238E27FC236}">
                        <a16:creationId xmlns:a16="http://schemas.microsoft.com/office/drawing/2014/main" id="{CB97AF89-88B0-EF33-3DD3-BFF0C59881B6}"/>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696" name="Straight Connector 5695">
                    <a:extLst>
                      <a:ext uri="{FF2B5EF4-FFF2-40B4-BE49-F238E27FC236}">
                        <a16:creationId xmlns:a16="http://schemas.microsoft.com/office/drawing/2014/main" id="{EA78F1DA-2428-2B08-E3A0-B6C7F11F284C}"/>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685" name="Cross 5684">
                <a:extLst>
                  <a:ext uri="{FF2B5EF4-FFF2-40B4-BE49-F238E27FC236}">
                    <a16:creationId xmlns:a16="http://schemas.microsoft.com/office/drawing/2014/main" id="{F8BD8065-EB11-658F-CE2E-62EE8BC79C10}"/>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086" name="Group 5085">
              <a:extLst>
                <a:ext uri="{FF2B5EF4-FFF2-40B4-BE49-F238E27FC236}">
                  <a16:creationId xmlns:a16="http://schemas.microsoft.com/office/drawing/2014/main" id="{C6577BEE-2D34-BC84-88DF-4A1188001A8F}"/>
                </a:ext>
              </a:extLst>
            </p:cNvPr>
            <p:cNvGrpSpPr/>
            <p:nvPr/>
          </p:nvGrpSpPr>
          <p:grpSpPr>
            <a:xfrm rot="19305018">
              <a:off x="3395573" y="2342225"/>
              <a:ext cx="764440" cy="402614"/>
              <a:chOff x="7971457" y="3351285"/>
              <a:chExt cx="1172687" cy="652208"/>
            </a:xfrm>
          </p:grpSpPr>
          <p:grpSp>
            <p:nvGrpSpPr>
              <p:cNvPr id="5662" name="Group 5661">
                <a:extLst>
                  <a:ext uri="{FF2B5EF4-FFF2-40B4-BE49-F238E27FC236}">
                    <a16:creationId xmlns:a16="http://schemas.microsoft.com/office/drawing/2014/main" id="{2FDFAE1F-AB0F-FAAC-3570-8E151A5A2C44}"/>
                  </a:ext>
                </a:extLst>
              </p:cNvPr>
              <p:cNvGrpSpPr>
                <a:grpSpLocks noChangeAspect="1"/>
              </p:cNvGrpSpPr>
              <p:nvPr/>
            </p:nvGrpSpPr>
            <p:grpSpPr>
              <a:xfrm>
                <a:off x="7971457" y="3351285"/>
                <a:ext cx="1172687" cy="652208"/>
                <a:chOff x="7694952" y="2860987"/>
                <a:chExt cx="1800210" cy="1001214"/>
              </a:xfrm>
            </p:grpSpPr>
            <p:sp>
              <p:nvSpPr>
                <p:cNvPr id="5664" name="Arc 5663">
                  <a:extLst>
                    <a:ext uri="{FF2B5EF4-FFF2-40B4-BE49-F238E27FC236}">
                      <a16:creationId xmlns:a16="http://schemas.microsoft.com/office/drawing/2014/main" id="{51DA789D-939E-1E7A-4E7F-3AB6A6E40F52}"/>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65" name="Arc 5664">
                  <a:extLst>
                    <a:ext uri="{FF2B5EF4-FFF2-40B4-BE49-F238E27FC236}">
                      <a16:creationId xmlns:a16="http://schemas.microsoft.com/office/drawing/2014/main" id="{CD164260-5294-C66F-789B-7C53C7453044}"/>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666" name="Group 5665">
                  <a:extLst>
                    <a:ext uri="{FF2B5EF4-FFF2-40B4-BE49-F238E27FC236}">
                      <a16:creationId xmlns:a16="http://schemas.microsoft.com/office/drawing/2014/main" id="{7FC974BA-AB45-EE15-9543-439808F4CC50}"/>
                    </a:ext>
                  </a:extLst>
                </p:cNvPr>
                <p:cNvGrpSpPr/>
                <p:nvPr/>
              </p:nvGrpSpPr>
              <p:grpSpPr>
                <a:xfrm rot="20315110">
                  <a:off x="7694952" y="3178123"/>
                  <a:ext cx="1800210" cy="684078"/>
                  <a:chOff x="7691967" y="3253738"/>
                  <a:chExt cx="1800210" cy="684078"/>
                </a:xfrm>
              </p:grpSpPr>
              <p:grpSp>
                <p:nvGrpSpPr>
                  <p:cNvPr id="5667" name="Group 5666">
                    <a:extLst>
                      <a:ext uri="{FF2B5EF4-FFF2-40B4-BE49-F238E27FC236}">
                        <a16:creationId xmlns:a16="http://schemas.microsoft.com/office/drawing/2014/main" id="{4C23E41B-B5BA-7088-0C02-A97C6868A356}"/>
                      </a:ext>
                    </a:extLst>
                  </p:cNvPr>
                  <p:cNvGrpSpPr/>
                  <p:nvPr/>
                </p:nvGrpSpPr>
                <p:grpSpPr>
                  <a:xfrm>
                    <a:off x="7691967" y="3554306"/>
                    <a:ext cx="190500" cy="194734"/>
                    <a:chOff x="7738533" y="3702473"/>
                    <a:chExt cx="190500" cy="194734"/>
                  </a:xfrm>
                </p:grpSpPr>
                <p:sp>
                  <p:nvSpPr>
                    <p:cNvPr id="5681" name="Oval 5680">
                      <a:extLst>
                        <a:ext uri="{FF2B5EF4-FFF2-40B4-BE49-F238E27FC236}">
                          <a16:creationId xmlns:a16="http://schemas.microsoft.com/office/drawing/2014/main" id="{A3E49F0D-B8D5-D7B9-E245-BBFB577F89E0}"/>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82" name="Oval 5681">
                      <a:extLst>
                        <a:ext uri="{FF2B5EF4-FFF2-40B4-BE49-F238E27FC236}">
                          <a16:creationId xmlns:a16="http://schemas.microsoft.com/office/drawing/2014/main" id="{B46CAC8C-7520-B3A5-D3AD-F3BBDF295D5F}"/>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83" name="Oval 5682">
                      <a:extLst>
                        <a:ext uri="{FF2B5EF4-FFF2-40B4-BE49-F238E27FC236}">
                          <a16:creationId xmlns:a16="http://schemas.microsoft.com/office/drawing/2014/main" id="{CC200C01-A8A8-C940-CD6B-C32EB685BE47}"/>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668" name="Group 5667">
                    <a:extLst>
                      <a:ext uri="{FF2B5EF4-FFF2-40B4-BE49-F238E27FC236}">
                        <a16:creationId xmlns:a16="http://schemas.microsoft.com/office/drawing/2014/main" id="{8E59278D-8B04-5F41-B148-FEA362672DC3}"/>
                      </a:ext>
                    </a:extLst>
                  </p:cNvPr>
                  <p:cNvGrpSpPr/>
                  <p:nvPr/>
                </p:nvGrpSpPr>
                <p:grpSpPr>
                  <a:xfrm>
                    <a:off x="8111067" y="3511973"/>
                    <a:ext cx="135467" cy="182033"/>
                    <a:chOff x="8022167" y="3495040"/>
                    <a:chExt cx="135467" cy="182033"/>
                  </a:xfrm>
                </p:grpSpPr>
                <p:sp>
                  <p:nvSpPr>
                    <p:cNvPr id="5679" name="Oval 5678">
                      <a:extLst>
                        <a:ext uri="{FF2B5EF4-FFF2-40B4-BE49-F238E27FC236}">
                          <a16:creationId xmlns:a16="http://schemas.microsoft.com/office/drawing/2014/main" id="{136735FD-816F-32D0-090E-44E0A8CD4EBE}"/>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80" name="Oval 5679">
                      <a:extLst>
                        <a:ext uri="{FF2B5EF4-FFF2-40B4-BE49-F238E27FC236}">
                          <a16:creationId xmlns:a16="http://schemas.microsoft.com/office/drawing/2014/main" id="{7093DBAA-6BEF-1091-C41D-A39E34C45B4C}"/>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669" name="Oval 5668">
                    <a:extLst>
                      <a:ext uri="{FF2B5EF4-FFF2-40B4-BE49-F238E27FC236}">
                        <a16:creationId xmlns:a16="http://schemas.microsoft.com/office/drawing/2014/main" id="{A3D56DEB-B2DE-3BA6-D1EA-CE968173D19D}"/>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670" name="Group 5669">
                    <a:extLst>
                      <a:ext uri="{FF2B5EF4-FFF2-40B4-BE49-F238E27FC236}">
                        <a16:creationId xmlns:a16="http://schemas.microsoft.com/office/drawing/2014/main" id="{BE94268D-B865-3F63-E04D-8B833EE6804A}"/>
                      </a:ext>
                    </a:extLst>
                  </p:cNvPr>
                  <p:cNvGrpSpPr/>
                  <p:nvPr/>
                </p:nvGrpSpPr>
                <p:grpSpPr>
                  <a:xfrm>
                    <a:off x="8602136" y="3253738"/>
                    <a:ext cx="207433" cy="194734"/>
                    <a:chOff x="8170334" y="3854872"/>
                    <a:chExt cx="207433" cy="194734"/>
                  </a:xfrm>
                </p:grpSpPr>
                <p:sp>
                  <p:nvSpPr>
                    <p:cNvPr id="5675" name="Oval 5674">
                      <a:extLst>
                        <a:ext uri="{FF2B5EF4-FFF2-40B4-BE49-F238E27FC236}">
                          <a16:creationId xmlns:a16="http://schemas.microsoft.com/office/drawing/2014/main" id="{E64EE4C7-5E41-CAC3-F739-ED92C7582F66}"/>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76" name="Oval 5675">
                      <a:extLst>
                        <a:ext uri="{FF2B5EF4-FFF2-40B4-BE49-F238E27FC236}">
                          <a16:creationId xmlns:a16="http://schemas.microsoft.com/office/drawing/2014/main" id="{356CEA4F-A2DE-4CC2-9CD1-DC82BBA4C1C1}"/>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77" name="Oval 5676">
                      <a:extLst>
                        <a:ext uri="{FF2B5EF4-FFF2-40B4-BE49-F238E27FC236}">
                          <a16:creationId xmlns:a16="http://schemas.microsoft.com/office/drawing/2014/main" id="{8E44FEA1-5D4A-2220-0B17-35E3E216A2D9}"/>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78" name="Oval 5677">
                      <a:extLst>
                        <a:ext uri="{FF2B5EF4-FFF2-40B4-BE49-F238E27FC236}">
                          <a16:creationId xmlns:a16="http://schemas.microsoft.com/office/drawing/2014/main" id="{34616AC7-8DB4-EFF0-7831-E5F497DDAD39}"/>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671" name="TextBox 5670">
                    <a:extLst>
                      <a:ext uri="{FF2B5EF4-FFF2-40B4-BE49-F238E27FC236}">
                        <a16:creationId xmlns:a16="http://schemas.microsoft.com/office/drawing/2014/main" id="{4F3E78B6-90AB-77D1-424D-182BC8C798D7}"/>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672" name="Straight Connector 5671">
                    <a:extLst>
                      <a:ext uri="{FF2B5EF4-FFF2-40B4-BE49-F238E27FC236}">
                        <a16:creationId xmlns:a16="http://schemas.microsoft.com/office/drawing/2014/main" id="{E05CAEE2-6C23-3A31-941E-6733AC148E45}"/>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673" name="Straight Connector 5672">
                    <a:extLst>
                      <a:ext uri="{FF2B5EF4-FFF2-40B4-BE49-F238E27FC236}">
                        <a16:creationId xmlns:a16="http://schemas.microsoft.com/office/drawing/2014/main" id="{12DD6D2F-C826-CC26-5F3A-A5328638B785}"/>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674" name="Straight Connector 5673">
                    <a:extLst>
                      <a:ext uri="{FF2B5EF4-FFF2-40B4-BE49-F238E27FC236}">
                        <a16:creationId xmlns:a16="http://schemas.microsoft.com/office/drawing/2014/main" id="{6D6051A9-2082-7A90-C8BE-A8A55B901683}"/>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663" name="Cross 5662">
                <a:extLst>
                  <a:ext uri="{FF2B5EF4-FFF2-40B4-BE49-F238E27FC236}">
                    <a16:creationId xmlns:a16="http://schemas.microsoft.com/office/drawing/2014/main" id="{5B0A5608-1073-36B9-C371-6B434EBD38E0}"/>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087" name="Group 5086">
              <a:extLst>
                <a:ext uri="{FF2B5EF4-FFF2-40B4-BE49-F238E27FC236}">
                  <a16:creationId xmlns:a16="http://schemas.microsoft.com/office/drawing/2014/main" id="{CCB79563-3F11-3EC1-554D-BE13EF386671}"/>
                </a:ext>
              </a:extLst>
            </p:cNvPr>
            <p:cNvGrpSpPr/>
            <p:nvPr/>
          </p:nvGrpSpPr>
          <p:grpSpPr>
            <a:xfrm rot="350176">
              <a:off x="2200907" y="2637178"/>
              <a:ext cx="764440" cy="402614"/>
              <a:chOff x="7971457" y="3351285"/>
              <a:chExt cx="1172687" cy="652208"/>
            </a:xfrm>
          </p:grpSpPr>
          <p:grpSp>
            <p:nvGrpSpPr>
              <p:cNvPr id="5640" name="Group 5639">
                <a:extLst>
                  <a:ext uri="{FF2B5EF4-FFF2-40B4-BE49-F238E27FC236}">
                    <a16:creationId xmlns:a16="http://schemas.microsoft.com/office/drawing/2014/main" id="{7EEE22D3-6F81-B8E1-5024-34BAEA8F4901}"/>
                  </a:ext>
                </a:extLst>
              </p:cNvPr>
              <p:cNvGrpSpPr>
                <a:grpSpLocks noChangeAspect="1"/>
              </p:cNvGrpSpPr>
              <p:nvPr/>
            </p:nvGrpSpPr>
            <p:grpSpPr>
              <a:xfrm>
                <a:off x="7971457" y="3351285"/>
                <a:ext cx="1172687" cy="652208"/>
                <a:chOff x="7694952" y="2860987"/>
                <a:chExt cx="1800210" cy="1001214"/>
              </a:xfrm>
            </p:grpSpPr>
            <p:sp>
              <p:nvSpPr>
                <p:cNvPr id="5642" name="Arc 5641">
                  <a:extLst>
                    <a:ext uri="{FF2B5EF4-FFF2-40B4-BE49-F238E27FC236}">
                      <a16:creationId xmlns:a16="http://schemas.microsoft.com/office/drawing/2014/main" id="{095B286E-A411-55CA-21A4-635949EB2406}"/>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43" name="Arc 5642">
                  <a:extLst>
                    <a:ext uri="{FF2B5EF4-FFF2-40B4-BE49-F238E27FC236}">
                      <a16:creationId xmlns:a16="http://schemas.microsoft.com/office/drawing/2014/main" id="{DBE168D9-A05B-3D50-C51B-41381510675C}"/>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644" name="Group 5643">
                  <a:extLst>
                    <a:ext uri="{FF2B5EF4-FFF2-40B4-BE49-F238E27FC236}">
                      <a16:creationId xmlns:a16="http://schemas.microsoft.com/office/drawing/2014/main" id="{310AF028-74B0-62B6-C99A-494B88744629}"/>
                    </a:ext>
                  </a:extLst>
                </p:cNvPr>
                <p:cNvGrpSpPr/>
                <p:nvPr/>
              </p:nvGrpSpPr>
              <p:grpSpPr>
                <a:xfrm rot="20315110">
                  <a:off x="7694952" y="3178123"/>
                  <a:ext cx="1800210" cy="684078"/>
                  <a:chOff x="7691967" y="3253738"/>
                  <a:chExt cx="1800210" cy="684078"/>
                </a:xfrm>
              </p:grpSpPr>
              <p:grpSp>
                <p:nvGrpSpPr>
                  <p:cNvPr id="5645" name="Group 5644">
                    <a:extLst>
                      <a:ext uri="{FF2B5EF4-FFF2-40B4-BE49-F238E27FC236}">
                        <a16:creationId xmlns:a16="http://schemas.microsoft.com/office/drawing/2014/main" id="{E360754C-4FFE-1CA7-6BF4-A583A0ACF159}"/>
                      </a:ext>
                    </a:extLst>
                  </p:cNvPr>
                  <p:cNvGrpSpPr/>
                  <p:nvPr/>
                </p:nvGrpSpPr>
                <p:grpSpPr>
                  <a:xfrm>
                    <a:off x="7691967" y="3554306"/>
                    <a:ext cx="190500" cy="194734"/>
                    <a:chOff x="7738533" y="3702473"/>
                    <a:chExt cx="190500" cy="194734"/>
                  </a:xfrm>
                </p:grpSpPr>
                <p:sp>
                  <p:nvSpPr>
                    <p:cNvPr id="5659" name="Oval 5658">
                      <a:extLst>
                        <a:ext uri="{FF2B5EF4-FFF2-40B4-BE49-F238E27FC236}">
                          <a16:creationId xmlns:a16="http://schemas.microsoft.com/office/drawing/2014/main" id="{E81B4860-7CE7-5946-C7B7-8E6220FC374E}"/>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60" name="Oval 5659">
                      <a:extLst>
                        <a:ext uri="{FF2B5EF4-FFF2-40B4-BE49-F238E27FC236}">
                          <a16:creationId xmlns:a16="http://schemas.microsoft.com/office/drawing/2014/main" id="{60C94DF5-7D42-0B3B-B5DB-D93F5E5376C5}"/>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61" name="Oval 5660">
                      <a:extLst>
                        <a:ext uri="{FF2B5EF4-FFF2-40B4-BE49-F238E27FC236}">
                          <a16:creationId xmlns:a16="http://schemas.microsoft.com/office/drawing/2014/main" id="{6BD6929B-B905-E30F-5FCD-ED31006E98C7}"/>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646" name="Group 5645">
                    <a:extLst>
                      <a:ext uri="{FF2B5EF4-FFF2-40B4-BE49-F238E27FC236}">
                        <a16:creationId xmlns:a16="http://schemas.microsoft.com/office/drawing/2014/main" id="{36BC9746-D49C-D682-9008-137808296EBD}"/>
                      </a:ext>
                    </a:extLst>
                  </p:cNvPr>
                  <p:cNvGrpSpPr/>
                  <p:nvPr/>
                </p:nvGrpSpPr>
                <p:grpSpPr>
                  <a:xfrm>
                    <a:off x="8111067" y="3511973"/>
                    <a:ext cx="135467" cy="182033"/>
                    <a:chOff x="8022167" y="3495040"/>
                    <a:chExt cx="135467" cy="182033"/>
                  </a:xfrm>
                </p:grpSpPr>
                <p:sp>
                  <p:nvSpPr>
                    <p:cNvPr id="5657" name="Oval 5656">
                      <a:extLst>
                        <a:ext uri="{FF2B5EF4-FFF2-40B4-BE49-F238E27FC236}">
                          <a16:creationId xmlns:a16="http://schemas.microsoft.com/office/drawing/2014/main" id="{A2FB7998-123A-93D8-467F-928E03FE0C41}"/>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58" name="Oval 5657">
                      <a:extLst>
                        <a:ext uri="{FF2B5EF4-FFF2-40B4-BE49-F238E27FC236}">
                          <a16:creationId xmlns:a16="http://schemas.microsoft.com/office/drawing/2014/main" id="{A233BE76-C987-20EA-CF68-78C5C72C4D9D}"/>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647" name="Oval 5646">
                    <a:extLst>
                      <a:ext uri="{FF2B5EF4-FFF2-40B4-BE49-F238E27FC236}">
                        <a16:creationId xmlns:a16="http://schemas.microsoft.com/office/drawing/2014/main" id="{5A38FAE6-9A1E-4952-1589-1CABFD5BB936}"/>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648" name="Group 5647">
                    <a:extLst>
                      <a:ext uri="{FF2B5EF4-FFF2-40B4-BE49-F238E27FC236}">
                        <a16:creationId xmlns:a16="http://schemas.microsoft.com/office/drawing/2014/main" id="{4D2ED2C8-7098-FD59-3918-E6A44AC954CE}"/>
                      </a:ext>
                    </a:extLst>
                  </p:cNvPr>
                  <p:cNvGrpSpPr/>
                  <p:nvPr/>
                </p:nvGrpSpPr>
                <p:grpSpPr>
                  <a:xfrm>
                    <a:off x="8602136" y="3253738"/>
                    <a:ext cx="207433" cy="194734"/>
                    <a:chOff x="8170334" y="3854872"/>
                    <a:chExt cx="207433" cy="194734"/>
                  </a:xfrm>
                </p:grpSpPr>
                <p:sp>
                  <p:nvSpPr>
                    <p:cNvPr id="5653" name="Oval 5652">
                      <a:extLst>
                        <a:ext uri="{FF2B5EF4-FFF2-40B4-BE49-F238E27FC236}">
                          <a16:creationId xmlns:a16="http://schemas.microsoft.com/office/drawing/2014/main" id="{81139332-9F90-B2CA-C5F4-CCB329456C73}"/>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54" name="Oval 5653">
                      <a:extLst>
                        <a:ext uri="{FF2B5EF4-FFF2-40B4-BE49-F238E27FC236}">
                          <a16:creationId xmlns:a16="http://schemas.microsoft.com/office/drawing/2014/main" id="{9DEA5440-E2B6-BD13-D980-D42828748F70}"/>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55" name="Oval 5654">
                      <a:extLst>
                        <a:ext uri="{FF2B5EF4-FFF2-40B4-BE49-F238E27FC236}">
                          <a16:creationId xmlns:a16="http://schemas.microsoft.com/office/drawing/2014/main" id="{A98A1DDB-8742-2FFE-C164-F9A439426FEC}"/>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56" name="Oval 5655">
                      <a:extLst>
                        <a:ext uri="{FF2B5EF4-FFF2-40B4-BE49-F238E27FC236}">
                          <a16:creationId xmlns:a16="http://schemas.microsoft.com/office/drawing/2014/main" id="{85320EBC-D017-05D9-545D-28378A8E086C}"/>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649" name="TextBox 5648">
                    <a:extLst>
                      <a:ext uri="{FF2B5EF4-FFF2-40B4-BE49-F238E27FC236}">
                        <a16:creationId xmlns:a16="http://schemas.microsoft.com/office/drawing/2014/main" id="{792E0173-B4CA-EC34-E3CA-6A0BCFF47FCE}"/>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650" name="Straight Connector 5649">
                    <a:extLst>
                      <a:ext uri="{FF2B5EF4-FFF2-40B4-BE49-F238E27FC236}">
                        <a16:creationId xmlns:a16="http://schemas.microsoft.com/office/drawing/2014/main" id="{36999FE7-9EA8-AD46-B77A-B6E87F3AE7A5}"/>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651" name="Straight Connector 5650">
                    <a:extLst>
                      <a:ext uri="{FF2B5EF4-FFF2-40B4-BE49-F238E27FC236}">
                        <a16:creationId xmlns:a16="http://schemas.microsoft.com/office/drawing/2014/main" id="{287E8C39-A4F0-2941-A5CA-B34EFBE210E7}"/>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652" name="Straight Connector 5651">
                    <a:extLst>
                      <a:ext uri="{FF2B5EF4-FFF2-40B4-BE49-F238E27FC236}">
                        <a16:creationId xmlns:a16="http://schemas.microsoft.com/office/drawing/2014/main" id="{6FDA286D-B252-ADF3-BB59-C451C61E580B}"/>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641" name="Cross 5640">
                <a:extLst>
                  <a:ext uri="{FF2B5EF4-FFF2-40B4-BE49-F238E27FC236}">
                    <a16:creationId xmlns:a16="http://schemas.microsoft.com/office/drawing/2014/main" id="{8FA101A1-EE06-D73F-2541-464F5DCE07C2}"/>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088" name="Group 5087">
              <a:extLst>
                <a:ext uri="{FF2B5EF4-FFF2-40B4-BE49-F238E27FC236}">
                  <a16:creationId xmlns:a16="http://schemas.microsoft.com/office/drawing/2014/main" id="{506BE19C-265C-6591-E25A-5159530AA729}"/>
                </a:ext>
              </a:extLst>
            </p:cNvPr>
            <p:cNvGrpSpPr/>
            <p:nvPr/>
          </p:nvGrpSpPr>
          <p:grpSpPr>
            <a:xfrm rot="2180741">
              <a:off x="2224030" y="4190723"/>
              <a:ext cx="764440" cy="402614"/>
              <a:chOff x="7971457" y="3351285"/>
              <a:chExt cx="1172687" cy="652208"/>
            </a:xfrm>
          </p:grpSpPr>
          <p:grpSp>
            <p:nvGrpSpPr>
              <p:cNvPr id="5618" name="Group 5617">
                <a:extLst>
                  <a:ext uri="{FF2B5EF4-FFF2-40B4-BE49-F238E27FC236}">
                    <a16:creationId xmlns:a16="http://schemas.microsoft.com/office/drawing/2014/main" id="{C8D3F8E7-9376-72C3-23FE-E408D473C55B}"/>
                  </a:ext>
                </a:extLst>
              </p:cNvPr>
              <p:cNvGrpSpPr>
                <a:grpSpLocks noChangeAspect="1"/>
              </p:cNvGrpSpPr>
              <p:nvPr/>
            </p:nvGrpSpPr>
            <p:grpSpPr>
              <a:xfrm>
                <a:off x="7971457" y="3351285"/>
                <a:ext cx="1172687" cy="652208"/>
                <a:chOff x="7694952" y="2860987"/>
                <a:chExt cx="1800210" cy="1001214"/>
              </a:xfrm>
            </p:grpSpPr>
            <p:sp>
              <p:nvSpPr>
                <p:cNvPr id="5620" name="Arc 5619">
                  <a:extLst>
                    <a:ext uri="{FF2B5EF4-FFF2-40B4-BE49-F238E27FC236}">
                      <a16:creationId xmlns:a16="http://schemas.microsoft.com/office/drawing/2014/main" id="{23D43F37-C5AF-711D-831E-27E75F72B6E4}"/>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21" name="Arc 5620">
                  <a:extLst>
                    <a:ext uri="{FF2B5EF4-FFF2-40B4-BE49-F238E27FC236}">
                      <a16:creationId xmlns:a16="http://schemas.microsoft.com/office/drawing/2014/main" id="{9F12E97A-6A5D-7860-81AF-4A1F1AB82AE2}"/>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622" name="Group 5621">
                  <a:extLst>
                    <a:ext uri="{FF2B5EF4-FFF2-40B4-BE49-F238E27FC236}">
                      <a16:creationId xmlns:a16="http://schemas.microsoft.com/office/drawing/2014/main" id="{50A62D27-0936-A06C-2621-39A0FDC12761}"/>
                    </a:ext>
                  </a:extLst>
                </p:cNvPr>
                <p:cNvGrpSpPr/>
                <p:nvPr/>
              </p:nvGrpSpPr>
              <p:grpSpPr>
                <a:xfrm rot="20315110">
                  <a:off x="7694952" y="3178123"/>
                  <a:ext cx="1800210" cy="684078"/>
                  <a:chOff x="7691967" y="3253738"/>
                  <a:chExt cx="1800210" cy="684078"/>
                </a:xfrm>
              </p:grpSpPr>
              <p:grpSp>
                <p:nvGrpSpPr>
                  <p:cNvPr id="5623" name="Group 5622">
                    <a:extLst>
                      <a:ext uri="{FF2B5EF4-FFF2-40B4-BE49-F238E27FC236}">
                        <a16:creationId xmlns:a16="http://schemas.microsoft.com/office/drawing/2014/main" id="{74F3DD3B-BFF8-EC24-AE0A-D79677CC5B67}"/>
                      </a:ext>
                    </a:extLst>
                  </p:cNvPr>
                  <p:cNvGrpSpPr/>
                  <p:nvPr/>
                </p:nvGrpSpPr>
                <p:grpSpPr>
                  <a:xfrm>
                    <a:off x="7691967" y="3554306"/>
                    <a:ext cx="190500" cy="194734"/>
                    <a:chOff x="7738533" y="3702473"/>
                    <a:chExt cx="190500" cy="194734"/>
                  </a:xfrm>
                </p:grpSpPr>
                <p:sp>
                  <p:nvSpPr>
                    <p:cNvPr id="5637" name="Oval 5636">
                      <a:extLst>
                        <a:ext uri="{FF2B5EF4-FFF2-40B4-BE49-F238E27FC236}">
                          <a16:creationId xmlns:a16="http://schemas.microsoft.com/office/drawing/2014/main" id="{B3EE1028-22B2-29EA-C09D-CDC2C7BB8908}"/>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38" name="Oval 5637">
                      <a:extLst>
                        <a:ext uri="{FF2B5EF4-FFF2-40B4-BE49-F238E27FC236}">
                          <a16:creationId xmlns:a16="http://schemas.microsoft.com/office/drawing/2014/main" id="{8D5916F1-8FD9-BA37-2A80-CF06E857EB9E}"/>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39" name="Oval 5638">
                      <a:extLst>
                        <a:ext uri="{FF2B5EF4-FFF2-40B4-BE49-F238E27FC236}">
                          <a16:creationId xmlns:a16="http://schemas.microsoft.com/office/drawing/2014/main" id="{D02414B2-DBCC-6287-2914-25D69BEF2AAC}"/>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624" name="Group 5623">
                    <a:extLst>
                      <a:ext uri="{FF2B5EF4-FFF2-40B4-BE49-F238E27FC236}">
                        <a16:creationId xmlns:a16="http://schemas.microsoft.com/office/drawing/2014/main" id="{1AE738CA-BCB4-26C5-06CB-39F1DD9BD8ED}"/>
                      </a:ext>
                    </a:extLst>
                  </p:cNvPr>
                  <p:cNvGrpSpPr/>
                  <p:nvPr/>
                </p:nvGrpSpPr>
                <p:grpSpPr>
                  <a:xfrm>
                    <a:off x="8111067" y="3511973"/>
                    <a:ext cx="135467" cy="182033"/>
                    <a:chOff x="8022167" y="3495040"/>
                    <a:chExt cx="135467" cy="182033"/>
                  </a:xfrm>
                </p:grpSpPr>
                <p:sp>
                  <p:nvSpPr>
                    <p:cNvPr id="5635" name="Oval 5634">
                      <a:extLst>
                        <a:ext uri="{FF2B5EF4-FFF2-40B4-BE49-F238E27FC236}">
                          <a16:creationId xmlns:a16="http://schemas.microsoft.com/office/drawing/2014/main" id="{F37B2FD8-F71C-AF91-928A-8E65293F3A8D}"/>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36" name="Oval 5635">
                      <a:extLst>
                        <a:ext uri="{FF2B5EF4-FFF2-40B4-BE49-F238E27FC236}">
                          <a16:creationId xmlns:a16="http://schemas.microsoft.com/office/drawing/2014/main" id="{1FC40580-53A9-EF1C-1A1B-601BFDBF7271}"/>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625" name="Oval 5624">
                    <a:extLst>
                      <a:ext uri="{FF2B5EF4-FFF2-40B4-BE49-F238E27FC236}">
                        <a16:creationId xmlns:a16="http://schemas.microsoft.com/office/drawing/2014/main" id="{F39E4FE1-5AD8-AC36-2D7F-040B5A16B040}"/>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626" name="Group 5625">
                    <a:extLst>
                      <a:ext uri="{FF2B5EF4-FFF2-40B4-BE49-F238E27FC236}">
                        <a16:creationId xmlns:a16="http://schemas.microsoft.com/office/drawing/2014/main" id="{04A36878-12EC-FEDE-785B-FBC752175877}"/>
                      </a:ext>
                    </a:extLst>
                  </p:cNvPr>
                  <p:cNvGrpSpPr/>
                  <p:nvPr/>
                </p:nvGrpSpPr>
                <p:grpSpPr>
                  <a:xfrm>
                    <a:off x="8602136" y="3253738"/>
                    <a:ext cx="207433" cy="194734"/>
                    <a:chOff x="8170334" y="3854872"/>
                    <a:chExt cx="207433" cy="194734"/>
                  </a:xfrm>
                </p:grpSpPr>
                <p:sp>
                  <p:nvSpPr>
                    <p:cNvPr id="5631" name="Oval 5630">
                      <a:extLst>
                        <a:ext uri="{FF2B5EF4-FFF2-40B4-BE49-F238E27FC236}">
                          <a16:creationId xmlns:a16="http://schemas.microsoft.com/office/drawing/2014/main" id="{720F4ACD-DD3B-EC93-A1AE-C88D13E26733}"/>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32" name="Oval 5631">
                      <a:extLst>
                        <a:ext uri="{FF2B5EF4-FFF2-40B4-BE49-F238E27FC236}">
                          <a16:creationId xmlns:a16="http://schemas.microsoft.com/office/drawing/2014/main" id="{7C70280E-C7EF-8BFF-92CA-9B290F536F2D}"/>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33" name="Oval 5632">
                      <a:extLst>
                        <a:ext uri="{FF2B5EF4-FFF2-40B4-BE49-F238E27FC236}">
                          <a16:creationId xmlns:a16="http://schemas.microsoft.com/office/drawing/2014/main" id="{676612EC-3EB9-679A-68D3-3E51BDB3A0A5}"/>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34" name="Oval 5633">
                      <a:extLst>
                        <a:ext uri="{FF2B5EF4-FFF2-40B4-BE49-F238E27FC236}">
                          <a16:creationId xmlns:a16="http://schemas.microsoft.com/office/drawing/2014/main" id="{FD588F26-8EB4-E7D9-4634-CB2F37B68D50}"/>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627" name="TextBox 5626">
                    <a:extLst>
                      <a:ext uri="{FF2B5EF4-FFF2-40B4-BE49-F238E27FC236}">
                        <a16:creationId xmlns:a16="http://schemas.microsoft.com/office/drawing/2014/main" id="{BA968DCA-8C02-314D-B457-01226865DAA0}"/>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628" name="Straight Connector 5627">
                    <a:extLst>
                      <a:ext uri="{FF2B5EF4-FFF2-40B4-BE49-F238E27FC236}">
                        <a16:creationId xmlns:a16="http://schemas.microsoft.com/office/drawing/2014/main" id="{2DBFDA5C-5EDB-89AB-9B71-079F62D82713}"/>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629" name="Straight Connector 5628">
                    <a:extLst>
                      <a:ext uri="{FF2B5EF4-FFF2-40B4-BE49-F238E27FC236}">
                        <a16:creationId xmlns:a16="http://schemas.microsoft.com/office/drawing/2014/main" id="{EA6860A6-51C2-B477-4B73-EA84B0348C43}"/>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630" name="Straight Connector 5629">
                    <a:extLst>
                      <a:ext uri="{FF2B5EF4-FFF2-40B4-BE49-F238E27FC236}">
                        <a16:creationId xmlns:a16="http://schemas.microsoft.com/office/drawing/2014/main" id="{9E66B361-03A3-1906-4D89-C562CD822E52}"/>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619" name="Cross 5618">
                <a:extLst>
                  <a:ext uri="{FF2B5EF4-FFF2-40B4-BE49-F238E27FC236}">
                    <a16:creationId xmlns:a16="http://schemas.microsoft.com/office/drawing/2014/main" id="{18922AFD-4AFC-19E4-7561-ED98205D491C}"/>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089" name="Group 5088">
              <a:extLst>
                <a:ext uri="{FF2B5EF4-FFF2-40B4-BE49-F238E27FC236}">
                  <a16:creationId xmlns:a16="http://schemas.microsoft.com/office/drawing/2014/main" id="{34957AE0-6EF8-027B-EFC5-014DFA3A69CB}"/>
                </a:ext>
              </a:extLst>
            </p:cNvPr>
            <p:cNvGrpSpPr/>
            <p:nvPr/>
          </p:nvGrpSpPr>
          <p:grpSpPr>
            <a:xfrm rot="12695512">
              <a:off x="438042" y="3425121"/>
              <a:ext cx="764440" cy="402614"/>
              <a:chOff x="7971457" y="3351285"/>
              <a:chExt cx="1172687" cy="652208"/>
            </a:xfrm>
          </p:grpSpPr>
          <p:grpSp>
            <p:nvGrpSpPr>
              <p:cNvPr id="5596" name="Group 5595">
                <a:extLst>
                  <a:ext uri="{FF2B5EF4-FFF2-40B4-BE49-F238E27FC236}">
                    <a16:creationId xmlns:a16="http://schemas.microsoft.com/office/drawing/2014/main" id="{C57C1022-03F4-C424-179C-C4359B2E289C}"/>
                  </a:ext>
                </a:extLst>
              </p:cNvPr>
              <p:cNvGrpSpPr>
                <a:grpSpLocks noChangeAspect="1"/>
              </p:cNvGrpSpPr>
              <p:nvPr/>
            </p:nvGrpSpPr>
            <p:grpSpPr>
              <a:xfrm>
                <a:off x="7971457" y="3351285"/>
                <a:ext cx="1172687" cy="652208"/>
                <a:chOff x="7694952" y="2860987"/>
                <a:chExt cx="1800210" cy="1001214"/>
              </a:xfrm>
            </p:grpSpPr>
            <p:sp>
              <p:nvSpPr>
                <p:cNvPr id="5598" name="Arc 5597">
                  <a:extLst>
                    <a:ext uri="{FF2B5EF4-FFF2-40B4-BE49-F238E27FC236}">
                      <a16:creationId xmlns:a16="http://schemas.microsoft.com/office/drawing/2014/main" id="{DCBA4154-C99A-B817-0D51-05C5963A2E75}"/>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99" name="Arc 5598">
                  <a:extLst>
                    <a:ext uri="{FF2B5EF4-FFF2-40B4-BE49-F238E27FC236}">
                      <a16:creationId xmlns:a16="http://schemas.microsoft.com/office/drawing/2014/main" id="{FF47567E-FF3A-6CF7-8E40-640DD7B3E036}"/>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600" name="Group 5599">
                  <a:extLst>
                    <a:ext uri="{FF2B5EF4-FFF2-40B4-BE49-F238E27FC236}">
                      <a16:creationId xmlns:a16="http://schemas.microsoft.com/office/drawing/2014/main" id="{6FF2DEB0-DE8C-511B-9E66-B562B28E21E9}"/>
                    </a:ext>
                  </a:extLst>
                </p:cNvPr>
                <p:cNvGrpSpPr/>
                <p:nvPr/>
              </p:nvGrpSpPr>
              <p:grpSpPr>
                <a:xfrm rot="20315110">
                  <a:off x="7694952" y="3178123"/>
                  <a:ext cx="1800210" cy="684078"/>
                  <a:chOff x="7691967" y="3253738"/>
                  <a:chExt cx="1800210" cy="684078"/>
                </a:xfrm>
              </p:grpSpPr>
              <p:grpSp>
                <p:nvGrpSpPr>
                  <p:cNvPr id="5601" name="Group 5600">
                    <a:extLst>
                      <a:ext uri="{FF2B5EF4-FFF2-40B4-BE49-F238E27FC236}">
                        <a16:creationId xmlns:a16="http://schemas.microsoft.com/office/drawing/2014/main" id="{985969AC-52C4-A13F-D150-FA1344033EE9}"/>
                      </a:ext>
                    </a:extLst>
                  </p:cNvPr>
                  <p:cNvGrpSpPr/>
                  <p:nvPr/>
                </p:nvGrpSpPr>
                <p:grpSpPr>
                  <a:xfrm>
                    <a:off x="7691967" y="3554306"/>
                    <a:ext cx="190500" cy="194734"/>
                    <a:chOff x="7738533" y="3702473"/>
                    <a:chExt cx="190500" cy="194734"/>
                  </a:xfrm>
                </p:grpSpPr>
                <p:sp>
                  <p:nvSpPr>
                    <p:cNvPr id="5615" name="Oval 5614">
                      <a:extLst>
                        <a:ext uri="{FF2B5EF4-FFF2-40B4-BE49-F238E27FC236}">
                          <a16:creationId xmlns:a16="http://schemas.microsoft.com/office/drawing/2014/main" id="{A7A1E59F-C965-C6E6-AFB4-5B0E0583D4C2}"/>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16" name="Oval 5615">
                      <a:extLst>
                        <a:ext uri="{FF2B5EF4-FFF2-40B4-BE49-F238E27FC236}">
                          <a16:creationId xmlns:a16="http://schemas.microsoft.com/office/drawing/2014/main" id="{1EF8687F-7A9E-A089-0468-916036DCB5D2}"/>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17" name="Oval 5616">
                      <a:extLst>
                        <a:ext uri="{FF2B5EF4-FFF2-40B4-BE49-F238E27FC236}">
                          <a16:creationId xmlns:a16="http://schemas.microsoft.com/office/drawing/2014/main" id="{91B50EBF-CBC8-E1BF-250C-6D3F8767AF70}"/>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602" name="Group 5601">
                    <a:extLst>
                      <a:ext uri="{FF2B5EF4-FFF2-40B4-BE49-F238E27FC236}">
                        <a16:creationId xmlns:a16="http://schemas.microsoft.com/office/drawing/2014/main" id="{FA9743E6-E8DD-82F1-0C71-FB6DA813E1B4}"/>
                      </a:ext>
                    </a:extLst>
                  </p:cNvPr>
                  <p:cNvGrpSpPr/>
                  <p:nvPr/>
                </p:nvGrpSpPr>
                <p:grpSpPr>
                  <a:xfrm>
                    <a:off x="8111067" y="3511973"/>
                    <a:ext cx="135467" cy="182033"/>
                    <a:chOff x="8022167" y="3495040"/>
                    <a:chExt cx="135467" cy="182033"/>
                  </a:xfrm>
                </p:grpSpPr>
                <p:sp>
                  <p:nvSpPr>
                    <p:cNvPr id="5613" name="Oval 5612">
                      <a:extLst>
                        <a:ext uri="{FF2B5EF4-FFF2-40B4-BE49-F238E27FC236}">
                          <a16:creationId xmlns:a16="http://schemas.microsoft.com/office/drawing/2014/main" id="{24384FC4-CC98-278A-C9F1-07AECE41634B}"/>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14" name="Oval 5613">
                      <a:extLst>
                        <a:ext uri="{FF2B5EF4-FFF2-40B4-BE49-F238E27FC236}">
                          <a16:creationId xmlns:a16="http://schemas.microsoft.com/office/drawing/2014/main" id="{50CF24A0-9A4A-4411-E217-F1E9292AE688}"/>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603" name="Oval 5602">
                    <a:extLst>
                      <a:ext uri="{FF2B5EF4-FFF2-40B4-BE49-F238E27FC236}">
                        <a16:creationId xmlns:a16="http://schemas.microsoft.com/office/drawing/2014/main" id="{6D8D497D-7E83-4FA7-2F3C-FB1AA4663727}"/>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604" name="Group 5603">
                    <a:extLst>
                      <a:ext uri="{FF2B5EF4-FFF2-40B4-BE49-F238E27FC236}">
                        <a16:creationId xmlns:a16="http://schemas.microsoft.com/office/drawing/2014/main" id="{1A08869F-0AB7-71CA-2E0A-D4C4880E1B63}"/>
                      </a:ext>
                    </a:extLst>
                  </p:cNvPr>
                  <p:cNvGrpSpPr/>
                  <p:nvPr/>
                </p:nvGrpSpPr>
                <p:grpSpPr>
                  <a:xfrm>
                    <a:off x="8602136" y="3253738"/>
                    <a:ext cx="207433" cy="194734"/>
                    <a:chOff x="8170334" y="3854872"/>
                    <a:chExt cx="207433" cy="194734"/>
                  </a:xfrm>
                </p:grpSpPr>
                <p:sp>
                  <p:nvSpPr>
                    <p:cNvPr id="5609" name="Oval 5608">
                      <a:extLst>
                        <a:ext uri="{FF2B5EF4-FFF2-40B4-BE49-F238E27FC236}">
                          <a16:creationId xmlns:a16="http://schemas.microsoft.com/office/drawing/2014/main" id="{16B6B1E5-11D7-5005-909F-7D3C9CDACE8B}"/>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10" name="Oval 5609">
                      <a:extLst>
                        <a:ext uri="{FF2B5EF4-FFF2-40B4-BE49-F238E27FC236}">
                          <a16:creationId xmlns:a16="http://schemas.microsoft.com/office/drawing/2014/main" id="{2CE281CB-EBEE-41FA-6B32-64BF193095F1}"/>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11" name="Oval 5610">
                      <a:extLst>
                        <a:ext uri="{FF2B5EF4-FFF2-40B4-BE49-F238E27FC236}">
                          <a16:creationId xmlns:a16="http://schemas.microsoft.com/office/drawing/2014/main" id="{A15F25F7-49FF-E86A-6023-7063994B03E7}"/>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12" name="Oval 5611">
                      <a:extLst>
                        <a:ext uri="{FF2B5EF4-FFF2-40B4-BE49-F238E27FC236}">
                          <a16:creationId xmlns:a16="http://schemas.microsoft.com/office/drawing/2014/main" id="{EFC0D730-0675-A485-EA01-C4AD2A50F222}"/>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605" name="TextBox 5604">
                    <a:extLst>
                      <a:ext uri="{FF2B5EF4-FFF2-40B4-BE49-F238E27FC236}">
                        <a16:creationId xmlns:a16="http://schemas.microsoft.com/office/drawing/2014/main" id="{EB65B979-FFFB-F853-A3F4-4781068BC4B2}"/>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606" name="Straight Connector 5605">
                    <a:extLst>
                      <a:ext uri="{FF2B5EF4-FFF2-40B4-BE49-F238E27FC236}">
                        <a16:creationId xmlns:a16="http://schemas.microsoft.com/office/drawing/2014/main" id="{0F01FC19-2CB1-85E2-8A67-14DB56E71451}"/>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607" name="Straight Connector 5606">
                    <a:extLst>
                      <a:ext uri="{FF2B5EF4-FFF2-40B4-BE49-F238E27FC236}">
                        <a16:creationId xmlns:a16="http://schemas.microsoft.com/office/drawing/2014/main" id="{AB390335-5AE4-551D-F54E-BC779266EA40}"/>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608" name="Straight Connector 5607">
                    <a:extLst>
                      <a:ext uri="{FF2B5EF4-FFF2-40B4-BE49-F238E27FC236}">
                        <a16:creationId xmlns:a16="http://schemas.microsoft.com/office/drawing/2014/main" id="{B0E9C01F-D727-A2EE-6EB2-63A0314677F8}"/>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597" name="Cross 5596">
                <a:extLst>
                  <a:ext uri="{FF2B5EF4-FFF2-40B4-BE49-F238E27FC236}">
                    <a16:creationId xmlns:a16="http://schemas.microsoft.com/office/drawing/2014/main" id="{81D70A48-DDF6-7810-1806-D0F0633318AC}"/>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090" name="Group 5089">
              <a:extLst>
                <a:ext uri="{FF2B5EF4-FFF2-40B4-BE49-F238E27FC236}">
                  <a16:creationId xmlns:a16="http://schemas.microsoft.com/office/drawing/2014/main" id="{8B532E35-D086-014F-3992-03E2E09B258E}"/>
                </a:ext>
              </a:extLst>
            </p:cNvPr>
            <p:cNvGrpSpPr/>
            <p:nvPr/>
          </p:nvGrpSpPr>
          <p:grpSpPr>
            <a:xfrm rot="18261522" flipH="1">
              <a:off x="791018" y="3848447"/>
              <a:ext cx="747825" cy="411559"/>
              <a:chOff x="7971457" y="3351285"/>
              <a:chExt cx="1172687" cy="652208"/>
            </a:xfrm>
          </p:grpSpPr>
          <p:grpSp>
            <p:nvGrpSpPr>
              <p:cNvPr id="5574" name="Group 5573">
                <a:extLst>
                  <a:ext uri="{FF2B5EF4-FFF2-40B4-BE49-F238E27FC236}">
                    <a16:creationId xmlns:a16="http://schemas.microsoft.com/office/drawing/2014/main" id="{E7534365-91B8-417C-ABCD-085D6C07D13A}"/>
                  </a:ext>
                </a:extLst>
              </p:cNvPr>
              <p:cNvGrpSpPr>
                <a:grpSpLocks noChangeAspect="1"/>
              </p:cNvGrpSpPr>
              <p:nvPr/>
            </p:nvGrpSpPr>
            <p:grpSpPr>
              <a:xfrm>
                <a:off x="7971457" y="3351285"/>
                <a:ext cx="1172687" cy="652208"/>
                <a:chOff x="7694952" y="2860987"/>
                <a:chExt cx="1800210" cy="1001214"/>
              </a:xfrm>
            </p:grpSpPr>
            <p:sp>
              <p:nvSpPr>
                <p:cNvPr id="5576" name="Arc 5575">
                  <a:extLst>
                    <a:ext uri="{FF2B5EF4-FFF2-40B4-BE49-F238E27FC236}">
                      <a16:creationId xmlns:a16="http://schemas.microsoft.com/office/drawing/2014/main" id="{8D42A4F7-E0D1-47C4-B183-3776448F007D}"/>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77" name="Arc 5576">
                  <a:extLst>
                    <a:ext uri="{FF2B5EF4-FFF2-40B4-BE49-F238E27FC236}">
                      <a16:creationId xmlns:a16="http://schemas.microsoft.com/office/drawing/2014/main" id="{70C182CE-8CFF-57C2-FF75-F46719472922}"/>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578" name="Group 5577">
                  <a:extLst>
                    <a:ext uri="{FF2B5EF4-FFF2-40B4-BE49-F238E27FC236}">
                      <a16:creationId xmlns:a16="http://schemas.microsoft.com/office/drawing/2014/main" id="{F265B94C-15A6-FD81-1D27-429BBBE42F58}"/>
                    </a:ext>
                  </a:extLst>
                </p:cNvPr>
                <p:cNvGrpSpPr/>
                <p:nvPr/>
              </p:nvGrpSpPr>
              <p:grpSpPr>
                <a:xfrm rot="20315110">
                  <a:off x="7694952" y="3178123"/>
                  <a:ext cx="1800210" cy="684078"/>
                  <a:chOff x="7691967" y="3253738"/>
                  <a:chExt cx="1800210" cy="684078"/>
                </a:xfrm>
              </p:grpSpPr>
              <p:grpSp>
                <p:nvGrpSpPr>
                  <p:cNvPr id="5579" name="Group 5578">
                    <a:extLst>
                      <a:ext uri="{FF2B5EF4-FFF2-40B4-BE49-F238E27FC236}">
                        <a16:creationId xmlns:a16="http://schemas.microsoft.com/office/drawing/2014/main" id="{E6044FEE-56BC-F862-51F3-EB7D8D1311D3}"/>
                      </a:ext>
                    </a:extLst>
                  </p:cNvPr>
                  <p:cNvGrpSpPr/>
                  <p:nvPr/>
                </p:nvGrpSpPr>
                <p:grpSpPr>
                  <a:xfrm>
                    <a:off x="7691967" y="3554306"/>
                    <a:ext cx="190500" cy="194734"/>
                    <a:chOff x="7738533" y="3702473"/>
                    <a:chExt cx="190500" cy="194734"/>
                  </a:xfrm>
                </p:grpSpPr>
                <p:sp>
                  <p:nvSpPr>
                    <p:cNvPr id="5593" name="Oval 5592">
                      <a:extLst>
                        <a:ext uri="{FF2B5EF4-FFF2-40B4-BE49-F238E27FC236}">
                          <a16:creationId xmlns:a16="http://schemas.microsoft.com/office/drawing/2014/main" id="{C5C66AC6-EA64-0C87-39D1-B9388244726D}"/>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94" name="Oval 5593">
                      <a:extLst>
                        <a:ext uri="{FF2B5EF4-FFF2-40B4-BE49-F238E27FC236}">
                          <a16:creationId xmlns:a16="http://schemas.microsoft.com/office/drawing/2014/main" id="{5456DCCE-82E0-B04E-2116-50377DC6C35D}"/>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95" name="Oval 5594">
                      <a:extLst>
                        <a:ext uri="{FF2B5EF4-FFF2-40B4-BE49-F238E27FC236}">
                          <a16:creationId xmlns:a16="http://schemas.microsoft.com/office/drawing/2014/main" id="{5CAC665D-F066-569B-6B03-01EE1DFAEADE}"/>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580" name="Group 5579">
                    <a:extLst>
                      <a:ext uri="{FF2B5EF4-FFF2-40B4-BE49-F238E27FC236}">
                        <a16:creationId xmlns:a16="http://schemas.microsoft.com/office/drawing/2014/main" id="{5B638B49-F283-5805-932E-10F4F51011B0}"/>
                      </a:ext>
                    </a:extLst>
                  </p:cNvPr>
                  <p:cNvGrpSpPr/>
                  <p:nvPr/>
                </p:nvGrpSpPr>
                <p:grpSpPr>
                  <a:xfrm>
                    <a:off x="8111067" y="3511973"/>
                    <a:ext cx="135467" cy="182033"/>
                    <a:chOff x="8022167" y="3495040"/>
                    <a:chExt cx="135467" cy="182033"/>
                  </a:xfrm>
                </p:grpSpPr>
                <p:sp>
                  <p:nvSpPr>
                    <p:cNvPr id="5591" name="Oval 5590">
                      <a:extLst>
                        <a:ext uri="{FF2B5EF4-FFF2-40B4-BE49-F238E27FC236}">
                          <a16:creationId xmlns:a16="http://schemas.microsoft.com/office/drawing/2014/main" id="{51D18D08-B8E6-0B21-4497-DCBFD382805E}"/>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92" name="Oval 5591">
                      <a:extLst>
                        <a:ext uri="{FF2B5EF4-FFF2-40B4-BE49-F238E27FC236}">
                          <a16:creationId xmlns:a16="http://schemas.microsoft.com/office/drawing/2014/main" id="{29ADBF7A-5E6B-2FBB-039D-4E88A5028314}"/>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581" name="Oval 5580">
                    <a:extLst>
                      <a:ext uri="{FF2B5EF4-FFF2-40B4-BE49-F238E27FC236}">
                        <a16:creationId xmlns:a16="http://schemas.microsoft.com/office/drawing/2014/main" id="{938DD9FA-3A00-4B5D-0B9C-2F9BC845B6BF}"/>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582" name="Group 5581">
                    <a:extLst>
                      <a:ext uri="{FF2B5EF4-FFF2-40B4-BE49-F238E27FC236}">
                        <a16:creationId xmlns:a16="http://schemas.microsoft.com/office/drawing/2014/main" id="{878E574D-18A6-8E9A-E764-B8D0CBCCE5B0}"/>
                      </a:ext>
                    </a:extLst>
                  </p:cNvPr>
                  <p:cNvGrpSpPr/>
                  <p:nvPr/>
                </p:nvGrpSpPr>
                <p:grpSpPr>
                  <a:xfrm>
                    <a:off x="8602136" y="3253738"/>
                    <a:ext cx="207433" cy="194734"/>
                    <a:chOff x="8170334" y="3854872"/>
                    <a:chExt cx="207433" cy="194734"/>
                  </a:xfrm>
                </p:grpSpPr>
                <p:sp>
                  <p:nvSpPr>
                    <p:cNvPr id="5587" name="Oval 5586">
                      <a:extLst>
                        <a:ext uri="{FF2B5EF4-FFF2-40B4-BE49-F238E27FC236}">
                          <a16:creationId xmlns:a16="http://schemas.microsoft.com/office/drawing/2014/main" id="{EFE02F07-C991-B812-E64A-965B5D5EFFE9}"/>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88" name="Oval 5587">
                      <a:extLst>
                        <a:ext uri="{FF2B5EF4-FFF2-40B4-BE49-F238E27FC236}">
                          <a16:creationId xmlns:a16="http://schemas.microsoft.com/office/drawing/2014/main" id="{A951BCA5-5001-0B7D-5A20-EE102FFDCD5E}"/>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89" name="Oval 5588">
                      <a:extLst>
                        <a:ext uri="{FF2B5EF4-FFF2-40B4-BE49-F238E27FC236}">
                          <a16:creationId xmlns:a16="http://schemas.microsoft.com/office/drawing/2014/main" id="{94F4132D-BD7E-C309-EA20-3C164CC18BC6}"/>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90" name="Oval 5589">
                      <a:extLst>
                        <a:ext uri="{FF2B5EF4-FFF2-40B4-BE49-F238E27FC236}">
                          <a16:creationId xmlns:a16="http://schemas.microsoft.com/office/drawing/2014/main" id="{5799F87A-72A3-2CD5-E394-D9F24BF8DA81}"/>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583" name="TextBox 5582">
                    <a:extLst>
                      <a:ext uri="{FF2B5EF4-FFF2-40B4-BE49-F238E27FC236}">
                        <a16:creationId xmlns:a16="http://schemas.microsoft.com/office/drawing/2014/main" id="{41DF50EB-715D-5F90-FA63-640E6F2AAB00}"/>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584" name="Straight Connector 5583">
                    <a:extLst>
                      <a:ext uri="{FF2B5EF4-FFF2-40B4-BE49-F238E27FC236}">
                        <a16:creationId xmlns:a16="http://schemas.microsoft.com/office/drawing/2014/main" id="{10FD50E1-D9A3-833A-2BFF-76F05CCBCE0B}"/>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585" name="Straight Connector 5584">
                    <a:extLst>
                      <a:ext uri="{FF2B5EF4-FFF2-40B4-BE49-F238E27FC236}">
                        <a16:creationId xmlns:a16="http://schemas.microsoft.com/office/drawing/2014/main" id="{B363FADC-67E9-AD1E-9F74-7E22C0C89BA8}"/>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586" name="Straight Connector 5585">
                    <a:extLst>
                      <a:ext uri="{FF2B5EF4-FFF2-40B4-BE49-F238E27FC236}">
                        <a16:creationId xmlns:a16="http://schemas.microsoft.com/office/drawing/2014/main" id="{B6CFC679-AC65-724F-C2D1-0482158C3071}"/>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575" name="Cross 5574">
                <a:extLst>
                  <a:ext uri="{FF2B5EF4-FFF2-40B4-BE49-F238E27FC236}">
                    <a16:creationId xmlns:a16="http://schemas.microsoft.com/office/drawing/2014/main" id="{A78C1D78-7750-22D0-1534-B3914173582F}"/>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091" name="Group 5090">
              <a:extLst>
                <a:ext uri="{FF2B5EF4-FFF2-40B4-BE49-F238E27FC236}">
                  <a16:creationId xmlns:a16="http://schemas.microsoft.com/office/drawing/2014/main" id="{C1131700-9392-1D40-96B4-FCF017D7BFB8}"/>
                </a:ext>
              </a:extLst>
            </p:cNvPr>
            <p:cNvGrpSpPr/>
            <p:nvPr/>
          </p:nvGrpSpPr>
          <p:grpSpPr>
            <a:xfrm rot="8106345">
              <a:off x="1075845" y="3165125"/>
              <a:ext cx="764440" cy="402614"/>
              <a:chOff x="7971457" y="3351285"/>
              <a:chExt cx="1172687" cy="652208"/>
            </a:xfrm>
          </p:grpSpPr>
          <p:grpSp>
            <p:nvGrpSpPr>
              <p:cNvPr id="5552" name="Group 5551">
                <a:extLst>
                  <a:ext uri="{FF2B5EF4-FFF2-40B4-BE49-F238E27FC236}">
                    <a16:creationId xmlns:a16="http://schemas.microsoft.com/office/drawing/2014/main" id="{3F9EECB8-2648-6D79-127B-B7FDE506A648}"/>
                  </a:ext>
                </a:extLst>
              </p:cNvPr>
              <p:cNvGrpSpPr>
                <a:grpSpLocks noChangeAspect="1"/>
              </p:cNvGrpSpPr>
              <p:nvPr/>
            </p:nvGrpSpPr>
            <p:grpSpPr>
              <a:xfrm>
                <a:off x="7971457" y="3351285"/>
                <a:ext cx="1172687" cy="652208"/>
                <a:chOff x="7694952" y="2860987"/>
                <a:chExt cx="1800210" cy="1001214"/>
              </a:xfrm>
            </p:grpSpPr>
            <p:sp>
              <p:nvSpPr>
                <p:cNvPr id="5554" name="Arc 5553">
                  <a:extLst>
                    <a:ext uri="{FF2B5EF4-FFF2-40B4-BE49-F238E27FC236}">
                      <a16:creationId xmlns:a16="http://schemas.microsoft.com/office/drawing/2014/main" id="{FA6E0388-600A-D4A9-0C8B-2BCB8AFA874A}"/>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55" name="Arc 5554">
                  <a:extLst>
                    <a:ext uri="{FF2B5EF4-FFF2-40B4-BE49-F238E27FC236}">
                      <a16:creationId xmlns:a16="http://schemas.microsoft.com/office/drawing/2014/main" id="{268C1376-40E4-E3E3-2425-CFACBE94A0DA}"/>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556" name="Group 5555">
                  <a:extLst>
                    <a:ext uri="{FF2B5EF4-FFF2-40B4-BE49-F238E27FC236}">
                      <a16:creationId xmlns:a16="http://schemas.microsoft.com/office/drawing/2014/main" id="{04820F04-0671-0F4E-A020-F0081A98F0CA}"/>
                    </a:ext>
                  </a:extLst>
                </p:cNvPr>
                <p:cNvGrpSpPr/>
                <p:nvPr/>
              </p:nvGrpSpPr>
              <p:grpSpPr>
                <a:xfrm rot="20315110">
                  <a:off x="7694952" y="3178123"/>
                  <a:ext cx="1800210" cy="684078"/>
                  <a:chOff x="7691967" y="3253738"/>
                  <a:chExt cx="1800210" cy="684078"/>
                </a:xfrm>
              </p:grpSpPr>
              <p:grpSp>
                <p:nvGrpSpPr>
                  <p:cNvPr id="5557" name="Group 5556">
                    <a:extLst>
                      <a:ext uri="{FF2B5EF4-FFF2-40B4-BE49-F238E27FC236}">
                        <a16:creationId xmlns:a16="http://schemas.microsoft.com/office/drawing/2014/main" id="{B75F2FF1-C63E-345E-1CD4-D4DEC1CA2BA8}"/>
                      </a:ext>
                    </a:extLst>
                  </p:cNvPr>
                  <p:cNvGrpSpPr/>
                  <p:nvPr/>
                </p:nvGrpSpPr>
                <p:grpSpPr>
                  <a:xfrm>
                    <a:off x="7691967" y="3554306"/>
                    <a:ext cx="190500" cy="194734"/>
                    <a:chOff x="7738533" y="3702473"/>
                    <a:chExt cx="190500" cy="194734"/>
                  </a:xfrm>
                </p:grpSpPr>
                <p:sp>
                  <p:nvSpPr>
                    <p:cNvPr id="5571" name="Oval 5570">
                      <a:extLst>
                        <a:ext uri="{FF2B5EF4-FFF2-40B4-BE49-F238E27FC236}">
                          <a16:creationId xmlns:a16="http://schemas.microsoft.com/office/drawing/2014/main" id="{6519D961-DBC4-DF2A-1846-F8CA38D701DD}"/>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72" name="Oval 5571">
                      <a:extLst>
                        <a:ext uri="{FF2B5EF4-FFF2-40B4-BE49-F238E27FC236}">
                          <a16:creationId xmlns:a16="http://schemas.microsoft.com/office/drawing/2014/main" id="{4E2A49DA-9757-B29E-D9EA-5083A37A79DF}"/>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73" name="Oval 5572">
                      <a:extLst>
                        <a:ext uri="{FF2B5EF4-FFF2-40B4-BE49-F238E27FC236}">
                          <a16:creationId xmlns:a16="http://schemas.microsoft.com/office/drawing/2014/main" id="{92D79EAA-CAE2-26A1-5E94-19E4792B7681}"/>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558" name="Group 5557">
                    <a:extLst>
                      <a:ext uri="{FF2B5EF4-FFF2-40B4-BE49-F238E27FC236}">
                        <a16:creationId xmlns:a16="http://schemas.microsoft.com/office/drawing/2014/main" id="{812876DB-E50F-2B0B-09B6-725DC3CFADE4}"/>
                      </a:ext>
                    </a:extLst>
                  </p:cNvPr>
                  <p:cNvGrpSpPr/>
                  <p:nvPr/>
                </p:nvGrpSpPr>
                <p:grpSpPr>
                  <a:xfrm>
                    <a:off x="8111067" y="3511973"/>
                    <a:ext cx="135467" cy="182033"/>
                    <a:chOff x="8022167" y="3495040"/>
                    <a:chExt cx="135467" cy="182033"/>
                  </a:xfrm>
                </p:grpSpPr>
                <p:sp>
                  <p:nvSpPr>
                    <p:cNvPr id="5569" name="Oval 5568">
                      <a:extLst>
                        <a:ext uri="{FF2B5EF4-FFF2-40B4-BE49-F238E27FC236}">
                          <a16:creationId xmlns:a16="http://schemas.microsoft.com/office/drawing/2014/main" id="{085EE77F-79B4-BF03-E5BD-2D5CECE20F06}"/>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70" name="Oval 5569">
                      <a:extLst>
                        <a:ext uri="{FF2B5EF4-FFF2-40B4-BE49-F238E27FC236}">
                          <a16:creationId xmlns:a16="http://schemas.microsoft.com/office/drawing/2014/main" id="{C1962851-93A7-B715-9A73-ACF3D064DC99}"/>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559" name="Oval 5558">
                    <a:extLst>
                      <a:ext uri="{FF2B5EF4-FFF2-40B4-BE49-F238E27FC236}">
                        <a16:creationId xmlns:a16="http://schemas.microsoft.com/office/drawing/2014/main" id="{92025D33-2F57-872C-FF44-753F7127CE16}"/>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560" name="Group 5559">
                    <a:extLst>
                      <a:ext uri="{FF2B5EF4-FFF2-40B4-BE49-F238E27FC236}">
                        <a16:creationId xmlns:a16="http://schemas.microsoft.com/office/drawing/2014/main" id="{350312FB-36DE-8AC0-22FE-F4F87D7FAF4C}"/>
                      </a:ext>
                    </a:extLst>
                  </p:cNvPr>
                  <p:cNvGrpSpPr/>
                  <p:nvPr/>
                </p:nvGrpSpPr>
                <p:grpSpPr>
                  <a:xfrm>
                    <a:off x="8602136" y="3253738"/>
                    <a:ext cx="207433" cy="194734"/>
                    <a:chOff x="8170334" y="3854872"/>
                    <a:chExt cx="207433" cy="194734"/>
                  </a:xfrm>
                </p:grpSpPr>
                <p:sp>
                  <p:nvSpPr>
                    <p:cNvPr id="5565" name="Oval 5564">
                      <a:extLst>
                        <a:ext uri="{FF2B5EF4-FFF2-40B4-BE49-F238E27FC236}">
                          <a16:creationId xmlns:a16="http://schemas.microsoft.com/office/drawing/2014/main" id="{BA77B205-6718-53FC-3A3C-A32D1192330B}"/>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66" name="Oval 5565">
                      <a:extLst>
                        <a:ext uri="{FF2B5EF4-FFF2-40B4-BE49-F238E27FC236}">
                          <a16:creationId xmlns:a16="http://schemas.microsoft.com/office/drawing/2014/main" id="{06B977C1-E1A4-639D-8BF3-D568C617E5F9}"/>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67" name="Oval 5566">
                      <a:extLst>
                        <a:ext uri="{FF2B5EF4-FFF2-40B4-BE49-F238E27FC236}">
                          <a16:creationId xmlns:a16="http://schemas.microsoft.com/office/drawing/2014/main" id="{0CDAE0CA-4E2E-FBD5-E408-09AE167AB15F}"/>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68" name="Oval 5567">
                      <a:extLst>
                        <a:ext uri="{FF2B5EF4-FFF2-40B4-BE49-F238E27FC236}">
                          <a16:creationId xmlns:a16="http://schemas.microsoft.com/office/drawing/2014/main" id="{DC59C54A-986A-6F01-E62F-FD97874AB861}"/>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561" name="TextBox 5560">
                    <a:extLst>
                      <a:ext uri="{FF2B5EF4-FFF2-40B4-BE49-F238E27FC236}">
                        <a16:creationId xmlns:a16="http://schemas.microsoft.com/office/drawing/2014/main" id="{3492E3D8-29D4-EE32-1282-E56F19C8DEC8}"/>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562" name="Straight Connector 5561">
                    <a:extLst>
                      <a:ext uri="{FF2B5EF4-FFF2-40B4-BE49-F238E27FC236}">
                        <a16:creationId xmlns:a16="http://schemas.microsoft.com/office/drawing/2014/main" id="{24465258-E497-69CF-AD8F-F9324D091AE9}"/>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563" name="Straight Connector 5562">
                    <a:extLst>
                      <a:ext uri="{FF2B5EF4-FFF2-40B4-BE49-F238E27FC236}">
                        <a16:creationId xmlns:a16="http://schemas.microsoft.com/office/drawing/2014/main" id="{DA7F2FB1-2641-6473-BBF4-F8B71CA9D397}"/>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564" name="Straight Connector 5563">
                    <a:extLst>
                      <a:ext uri="{FF2B5EF4-FFF2-40B4-BE49-F238E27FC236}">
                        <a16:creationId xmlns:a16="http://schemas.microsoft.com/office/drawing/2014/main" id="{E2C119E2-6F09-94EA-7E74-2213E19C94C3}"/>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553" name="Cross 5552">
                <a:extLst>
                  <a:ext uri="{FF2B5EF4-FFF2-40B4-BE49-F238E27FC236}">
                    <a16:creationId xmlns:a16="http://schemas.microsoft.com/office/drawing/2014/main" id="{3DAEA2B8-09D7-64EF-D7CA-3476F17CFBEE}"/>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092" name="Group 5091">
              <a:extLst>
                <a:ext uri="{FF2B5EF4-FFF2-40B4-BE49-F238E27FC236}">
                  <a16:creationId xmlns:a16="http://schemas.microsoft.com/office/drawing/2014/main" id="{DF979DB6-40E2-1DA7-CBF6-0359FDC57FE6}"/>
                </a:ext>
              </a:extLst>
            </p:cNvPr>
            <p:cNvGrpSpPr/>
            <p:nvPr/>
          </p:nvGrpSpPr>
          <p:grpSpPr>
            <a:xfrm rot="13470748">
              <a:off x="2891229" y="2832949"/>
              <a:ext cx="764439" cy="402614"/>
              <a:chOff x="7971457" y="3351285"/>
              <a:chExt cx="1172687" cy="652208"/>
            </a:xfrm>
          </p:grpSpPr>
          <p:grpSp>
            <p:nvGrpSpPr>
              <p:cNvPr id="5530" name="Group 5529">
                <a:extLst>
                  <a:ext uri="{FF2B5EF4-FFF2-40B4-BE49-F238E27FC236}">
                    <a16:creationId xmlns:a16="http://schemas.microsoft.com/office/drawing/2014/main" id="{781D5C6D-9FBD-963D-DBAD-7216B82EAEEA}"/>
                  </a:ext>
                </a:extLst>
              </p:cNvPr>
              <p:cNvGrpSpPr>
                <a:grpSpLocks noChangeAspect="1"/>
              </p:cNvGrpSpPr>
              <p:nvPr/>
            </p:nvGrpSpPr>
            <p:grpSpPr>
              <a:xfrm>
                <a:off x="7971457" y="3351285"/>
                <a:ext cx="1172687" cy="652208"/>
                <a:chOff x="7694952" y="2860987"/>
                <a:chExt cx="1800210" cy="1001214"/>
              </a:xfrm>
            </p:grpSpPr>
            <p:sp>
              <p:nvSpPr>
                <p:cNvPr id="5532" name="Arc 5531">
                  <a:extLst>
                    <a:ext uri="{FF2B5EF4-FFF2-40B4-BE49-F238E27FC236}">
                      <a16:creationId xmlns:a16="http://schemas.microsoft.com/office/drawing/2014/main" id="{C6521DE2-A461-6D19-2B19-14192A3794C7}"/>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33" name="Arc 5532">
                  <a:extLst>
                    <a:ext uri="{FF2B5EF4-FFF2-40B4-BE49-F238E27FC236}">
                      <a16:creationId xmlns:a16="http://schemas.microsoft.com/office/drawing/2014/main" id="{3024BE2F-EA0B-67E3-C531-D300C61116C5}"/>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534" name="Group 5533">
                  <a:extLst>
                    <a:ext uri="{FF2B5EF4-FFF2-40B4-BE49-F238E27FC236}">
                      <a16:creationId xmlns:a16="http://schemas.microsoft.com/office/drawing/2014/main" id="{6AA50C81-C062-8AB6-CD39-43E745AF3A59}"/>
                    </a:ext>
                  </a:extLst>
                </p:cNvPr>
                <p:cNvGrpSpPr/>
                <p:nvPr/>
              </p:nvGrpSpPr>
              <p:grpSpPr>
                <a:xfrm rot="20315110">
                  <a:off x="7694952" y="3178123"/>
                  <a:ext cx="1800210" cy="684078"/>
                  <a:chOff x="7691967" y="3253738"/>
                  <a:chExt cx="1800210" cy="684078"/>
                </a:xfrm>
              </p:grpSpPr>
              <p:grpSp>
                <p:nvGrpSpPr>
                  <p:cNvPr id="5535" name="Group 5534">
                    <a:extLst>
                      <a:ext uri="{FF2B5EF4-FFF2-40B4-BE49-F238E27FC236}">
                        <a16:creationId xmlns:a16="http://schemas.microsoft.com/office/drawing/2014/main" id="{E8CCC427-92BA-ECEE-D73B-0A63A8254E84}"/>
                      </a:ext>
                    </a:extLst>
                  </p:cNvPr>
                  <p:cNvGrpSpPr/>
                  <p:nvPr/>
                </p:nvGrpSpPr>
                <p:grpSpPr>
                  <a:xfrm>
                    <a:off x="7691967" y="3554306"/>
                    <a:ext cx="190500" cy="194734"/>
                    <a:chOff x="7738533" y="3702473"/>
                    <a:chExt cx="190500" cy="194734"/>
                  </a:xfrm>
                </p:grpSpPr>
                <p:sp>
                  <p:nvSpPr>
                    <p:cNvPr id="5549" name="Oval 5548">
                      <a:extLst>
                        <a:ext uri="{FF2B5EF4-FFF2-40B4-BE49-F238E27FC236}">
                          <a16:creationId xmlns:a16="http://schemas.microsoft.com/office/drawing/2014/main" id="{6313FF06-9BE2-DCAB-F416-981F117AAACB}"/>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50" name="Oval 5549">
                      <a:extLst>
                        <a:ext uri="{FF2B5EF4-FFF2-40B4-BE49-F238E27FC236}">
                          <a16:creationId xmlns:a16="http://schemas.microsoft.com/office/drawing/2014/main" id="{607C2291-E8F7-2AEC-EB86-4E8C755EE654}"/>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51" name="Oval 5550">
                      <a:extLst>
                        <a:ext uri="{FF2B5EF4-FFF2-40B4-BE49-F238E27FC236}">
                          <a16:creationId xmlns:a16="http://schemas.microsoft.com/office/drawing/2014/main" id="{7FCA5A56-83CF-DC8D-51F7-16072B280588}"/>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536" name="Group 5535">
                    <a:extLst>
                      <a:ext uri="{FF2B5EF4-FFF2-40B4-BE49-F238E27FC236}">
                        <a16:creationId xmlns:a16="http://schemas.microsoft.com/office/drawing/2014/main" id="{7198A7EA-941B-90A9-DB16-EFCD9A385920}"/>
                      </a:ext>
                    </a:extLst>
                  </p:cNvPr>
                  <p:cNvGrpSpPr/>
                  <p:nvPr/>
                </p:nvGrpSpPr>
                <p:grpSpPr>
                  <a:xfrm>
                    <a:off x="8111067" y="3511973"/>
                    <a:ext cx="135467" cy="182033"/>
                    <a:chOff x="8022167" y="3495040"/>
                    <a:chExt cx="135467" cy="182033"/>
                  </a:xfrm>
                </p:grpSpPr>
                <p:sp>
                  <p:nvSpPr>
                    <p:cNvPr id="5547" name="Oval 5546">
                      <a:extLst>
                        <a:ext uri="{FF2B5EF4-FFF2-40B4-BE49-F238E27FC236}">
                          <a16:creationId xmlns:a16="http://schemas.microsoft.com/office/drawing/2014/main" id="{49E49A58-37E0-8AB1-DE2B-64AB4D6D33E6}"/>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48" name="Oval 5547">
                      <a:extLst>
                        <a:ext uri="{FF2B5EF4-FFF2-40B4-BE49-F238E27FC236}">
                          <a16:creationId xmlns:a16="http://schemas.microsoft.com/office/drawing/2014/main" id="{A28AF1E1-D8FC-95EC-DCED-1A85319BF6FE}"/>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537" name="Oval 5536">
                    <a:extLst>
                      <a:ext uri="{FF2B5EF4-FFF2-40B4-BE49-F238E27FC236}">
                        <a16:creationId xmlns:a16="http://schemas.microsoft.com/office/drawing/2014/main" id="{56A1CBD8-B9F0-0801-A905-D0A2FDD09914}"/>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538" name="Group 5537">
                    <a:extLst>
                      <a:ext uri="{FF2B5EF4-FFF2-40B4-BE49-F238E27FC236}">
                        <a16:creationId xmlns:a16="http://schemas.microsoft.com/office/drawing/2014/main" id="{D566DBBE-E625-55B9-632F-0F5DB1909E04}"/>
                      </a:ext>
                    </a:extLst>
                  </p:cNvPr>
                  <p:cNvGrpSpPr/>
                  <p:nvPr/>
                </p:nvGrpSpPr>
                <p:grpSpPr>
                  <a:xfrm>
                    <a:off x="8602136" y="3253738"/>
                    <a:ext cx="207433" cy="194734"/>
                    <a:chOff x="8170334" y="3854872"/>
                    <a:chExt cx="207433" cy="194734"/>
                  </a:xfrm>
                </p:grpSpPr>
                <p:sp>
                  <p:nvSpPr>
                    <p:cNvPr id="5543" name="Oval 5542">
                      <a:extLst>
                        <a:ext uri="{FF2B5EF4-FFF2-40B4-BE49-F238E27FC236}">
                          <a16:creationId xmlns:a16="http://schemas.microsoft.com/office/drawing/2014/main" id="{1A247ADE-0ECB-EBF0-B7B7-B91B89C1AEE3}"/>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44" name="Oval 5543">
                      <a:extLst>
                        <a:ext uri="{FF2B5EF4-FFF2-40B4-BE49-F238E27FC236}">
                          <a16:creationId xmlns:a16="http://schemas.microsoft.com/office/drawing/2014/main" id="{CF609606-674D-875C-16AC-671E735A85FA}"/>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45" name="Oval 5544">
                      <a:extLst>
                        <a:ext uri="{FF2B5EF4-FFF2-40B4-BE49-F238E27FC236}">
                          <a16:creationId xmlns:a16="http://schemas.microsoft.com/office/drawing/2014/main" id="{16D2AD4E-9363-7ACD-BD35-0C9AD9C47F25}"/>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46" name="Oval 5545">
                      <a:extLst>
                        <a:ext uri="{FF2B5EF4-FFF2-40B4-BE49-F238E27FC236}">
                          <a16:creationId xmlns:a16="http://schemas.microsoft.com/office/drawing/2014/main" id="{99F7DD7E-A13B-94F0-0A82-9A10176F9ABB}"/>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539" name="TextBox 5538">
                    <a:extLst>
                      <a:ext uri="{FF2B5EF4-FFF2-40B4-BE49-F238E27FC236}">
                        <a16:creationId xmlns:a16="http://schemas.microsoft.com/office/drawing/2014/main" id="{82F51FB8-4A17-5B41-21A7-4B2D45AB2AE8}"/>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540" name="Straight Connector 5539">
                    <a:extLst>
                      <a:ext uri="{FF2B5EF4-FFF2-40B4-BE49-F238E27FC236}">
                        <a16:creationId xmlns:a16="http://schemas.microsoft.com/office/drawing/2014/main" id="{8DA8F4D2-6D39-7466-A58F-BFB0C4A837D1}"/>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541" name="Straight Connector 5540">
                    <a:extLst>
                      <a:ext uri="{FF2B5EF4-FFF2-40B4-BE49-F238E27FC236}">
                        <a16:creationId xmlns:a16="http://schemas.microsoft.com/office/drawing/2014/main" id="{15DF7D5A-3BE5-1FA8-BA6D-6CCFF96F7B48}"/>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542" name="Straight Connector 5541">
                    <a:extLst>
                      <a:ext uri="{FF2B5EF4-FFF2-40B4-BE49-F238E27FC236}">
                        <a16:creationId xmlns:a16="http://schemas.microsoft.com/office/drawing/2014/main" id="{7259E9FB-ABAF-AFCA-D6D8-EA4B8FCBCF87}"/>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531" name="Cross 5530">
                <a:extLst>
                  <a:ext uri="{FF2B5EF4-FFF2-40B4-BE49-F238E27FC236}">
                    <a16:creationId xmlns:a16="http://schemas.microsoft.com/office/drawing/2014/main" id="{90C08C04-E981-8B68-BAC7-1FCBDEE2783C}"/>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093" name="Group 5092">
              <a:extLst>
                <a:ext uri="{FF2B5EF4-FFF2-40B4-BE49-F238E27FC236}">
                  <a16:creationId xmlns:a16="http://schemas.microsoft.com/office/drawing/2014/main" id="{BE679414-C27E-5166-8168-AFC399043FE3}"/>
                </a:ext>
              </a:extLst>
            </p:cNvPr>
            <p:cNvGrpSpPr/>
            <p:nvPr/>
          </p:nvGrpSpPr>
          <p:grpSpPr>
            <a:xfrm rot="20021578">
              <a:off x="1511526" y="2158910"/>
              <a:ext cx="764440" cy="402614"/>
              <a:chOff x="7971457" y="3351285"/>
              <a:chExt cx="1172687" cy="652208"/>
            </a:xfrm>
          </p:grpSpPr>
          <p:grpSp>
            <p:nvGrpSpPr>
              <p:cNvPr id="5508" name="Group 5507">
                <a:extLst>
                  <a:ext uri="{FF2B5EF4-FFF2-40B4-BE49-F238E27FC236}">
                    <a16:creationId xmlns:a16="http://schemas.microsoft.com/office/drawing/2014/main" id="{217CC091-5C24-BACE-CDFA-B03BC6A41F43}"/>
                  </a:ext>
                </a:extLst>
              </p:cNvPr>
              <p:cNvGrpSpPr>
                <a:grpSpLocks noChangeAspect="1"/>
              </p:cNvGrpSpPr>
              <p:nvPr/>
            </p:nvGrpSpPr>
            <p:grpSpPr>
              <a:xfrm>
                <a:off x="7971457" y="3351285"/>
                <a:ext cx="1172687" cy="652208"/>
                <a:chOff x="7694952" y="2860987"/>
                <a:chExt cx="1800210" cy="1001214"/>
              </a:xfrm>
            </p:grpSpPr>
            <p:sp>
              <p:nvSpPr>
                <p:cNvPr id="5510" name="Arc 5509">
                  <a:extLst>
                    <a:ext uri="{FF2B5EF4-FFF2-40B4-BE49-F238E27FC236}">
                      <a16:creationId xmlns:a16="http://schemas.microsoft.com/office/drawing/2014/main" id="{4313AE3B-5BAF-16F0-12A0-982970D85FD5}"/>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11" name="Arc 5510">
                  <a:extLst>
                    <a:ext uri="{FF2B5EF4-FFF2-40B4-BE49-F238E27FC236}">
                      <a16:creationId xmlns:a16="http://schemas.microsoft.com/office/drawing/2014/main" id="{26DB4257-4895-A664-8499-B39A270A1F7B}"/>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512" name="Group 5511">
                  <a:extLst>
                    <a:ext uri="{FF2B5EF4-FFF2-40B4-BE49-F238E27FC236}">
                      <a16:creationId xmlns:a16="http://schemas.microsoft.com/office/drawing/2014/main" id="{BC9B8FDA-91CF-2305-21C3-747196817CA8}"/>
                    </a:ext>
                  </a:extLst>
                </p:cNvPr>
                <p:cNvGrpSpPr/>
                <p:nvPr/>
              </p:nvGrpSpPr>
              <p:grpSpPr>
                <a:xfrm rot="20315110">
                  <a:off x="7694952" y="3178123"/>
                  <a:ext cx="1800210" cy="684078"/>
                  <a:chOff x="7691967" y="3253738"/>
                  <a:chExt cx="1800210" cy="684078"/>
                </a:xfrm>
              </p:grpSpPr>
              <p:grpSp>
                <p:nvGrpSpPr>
                  <p:cNvPr id="5513" name="Group 5512">
                    <a:extLst>
                      <a:ext uri="{FF2B5EF4-FFF2-40B4-BE49-F238E27FC236}">
                        <a16:creationId xmlns:a16="http://schemas.microsoft.com/office/drawing/2014/main" id="{A3F182AB-2EF7-BCA8-ECBD-C5441BE50C55}"/>
                      </a:ext>
                    </a:extLst>
                  </p:cNvPr>
                  <p:cNvGrpSpPr/>
                  <p:nvPr/>
                </p:nvGrpSpPr>
                <p:grpSpPr>
                  <a:xfrm>
                    <a:off x="7691967" y="3554306"/>
                    <a:ext cx="190500" cy="194734"/>
                    <a:chOff x="7738533" y="3702473"/>
                    <a:chExt cx="190500" cy="194734"/>
                  </a:xfrm>
                </p:grpSpPr>
                <p:sp>
                  <p:nvSpPr>
                    <p:cNvPr id="5527" name="Oval 5526">
                      <a:extLst>
                        <a:ext uri="{FF2B5EF4-FFF2-40B4-BE49-F238E27FC236}">
                          <a16:creationId xmlns:a16="http://schemas.microsoft.com/office/drawing/2014/main" id="{BE713EFE-7DFA-E81C-E438-CDF249B88905}"/>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28" name="Oval 5527">
                      <a:extLst>
                        <a:ext uri="{FF2B5EF4-FFF2-40B4-BE49-F238E27FC236}">
                          <a16:creationId xmlns:a16="http://schemas.microsoft.com/office/drawing/2014/main" id="{917F4847-210F-6F94-2810-EE0B1B4B8B60}"/>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29" name="Oval 5528">
                      <a:extLst>
                        <a:ext uri="{FF2B5EF4-FFF2-40B4-BE49-F238E27FC236}">
                          <a16:creationId xmlns:a16="http://schemas.microsoft.com/office/drawing/2014/main" id="{3E3BFA18-8026-793A-5C30-EF10306D3DF9}"/>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514" name="Group 5513">
                    <a:extLst>
                      <a:ext uri="{FF2B5EF4-FFF2-40B4-BE49-F238E27FC236}">
                        <a16:creationId xmlns:a16="http://schemas.microsoft.com/office/drawing/2014/main" id="{66CBBFBD-9C2F-A7D9-FDC0-4677BE0FB868}"/>
                      </a:ext>
                    </a:extLst>
                  </p:cNvPr>
                  <p:cNvGrpSpPr/>
                  <p:nvPr/>
                </p:nvGrpSpPr>
                <p:grpSpPr>
                  <a:xfrm>
                    <a:off x="8111067" y="3511973"/>
                    <a:ext cx="135467" cy="182033"/>
                    <a:chOff x="8022167" y="3495040"/>
                    <a:chExt cx="135467" cy="182033"/>
                  </a:xfrm>
                </p:grpSpPr>
                <p:sp>
                  <p:nvSpPr>
                    <p:cNvPr id="5525" name="Oval 5524">
                      <a:extLst>
                        <a:ext uri="{FF2B5EF4-FFF2-40B4-BE49-F238E27FC236}">
                          <a16:creationId xmlns:a16="http://schemas.microsoft.com/office/drawing/2014/main" id="{07D95EDE-CECD-17FC-1F95-5AD19755D394}"/>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26" name="Oval 5525">
                      <a:extLst>
                        <a:ext uri="{FF2B5EF4-FFF2-40B4-BE49-F238E27FC236}">
                          <a16:creationId xmlns:a16="http://schemas.microsoft.com/office/drawing/2014/main" id="{AB028C0F-0605-F729-7BB9-718AB188429E}"/>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515" name="Oval 5514">
                    <a:extLst>
                      <a:ext uri="{FF2B5EF4-FFF2-40B4-BE49-F238E27FC236}">
                        <a16:creationId xmlns:a16="http://schemas.microsoft.com/office/drawing/2014/main" id="{487BE9F6-3ECC-1AA4-B20E-EF541651A9A4}"/>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516" name="Group 5515">
                    <a:extLst>
                      <a:ext uri="{FF2B5EF4-FFF2-40B4-BE49-F238E27FC236}">
                        <a16:creationId xmlns:a16="http://schemas.microsoft.com/office/drawing/2014/main" id="{F2604D85-89A0-6930-F7C2-6D50F3AC2ADE}"/>
                      </a:ext>
                    </a:extLst>
                  </p:cNvPr>
                  <p:cNvGrpSpPr/>
                  <p:nvPr/>
                </p:nvGrpSpPr>
                <p:grpSpPr>
                  <a:xfrm>
                    <a:off x="8602136" y="3253738"/>
                    <a:ext cx="207433" cy="194734"/>
                    <a:chOff x="8170334" y="3854872"/>
                    <a:chExt cx="207433" cy="194734"/>
                  </a:xfrm>
                </p:grpSpPr>
                <p:sp>
                  <p:nvSpPr>
                    <p:cNvPr id="5521" name="Oval 5520">
                      <a:extLst>
                        <a:ext uri="{FF2B5EF4-FFF2-40B4-BE49-F238E27FC236}">
                          <a16:creationId xmlns:a16="http://schemas.microsoft.com/office/drawing/2014/main" id="{B96F3077-77EE-CA3E-F91F-974583A8A858}"/>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22" name="Oval 5521">
                      <a:extLst>
                        <a:ext uri="{FF2B5EF4-FFF2-40B4-BE49-F238E27FC236}">
                          <a16:creationId xmlns:a16="http://schemas.microsoft.com/office/drawing/2014/main" id="{5A8E6085-4674-9583-D49D-F8B9DBE10D2B}"/>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23" name="Oval 5522">
                      <a:extLst>
                        <a:ext uri="{FF2B5EF4-FFF2-40B4-BE49-F238E27FC236}">
                          <a16:creationId xmlns:a16="http://schemas.microsoft.com/office/drawing/2014/main" id="{8E078B11-CD7E-3C2A-F951-AD995C2EFC3F}"/>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24" name="Oval 5523">
                      <a:extLst>
                        <a:ext uri="{FF2B5EF4-FFF2-40B4-BE49-F238E27FC236}">
                          <a16:creationId xmlns:a16="http://schemas.microsoft.com/office/drawing/2014/main" id="{243470E0-78D0-7E17-1C65-8F69415B3A54}"/>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517" name="TextBox 5516">
                    <a:extLst>
                      <a:ext uri="{FF2B5EF4-FFF2-40B4-BE49-F238E27FC236}">
                        <a16:creationId xmlns:a16="http://schemas.microsoft.com/office/drawing/2014/main" id="{5118A8C1-6DA0-EF0C-F27B-35935157FB6F}"/>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518" name="Straight Connector 5517">
                    <a:extLst>
                      <a:ext uri="{FF2B5EF4-FFF2-40B4-BE49-F238E27FC236}">
                        <a16:creationId xmlns:a16="http://schemas.microsoft.com/office/drawing/2014/main" id="{F210B06C-1A75-FC05-68E0-DC8C91904052}"/>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519" name="Straight Connector 5518">
                    <a:extLst>
                      <a:ext uri="{FF2B5EF4-FFF2-40B4-BE49-F238E27FC236}">
                        <a16:creationId xmlns:a16="http://schemas.microsoft.com/office/drawing/2014/main" id="{26894410-CC5E-6D42-36A5-DC247CBAD367}"/>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520" name="Straight Connector 5519">
                    <a:extLst>
                      <a:ext uri="{FF2B5EF4-FFF2-40B4-BE49-F238E27FC236}">
                        <a16:creationId xmlns:a16="http://schemas.microsoft.com/office/drawing/2014/main" id="{5EBD75A6-DA3B-9FCC-5A16-5C30CAA31231}"/>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509" name="Cross 5508">
                <a:extLst>
                  <a:ext uri="{FF2B5EF4-FFF2-40B4-BE49-F238E27FC236}">
                    <a16:creationId xmlns:a16="http://schemas.microsoft.com/office/drawing/2014/main" id="{9CC7C490-4A9C-94D7-060B-B68CE6465BED}"/>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094" name="Group 5093">
              <a:extLst>
                <a:ext uri="{FF2B5EF4-FFF2-40B4-BE49-F238E27FC236}">
                  <a16:creationId xmlns:a16="http://schemas.microsoft.com/office/drawing/2014/main" id="{D46ECD82-6708-0C55-AB98-17F58C4F0BEF}"/>
                </a:ext>
              </a:extLst>
            </p:cNvPr>
            <p:cNvGrpSpPr/>
            <p:nvPr/>
          </p:nvGrpSpPr>
          <p:grpSpPr>
            <a:xfrm rot="10403491">
              <a:off x="6310474" y="3927786"/>
              <a:ext cx="764440" cy="402614"/>
              <a:chOff x="7971457" y="3351285"/>
              <a:chExt cx="1172687" cy="652208"/>
            </a:xfrm>
          </p:grpSpPr>
          <p:grpSp>
            <p:nvGrpSpPr>
              <p:cNvPr id="5486" name="Group 5485">
                <a:extLst>
                  <a:ext uri="{FF2B5EF4-FFF2-40B4-BE49-F238E27FC236}">
                    <a16:creationId xmlns:a16="http://schemas.microsoft.com/office/drawing/2014/main" id="{844FB373-305A-6989-E4A2-02806DE63867}"/>
                  </a:ext>
                </a:extLst>
              </p:cNvPr>
              <p:cNvGrpSpPr>
                <a:grpSpLocks noChangeAspect="1"/>
              </p:cNvGrpSpPr>
              <p:nvPr/>
            </p:nvGrpSpPr>
            <p:grpSpPr>
              <a:xfrm>
                <a:off x="7971457" y="3351285"/>
                <a:ext cx="1172687" cy="652208"/>
                <a:chOff x="7694952" y="2860987"/>
                <a:chExt cx="1800210" cy="1001214"/>
              </a:xfrm>
            </p:grpSpPr>
            <p:sp>
              <p:nvSpPr>
                <p:cNvPr id="5488" name="Arc 5487">
                  <a:extLst>
                    <a:ext uri="{FF2B5EF4-FFF2-40B4-BE49-F238E27FC236}">
                      <a16:creationId xmlns:a16="http://schemas.microsoft.com/office/drawing/2014/main" id="{630BC411-29C5-CFCB-706A-C18E802F776C}"/>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89" name="Arc 5488">
                  <a:extLst>
                    <a:ext uri="{FF2B5EF4-FFF2-40B4-BE49-F238E27FC236}">
                      <a16:creationId xmlns:a16="http://schemas.microsoft.com/office/drawing/2014/main" id="{DAB3C427-378E-13B8-1973-BA3A7D35F03C}"/>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490" name="Group 5489">
                  <a:extLst>
                    <a:ext uri="{FF2B5EF4-FFF2-40B4-BE49-F238E27FC236}">
                      <a16:creationId xmlns:a16="http://schemas.microsoft.com/office/drawing/2014/main" id="{BD5B9268-ED29-3128-C065-B9BEE36FDA51}"/>
                    </a:ext>
                  </a:extLst>
                </p:cNvPr>
                <p:cNvGrpSpPr/>
                <p:nvPr/>
              </p:nvGrpSpPr>
              <p:grpSpPr>
                <a:xfrm rot="20315110">
                  <a:off x="7694952" y="3178123"/>
                  <a:ext cx="1800210" cy="684078"/>
                  <a:chOff x="7691967" y="3253738"/>
                  <a:chExt cx="1800210" cy="684078"/>
                </a:xfrm>
              </p:grpSpPr>
              <p:grpSp>
                <p:nvGrpSpPr>
                  <p:cNvPr id="5491" name="Group 5490">
                    <a:extLst>
                      <a:ext uri="{FF2B5EF4-FFF2-40B4-BE49-F238E27FC236}">
                        <a16:creationId xmlns:a16="http://schemas.microsoft.com/office/drawing/2014/main" id="{2B502837-92F6-6C14-CB1D-FD51B558E2D1}"/>
                      </a:ext>
                    </a:extLst>
                  </p:cNvPr>
                  <p:cNvGrpSpPr/>
                  <p:nvPr/>
                </p:nvGrpSpPr>
                <p:grpSpPr>
                  <a:xfrm>
                    <a:off x="7691967" y="3554306"/>
                    <a:ext cx="190500" cy="194734"/>
                    <a:chOff x="7738533" y="3702473"/>
                    <a:chExt cx="190500" cy="194734"/>
                  </a:xfrm>
                </p:grpSpPr>
                <p:sp>
                  <p:nvSpPr>
                    <p:cNvPr id="5505" name="Oval 5504">
                      <a:extLst>
                        <a:ext uri="{FF2B5EF4-FFF2-40B4-BE49-F238E27FC236}">
                          <a16:creationId xmlns:a16="http://schemas.microsoft.com/office/drawing/2014/main" id="{1570C06F-CF9E-B2EA-31F1-68B1FCFA64B8}"/>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06" name="Oval 5505">
                      <a:extLst>
                        <a:ext uri="{FF2B5EF4-FFF2-40B4-BE49-F238E27FC236}">
                          <a16:creationId xmlns:a16="http://schemas.microsoft.com/office/drawing/2014/main" id="{3B22919A-5C0A-8CA7-341D-F7DF90AFBBD6}"/>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07" name="Oval 5506">
                      <a:extLst>
                        <a:ext uri="{FF2B5EF4-FFF2-40B4-BE49-F238E27FC236}">
                          <a16:creationId xmlns:a16="http://schemas.microsoft.com/office/drawing/2014/main" id="{7E5A8980-81A2-AF2D-4FFC-6E180B484E8A}"/>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492" name="Group 5491">
                    <a:extLst>
                      <a:ext uri="{FF2B5EF4-FFF2-40B4-BE49-F238E27FC236}">
                        <a16:creationId xmlns:a16="http://schemas.microsoft.com/office/drawing/2014/main" id="{DFC923F6-DEB3-B042-276A-13928D8E7F26}"/>
                      </a:ext>
                    </a:extLst>
                  </p:cNvPr>
                  <p:cNvGrpSpPr/>
                  <p:nvPr/>
                </p:nvGrpSpPr>
                <p:grpSpPr>
                  <a:xfrm>
                    <a:off x="8111067" y="3511973"/>
                    <a:ext cx="135467" cy="182033"/>
                    <a:chOff x="8022167" y="3495040"/>
                    <a:chExt cx="135467" cy="182033"/>
                  </a:xfrm>
                </p:grpSpPr>
                <p:sp>
                  <p:nvSpPr>
                    <p:cNvPr id="5503" name="Oval 5502">
                      <a:extLst>
                        <a:ext uri="{FF2B5EF4-FFF2-40B4-BE49-F238E27FC236}">
                          <a16:creationId xmlns:a16="http://schemas.microsoft.com/office/drawing/2014/main" id="{D77E6EAD-10CE-CC9A-C1DB-C3D232F94983}"/>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04" name="Oval 5503">
                      <a:extLst>
                        <a:ext uri="{FF2B5EF4-FFF2-40B4-BE49-F238E27FC236}">
                          <a16:creationId xmlns:a16="http://schemas.microsoft.com/office/drawing/2014/main" id="{7AA1E099-A6DF-CDE9-41B8-6C7F93C66220}"/>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493" name="Oval 5492">
                    <a:extLst>
                      <a:ext uri="{FF2B5EF4-FFF2-40B4-BE49-F238E27FC236}">
                        <a16:creationId xmlns:a16="http://schemas.microsoft.com/office/drawing/2014/main" id="{26BE8ECC-A9D4-EB4E-F6B8-209F006574FB}"/>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494" name="Group 5493">
                    <a:extLst>
                      <a:ext uri="{FF2B5EF4-FFF2-40B4-BE49-F238E27FC236}">
                        <a16:creationId xmlns:a16="http://schemas.microsoft.com/office/drawing/2014/main" id="{8F1A58FA-7BEF-CD2E-5B94-ACA0D4393945}"/>
                      </a:ext>
                    </a:extLst>
                  </p:cNvPr>
                  <p:cNvGrpSpPr/>
                  <p:nvPr/>
                </p:nvGrpSpPr>
                <p:grpSpPr>
                  <a:xfrm>
                    <a:off x="8602136" y="3253738"/>
                    <a:ext cx="207433" cy="194734"/>
                    <a:chOff x="8170334" y="3854872"/>
                    <a:chExt cx="207433" cy="194734"/>
                  </a:xfrm>
                </p:grpSpPr>
                <p:sp>
                  <p:nvSpPr>
                    <p:cNvPr id="5499" name="Oval 5498">
                      <a:extLst>
                        <a:ext uri="{FF2B5EF4-FFF2-40B4-BE49-F238E27FC236}">
                          <a16:creationId xmlns:a16="http://schemas.microsoft.com/office/drawing/2014/main" id="{ACBEDDBA-EF5B-2A29-450E-542EE7060143}"/>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00" name="Oval 5499">
                      <a:extLst>
                        <a:ext uri="{FF2B5EF4-FFF2-40B4-BE49-F238E27FC236}">
                          <a16:creationId xmlns:a16="http://schemas.microsoft.com/office/drawing/2014/main" id="{A406519D-5150-226A-11E1-8C5AFBD9A349}"/>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01" name="Oval 5500">
                      <a:extLst>
                        <a:ext uri="{FF2B5EF4-FFF2-40B4-BE49-F238E27FC236}">
                          <a16:creationId xmlns:a16="http://schemas.microsoft.com/office/drawing/2014/main" id="{2A48DA77-2DE7-B8E7-A5B3-62010C725369}"/>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502" name="Oval 5501">
                      <a:extLst>
                        <a:ext uri="{FF2B5EF4-FFF2-40B4-BE49-F238E27FC236}">
                          <a16:creationId xmlns:a16="http://schemas.microsoft.com/office/drawing/2014/main" id="{A4D90CB0-E88E-86A4-5769-FD5B6E7D661A}"/>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495" name="TextBox 5494">
                    <a:extLst>
                      <a:ext uri="{FF2B5EF4-FFF2-40B4-BE49-F238E27FC236}">
                        <a16:creationId xmlns:a16="http://schemas.microsoft.com/office/drawing/2014/main" id="{3A59DB4A-503F-579D-4F56-4E51ABD27612}"/>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496" name="Straight Connector 5495">
                    <a:extLst>
                      <a:ext uri="{FF2B5EF4-FFF2-40B4-BE49-F238E27FC236}">
                        <a16:creationId xmlns:a16="http://schemas.microsoft.com/office/drawing/2014/main" id="{71D8A1A7-C42F-4086-63F5-6B6A39982C5F}"/>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497" name="Straight Connector 5496">
                    <a:extLst>
                      <a:ext uri="{FF2B5EF4-FFF2-40B4-BE49-F238E27FC236}">
                        <a16:creationId xmlns:a16="http://schemas.microsoft.com/office/drawing/2014/main" id="{796BCBF2-683B-ACC0-83B6-1DEE32AB31E7}"/>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498" name="Straight Connector 5497">
                    <a:extLst>
                      <a:ext uri="{FF2B5EF4-FFF2-40B4-BE49-F238E27FC236}">
                        <a16:creationId xmlns:a16="http://schemas.microsoft.com/office/drawing/2014/main" id="{B61B1CFF-6E06-6A7C-AC82-7962003BD1ED}"/>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487" name="Cross 5486">
                <a:extLst>
                  <a:ext uri="{FF2B5EF4-FFF2-40B4-BE49-F238E27FC236}">
                    <a16:creationId xmlns:a16="http://schemas.microsoft.com/office/drawing/2014/main" id="{E27480BA-DB53-0268-A6DB-8F666D160FA3}"/>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095" name="Group 5094">
              <a:extLst>
                <a:ext uri="{FF2B5EF4-FFF2-40B4-BE49-F238E27FC236}">
                  <a16:creationId xmlns:a16="http://schemas.microsoft.com/office/drawing/2014/main" id="{00E07037-054D-A0E7-BA7D-8D4B474D7A6F}"/>
                </a:ext>
              </a:extLst>
            </p:cNvPr>
            <p:cNvGrpSpPr/>
            <p:nvPr/>
          </p:nvGrpSpPr>
          <p:grpSpPr>
            <a:xfrm>
              <a:off x="7281780" y="3457800"/>
              <a:ext cx="764440" cy="402614"/>
              <a:chOff x="7971457" y="3351285"/>
              <a:chExt cx="1172687" cy="652208"/>
            </a:xfrm>
          </p:grpSpPr>
          <p:grpSp>
            <p:nvGrpSpPr>
              <p:cNvPr id="5464" name="Group 5463">
                <a:extLst>
                  <a:ext uri="{FF2B5EF4-FFF2-40B4-BE49-F238E27FC236}">
                    <a16:creationId xmlns:a16="http://schemas.microsoft.com/office/drawing/2014/main" id="{CF0A5A59-5526-B5F0-0DC7-A21ECF5ACE63}"/>
                  </a:ext>
                </a:extLst>
              </p:cNvPr>
              <p:cNvGrpSpPr>
                <a:grpSpLocks noChangeAspect="1"/>
              </p:cNvGrpSpPr>
              <p:nvPr/>
            </p:nvGrpSpPr>
            <p:grpSpPr>
              <a:xfrm>
                <a:off x="7971457" y="3351285"/>
                <a:ext cx="1172687" cy="652208"/>
                <a:chOff x="7694952" y="2860987"/>
                <a:chExt cx="1800210" cy="1001214"/>
              </a:xfrm>
            </p:grpSpPr>
            <p:sp>
              <p:nvSpPr>
                <p:cNvPr id="5466" name="Arc 5465">
                  <a:extLst>
                    <a:ext uri="{FF2B5EF4-FFF2-40B4-BE49-F238E27FC236}">
                      <a16:creationId xmlns:a16="http://schemas.microsoft.com/office/drawing/2014/main" id="{194A2F6F-BE09-92BE-264E-D01DBB32B9C8}"/>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67" name="Arc 5466">
                  <a:extLst>
                    <a:ext uri="{FF2B5EF4-FFF2-40B4-BE49-F238E27FC236}">
                      <a16:creationId xmlns:a16="http://schemas.microsoft.com/office/drawing/2014/main" id="{BFB841E8-7D72-4F87-0A1A-DCBCB089AAEF}"/>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468" name="Group 5467">
                  <a:extLst>
                    <a:ext uri="{FF2B5EF4-FFF2-40B4-BE49-F238E27FC236}">
                      <a16:creationId xmlns:a16="http://schemas.microsoft.com/office/drawing/2014/main" id="{660A4FBB-47F4-42CB-627B-166F0631124F}"/>
                    </a:ext>
                  </a:extLst>
                </p:cNvPr>
                <p:cNvGrpSpPr/>
                <p:nvPr/>
              </p:nvGrpSpPr>
              <p:grpSpPr>
                <a:xfrm rot="20315110">
                  <a:off x="7694952" y="3178123"/>
                  <a:ext cx="1800210" cy="684078"/>
                  <a:chOff x="7691967" y="3253738"/>
                  <a:chExt cx="1800210" cy="684078"/>
                </a:xfrm>
              </p:grpSpPr>
              <p:grpSp>
                <p:nvGrpSpPr>
                  <p:cNvPr id="5469" name="Group 5468">
                    <a:extLst>
                      <a:ext uri="{FF2B5EF4-FFF2-40B4-BE49-F238E27FC236}">
                        <a16:creationId xmlns:a16="http://schemas.microsoft.com/office/drawing/2014/main" id="{0492ACE0-9E92-2630-71C0-49590CED4621}"/>
                      </a:ext>
                    </a:extLst>
                  </p:cNvPr>
                  <p:cNvGrpSpPr/>
                  <p:nvPr/>
                </p:nvGrpSpPr>
                <p:grpSpPr>
                  <a:xfrm>
                    <a:off x="7691967" y="3554306"/>
                    <a:ext cx="190500" cy="194734"/>
                    <a:chOff x="7738533" y="3702473"/>
                    <a:chExt cx="190500" cy="194734"/>
                  </a:xfrm>
                </p:grpSpPr>
                <p:sp>
                  <p:nvSpPr>
                    <p:cNvPr id="5483" name="Oval 5482">
                      <a:extLst>
                        <a:ext uri="{FF2B5EF4-FFF2-40B4-BE49-F238E27FC236}">
                          <a16:creationId xmlns:a16="http://schemas.microsoft.com/office/drawing/2014/main" id="{167535FA-C7CF-9970-1486-DFD1FAF1FBE9}"/>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84" name="Oval 5483">
                      <a:extLst>
                        <a:ext uri="{FF2B5EF4-FFF2-40B4-BE49-F238E27FC236}">
                          <a16:creationId xmlns:a16="http://schemas.microsoft.com/office/drawing/2014/main" id="{CF624451-4336-98BD-7D4A-6585A4CAFA28}"/>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85" name="Oval 5484">
                      <a:extLst>
                        <a:ext uri="{FF2B5EF4-FFF2-40B4-BE49-F238E27FC236}">
                          <a16:creationId xmlns:a16="http://schemas.microsoft.com/office/drawing/2014/main" id="{95474D58-308D-AE18-4C28-02F637FA8CBF}"/>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470" name="Group 5469">
                    <a:extLst>
                      <a:ext uri="{FF2B5EF4-FFF2-40B4-BE49-F238E27FC236}">
                        <a16:creationId xmlns:a16="http://schemas.microsoft.com/office/drawing/2014/main" id="{5C4BAF0B-EBF6-5791-F7A5-6DEAAF641D27}"/>
                      </a:ext>
                    </a:extLst>
                  </p:cNvPr>
                  <p:cNvGrpSpPr/>
                  <p:nvPr/>
                </p:nvGrpSpPr>
                <p:grpSpPr>
                  <a:xfrm>
                    <a:off x="8111067" y="3511973"/>
                    <a:ext cx="135467" cy="182033"/>
                    <a:chOff x="8022167" y="3495040"/>
                    <a:chExt cx="135467" cy="182033"/>
                  </a:xfrm>
                </p:grpSpPr>
                <p:sp>
                  <p:nvSpPr>
                    <p:cNvPr id="5481" name="Oval 5480">
                      <a:extLst>
                        <a:ext uri="{FF2B5EF4-FFF2-40B4-BE49-F238E27FC236}">
                          <a16:creationId xmlns:a16="http://schemas.microsoft.com/office/drawing/2014/main" id="{50076566-AC80-B08C-E7D1-6FE2354E7673}"/>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82" name="Oval 5481">
                      <a:extLst>
                        <a:ext uri="{FF2B5EF4-FFF2-40B4-BE49-F238E27FC236}">
                          <a16:creationId xmlns:a16="http://schemas.microsoft.com/office/drawing/2014/main" id="{66E3CB2C-B061-30E5-B9FA-64393C330317}"/>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471" name="Oval 5470">
                    <a:extLst>
                      <a:ext uri="{FF2B5EF4-FFF2-40B4-BE49-F238E27FC236}">
                        <a16:creationId xmlns:a16="http://schemas.microsoft.com/office/drawing/2014/main" id="{CAF6E87F-BC8A-7EA2-0AB4-C74191C80BBB}"/>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472" name="Group 5471">
                    <a:extLst>
                      <a:ext uri="{FF2B5EF4-FFF2-40B4-BE49-F238E27FC236}">
                        <a16:creationId xmlns:a16="http://schemas.microsoft.com/office/drawing/2014/main" id="{0E8FBD0C-2277-4E97-03A0-20C659D019EB}"/>
                      </a:ext>
                    </a:extLst>
                  </p:cNvPr>
                  <p:cNvGrpSpPr/>
                  <p:nvPr/>
                </p:nvGrpSpPr>
                <p:grpSpPr>
                  <a:xfrm>
                    <a:off x="8602136" y="3253738"/>
                    <a:ext cx="207433" cy="194734"/>
                    <a:chOff x="8170334" y="3854872"/>
                    <a:chExt cx="207433" cy="194734"/>
                  </a:xfrm>
                </p:grpSpPr>
                <p:sp>
                  <p:nvSpPr>
                    <p:cNvPr id="5477" name="Oval 5476">
                      <a:extLst>
                        <a:ext uri="{FF2B5EF4-FFF2-40B4-BE49-F238E27FC236}">
                          <a16:creationId xmlns:a16="http://schemas.microsoft.com/office/drawing/2014/main" id="{438371F3-0F59-3F1E-8A00-4D3AC8AADD1A}"/>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78" name="Oval 5477">
                      <a:extLst>
                        <a:ext uri="{FF2B5EF4-FFF2-40B4-BE49-F238E27FC236}">
                          <a16:creationId xmlns:a16="http://schemas.microsoft.com/office/drawing/2014/main" id="{07F303CF-10F0-BF0B-1023-82EF77DEBED8}"/>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79" name="Oval 5478">
                      <a:extLst>
                        <a:ext uri="{FF2B5EF4-FFF2-40B4-BE49-F238E27FC236}">
                          <a16:creationId xmlns:a16="http://schemas.microsoft.com/office/drawing/2014/main" id="{61386A6B-26EF-CC98-D0AA-97075814B9CA}"/>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80" name="Oval 5479">
                      <a:extLst>
                        <a:ext uri="{FF2B5EF4-FFF2-40B4-BE49-F238E27FC236}">
                          <a16:creationId xmlns:a16="http://schemas.microsoft.com/office/drawing/2014/main" id="{F20DF4C5-F534-CE72-0833-F99C25CBCAFE}"/>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473" name="TextBox 5472">
                    <a:extLst>
                      <a:ext uri="{FF2B5EF4-FFF2-40B4-BE49-F238E27FC236}">
                        <a16:creationId xmlns:a16="http://schemas.microsoft.com/office/drawing/2014/main" id="{78808529-1C52-ED5F-1816-A9A48D977E32}"/>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474" name="Straight Connector 5473">
                    <a:extLst>
                      <a:ext uri="{FF2B5EF4-FFF2-40B4-BE49-F238E27FC236}">
                        <a16:creationId xmlns:a16="http://schemas.microsoft.com/office/drawing/2014/main" id="{A33FAA66-DEC1-B342-4C73-49D038415CA4}"/>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475" name="Straight Connector 5474">
                    <a:extLst>
                      <a:ext uri="{FF2B5EF4-FFF2-40B4-BE49-F238E27FC236}">
                        <a16:creationId xmlns:a16="http://schemas.microsoft.com/office/drawing/2014/main" id="{1DEE6910-F9B7-49AE-A43B-83A2A1F07373}"/>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476" name="Straight Connector 5475">
                    <a:extLst>
                      <a:ext uri="{FF2B5EF4-FFF2-40B4-BE49-F238E27FC236}">
                        <a16:creationId xmlns:a16="http://schemas.microsoft.com/office/drawing/2014/main" id="{D4ECF2DC-EA48-7F50-C73E-A1793E5FC636}"/>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465" name="Cross 5464">
                <a:extLst>
                  <a:ext uri="{FF2B5EF4-FFF2-40B4-BE49-F238E27FC236}">
                    <a16:creationId xmlns:a16="http://schemas.microsoft.com/office/drawing/2014/main" id="{D0784A77-2F4F-0BF4-C92B-650EF6FF9DF5}"/>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096" name="Group 5095">
              <a:extLst>
                <a:ext uri="{FF2B5EF4-FFF2-40B4-BE49-F238E27FC236}">
                  <a16:creationId xmlns:a16="http://schemas.microsoft.com/office/drawing/2014/main" id="{0CF704CF-2ADD-1230-C81C-0F4171F03B5B}"/>
                </a:ext>
              </a:extLst>
            </p:cNvPr>
            <p:cNvGrpSpPr/>
            <p:nvPr/>
          </p:nvGrpSpPr>
          <p:grpSpPr>
            <a:xfrm rot="19305018">
              <a:off x="7508131" y="2393771"/>
              <a:ext cx="764440" cy="402614"/>
              <a:chOff x="7971457" y="3351285"/>
              <a:chExt cx="1172687" cy="652208"/>
            </a:xfrm>
          </p:grpSpPr>
          <p:grpSp>
            <p:nvGrpSpPr>
              <p:cNvPr id="5442" name="Group 5441">
                <a:extLst>
                  <a:ext uri="{FF2B5EF4-FFF2-40B4-BE49-F238E27FC236}">
                    <a16:creationId xmlns:a16="http://schemas.microsoft.com/office/drawing/2014/main" id="{671C7E63-BF76-9D42-4C29-38965F8EACB9}"/>
                  </a:ext>
                </a:extLst>
              </p:cNvPr>
              <p:cNvGrpSpPr>
                <a:grpSpLocks noChangeAspect="1"/>
              </p:cNvGrpSpPr>
              <p:nvPr/>
            </p:nvGrpSpPr>
            <p:grpSpPr>
              <a:xfrm>
                <a:off x="7971457" y="3351285"/>
                <a:ext cx="1172687" cy="652208"/>
                <a:chOff x="7694952" y="2860987"/>
                <a:chExt cx="1800210" cy="1001214"/>
              </a:xfrm>
            </p:grpSpPr>
            <p:sp>
              <p:nvSpPr>
                <p:cNvPr id="5444" name="Arc 5443">
                  <a:extLst>
                    <a:ext uri="{FF2B5EF4-FFF2-40B4-BE49-F238E27FC236}">
                      <a16:creationId xmlns:a16="http://schemas.microsoft.com/office/drawing/2014/main" id="{9575919B-5BE3-3F15-9E03-AF0EFB923100}"/>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45" name="Arc 5444">
                  <a:extLst>
                    <a:ext uri="{FF2B5EF4-FFF2-40B4-BE49-F238E27FC236}">
                      <a16:creationId xmlns:a16="http://schemas.microsoft.com/office/drawing/2014/main" id="{D8D75F9C-1A65-D00D-27D9-F3B951BB0474}"/>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446" name="Group 5445">
                  <a:extLst>
                    <a:ext uri="{FF2B5EF4-FFF2-40B4-BE49-F238E27FC236}">
                      <a16:creationId xmlns:a16="http://schemas.microsoft.com/office/drawing/2014/main" id="{E6CD4C09-8D16-5672-1C2B-B500E1505298}"/>
                    </a:ext>
                  </a:extLst>
                </p:cNvPr>
                <p:cNvGrpSpPr/>
                <p:nvPr/>
              </p:nvGrpSpPr>
              <p:grpSpPr>
                <a:xfrm rot="20315110">
                  <a:off x="7694952" y="3178123"/>
                  <a:ext cx="1800210" cy="684078"/>
                  <a:chOff x="7691967" y="3253738"/>
                  <a:chExt cx="1800210" cy="684078"/>
                </a:xfrm>
              </p:grpSpPr>
              <p:grpSp>
                <p:nvGrpSpPr>
                  <p:cNvPr id="5447" name="Group 5446">
                    <a:extLst>
                      <a:ext uri="{FF2B5EF4-FFF2-40B4-BE49-F238E27FC236}">
                        <a16:creationId xmlns:a16="http://schemas.microsoft.com/office/drawing/2014/main" id="{447CA4D6-FE35-4F89-0F80-0361A9BD7495}"/>
                      </a:ext>
                    </a:extLst>
                  </p:cNvPr>
                  <p:cNvGrpSpPr/>
                  <p:nvPr/>
                </p:nvGrpSpPr>
                <p:grpSpPr>
                  <a:xfrm>
                    <a:off x="7691967" y="3554306"/>
                    <a:ext cx="190500" cy="194734"/>
                    <a:chOff x="7738533" y="3702473"/>
                    <a:chExt cx="190500" cy="194734"/>
                  </a:xfrm>
                </p:grpSpPr>
                <p:sp>
                  <p:nvSpPr>
                    <p:cNvPr id="5461" name="Oval 5460">
                      <a:extLst>
                        <a:ext uri="{FF2B5EF4-FFF2-40B4-BE49-F238E27FC236}">
                          <a16:creationId xmlns:a16="http://schemas.microsoft.com/office/drawing/2014/main" id="{C98C675C-4F89-DABC-7D1E-E5BF4C8CF81B}"/>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62" name="Oval 5461">
                      <a:extLst>
                        <a:ext uri="{FF2B5EF4-FFF2-40B4-BE49-F238E27FC236}">
                          <a16:creationId xmlns:a16="http://schemas.microsoft.com/office/drawing/2014/main" id="{34C1DEA7-2AB2-FF0F-B29E-E1254C473EED}"/>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63" name="Oval 5462">
                      <a:extLst>
                        <a:ext uri="{FF2B5EF4-FFF2-40B4-BE49-F238E27FC236}">
                          <a16:creationId xmlns:a16="http://schemas.microsoft.com/office/drawing/2014/main" id="{8BEFCD6E-158A-FA3E-E75D-022B73714D97}"/>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448" name="Group 5447">
                    <a:extLst>
                      <a:ext uri="{FF2B5EF4-FFF2-40B4-BE49-F238E27FC236}">
                        <a16:creationId xmlns:a16="http://schemas.microsoft.com/office/drawing/2014/main" id="{855DA46F-A3C7-A9B3-4516-2F502B7CFAA3}"/>
                      </a:ext>
                    </a:extLst>
                  </p:cNvPr>
                  <p:cNvGrpSpPr/>
                  <p:nvPr/>
                </p:nvGrpSpPr>
                <p:grpSpPr>
                  <a:xfrm>
                    <a:off x="8111067" y="3511973"/>
                    <a:ext cx="135467" cy="182033"/>
                    <a:chOff x="8022167" y="3495040"/>
                    <a:chExt cx="135467" cy="182033"/>
                  </a:xfrm>
                </p:grpSpPr>
                <p:sp>
                  <p:nvSpPr>
                    <p:cNvPr id="5459" name="Oval 5458">
                      <a:extLst>
                        <a:ext uri="{FF2B5EF4-FFF2-40B4-BE49-F238E27FC236}">
                          <a16:creationId xmlns:a16="http://schemas.microsoft.com/office/drawing/2014/main" id="{D0C724EC-251C-487F-683E-2A1269C7F399}"/>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60" name="Oval 5459">
                      <a:extLst>
                        <a:ext uri="{FF2B5EF4-FFF2-40B4-BE49-F238E27FC236}">
                          <a16:creationId xmlns:a16="http://schemas.microsoft.com/office/drawing/2014/main" id="{FCFB98D5-0D19-8EE1-1023-A54F0DD063DC}"/>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449" name="Oval 5448">
                    <a:extLst>
                      <a:ext uri="{FF2B5EF4-FFF2-40B4-BE49-F238E27FC236}">
                        <a16:creationId xmlns:a16="http://schemas.microsoft.com/office/drawing/2014/main" id="{745837C7-DBF8-382C-5CDB-45F81C82F969}"/>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450" name="Group 5449">
                    <a:extLst>
                      <a:ext uri="{FF2B5EF4-FFF2-40B4-BE49-F238E27FC236}">
                        <a16:creationId xmlns:a16="http://schemas.microsoft.com/office/drawing/2014/main" id="{51C6677D-1FA4-61C0-BB14-F7B35620B82E}"/>
                      </a:ext>
                    </a:extLst>
                  </p:cNvPr>
                  <p:cNvGrpSpPr/>
                  <p:nvPr/>
                </p:nvGrpSpPr>
                <p:grpSpPr>
                  <a:xfrm>
                    <a:off x="8602136" y="3253738"/>
                    <a:ext cx="207433" cy="194734"/>
                    <a:chOff x="8170334" y="3854872"/>
                    <a:chExt cx="207433" cy="194734"/>
                  </a:xfrm>
                </p:grpSpPr>
                <p:sp>
                  <p:nvSpPr>
                    <p:cNvPr id="5455" name="Oval 5454">
                      <a:extLst>
                        <a:ext uri="{FF2B5EF4-FFF2-40B4-BE49-F238E27FC236}">
                          <a16:creationId xmlns:a16="http://schemas.microsoft.com/office/drawing/2014/main" id="{D9E4A073-C8E4-33D6-89A0-AC6A9F273344}"/>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56" name="Oval 5455">
                      <a:extLst>
                        <a:ext uri="{FF2B5EF4-FFF2-40B4-BE49-F238E27FC236}">
                          <a16:creationId xmlns:a16="http://schemas.microsoft.com/office/drawing/2014/main" id="{791A26F7-E567-68C8-5C18-0B4CA55F40FD}"/>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57" name="Oval 5456">
                      <a:extLst>
                        <a:ext uri="{FF2B5EF4-FFF2-40B4-BE49-F238E27FC236}">
                          <a16:creationId xmlns:a16="http://schemas.microsoft.com/office/drawing/2014/main" id="{30767ABF-6DB8-934C-D0EC-B8794FD23232}"/>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58" name="Oval 5457">
                      <a:extLst>
                        <a:ext uri="{FF2B5EF4-FFF2-40B4-BE49-F238E27FC236}">
                          <a16:creationId xmlns:a16="http://schemas.microsoft.com/office/drawing/2014/main" id="{01899469-85FF-3E45-5E6B-D6DDC0BDDA17}"/>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451" name="TextBox 5450">
                    <a:extLst>
                      <a:ext uri="{FF2B5EF4-FFF2-40B4-BE49-F238E27FC236}">
                        <a16:creationId xmlns:a16="http://schemas.microsoft.com/office/drawing/2014/main" id="{4E586BEC-02B3-E0B2-39F7-B2F9B7752A4F}"/>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452" name="Straight Connector 5451">
                    <a:extLst>
                      <a:ext uri="{FF2B5EF4-FFF2-40B4-BE49-F238E27FC236}">
                        <a16:creationId xmlns:a16="http://schemas.microsoft.com/office/drawing/2014/main" id="{93A034A1-AB10-436A-8ED1-75901DE427F4}"/>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453" name="Straight Connector 5452">
                    <a:extLst>
                      <a:ext uri="{FF2B5EF4-FFF2-40B4-BE49-F238E27FC236}">
                        <a16:creationId xmlns:a16="http://schemas.microsoft.com/office/drawing/2014/main" id="{5DA1D772-860D-FD44-3E3C-65C392EDDD27}"/>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454" name="Straight Connector 5453">
                    <a:extLst>
                      <a:ext uri="{FF2B5EF4-FFF2-40B4-BE49-F238E27FC236}">
                        <a16:creationId xmlns:a16="http://schemas.microsoft.com/office/drawing/2014/main" id="{F4A3677C-F688-CAE0-5C0C-93D25E68FCBC}"/>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443" name="Cross 5442">
                <a:extLst>
                  <a:ext uri="{FF2B5EF4-FFF2-40B4-BE49-F238E27FC236}">
                    <a16:creationId xmlns:a16="http://schemas.microsoft.com/office/drawing/2014/main" id="{DD383087-C8DA-E3EC-1DDF-5F04D1C57232}"/>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097" name="Group 5096">
              <a:extLst>
                <a:ext uri="{FF2B5EF4-FFF2-40B4-BE49-F238E27FC236}">
                  <a16:creationId xmlns:a16="http://schemas.microsoft.com/office/drawing/2014/main" id="{2D8188A5-74C8-B04C-2292-E127763FA262}"/>
                </a:ext>
              </a:extLst>
            </p:cNvPr>
            <p:cNvGrpSpPr/>
            <p:nvPr/>
          </p:nvGrpSpPr>
          <p:grpSpPr>
            <a:xfrm rot="350176">
              <a:off x="6313465" y="2688724"/>
              <a:ext cx="764440" cy="402614"/>
              <a:chOff x="7971457" y="3351285"/>
              <a:chExt cx="1172687" cy="652208"/>
            </a:xfrm>
          </p:grpSpPr>
          <p:grpSp>
            <p:nvGrpSpPr>
              <p:cNvPr id="5420" name="Group 5419">
                <a:extLst>
                  <a:ext uri="{FF2B5EF4-FFF2-40B4-BE49-F238E27FC236}">
                    <a16:creationId xmlns:a16="http://schemas.microsoft.com/office/drawing/2014/main" id="{7B245937-2EC5-392F-4AE5-0F1107627CD4}"/>
                  </a:ext>
                </a:extLst>
              </p:cNvPr>
              <p:cNvGrpSpPr>
                <a:grpSpLocks noChangeAspect="1"/>
              </p:cNvGrpSpPr>
              <p:nvPr/>
            </p:nvGrpSpPr>
            <p:grpSpPr>
              <a:xfrm>
                <a:off x="7971457" y="3351285"/>
                <a:ext cx="1172687" cy="652208"/>
                <a:chOff x="7694952" y="2860987"/>
                <a:chExt cx="1800210" cy="1001214"/>
              </a:xfrm>
            </p:grpSpPr>
            <p:sp>
              <p:nvSpPr>
                <p:cNvPr id="5422" name="Arc 5421">
                  <a:extLst>
                    <a:ext uri="{FF2B5EF4-FFF2-40B4-BE49-F238E27FC236}">
                      <a16:creationId xmlns:a16="http://schemas.microsoft.com/office/drawing/2014/main" id="{5388CD42-4934-7E66-ADBC-F4A8FD67E6BE}"/>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23" name="Arc 5422">
                  <a:extLst>
                    <a:ext uri="{FF2B5EF4-FFF2-40B4-BE49-F238E27FC236}">
                      <a16:creationId xmlns:a16="http://schemas.microsoft.com/office/drawing/2014/main" id="{FF4D5B67-281B-4E9C-3EEC-EB018F3EF241}"/>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424" name="Group 5423">
                  <a:extLst>
                    <a:ext uri="{FF2B5EF4-FFF2-40B4-BE49-F238E27FC236}">
                      <a16:creationId xmlns:a16="http://schemas.microsoft.com/office/drawing/2014/main" id="{10AD99CD-C91D-2DD0-2E73-ADB018F87D98}"/>
                    </a:ext>
                  </a:extLst>
                </p:cNvPr>
                <p:cNvGrpSpPr/>
                <p:nvPr/>
              </p:nvGrpSpPr>
              <p:grpSpPr>
                <a:xfrm rot="20315110">
                  <a:off x="7694952" y="3178123"/>
                  <a:ext cx="1800210" cy="684078"/>
                  <a:chOff x="7691967" y="3253738"/>
                  <a:chExt cx="1800210" cy="684078"/>
                </a:xfrm>
              </p:grpSpPr>
              <p:grpSp>
                <p:nvGrpSpPr>
                  <p:cNvPr id="5425" name="Group 5424">
                    <a:extLst>
                      <a:ext uri="{FF2B5EF4-FFF2-40B4-BE49-F238E27FC236}">
                        <a16:creationId xmlns:a16="http://schemas.microsoft.com/office/drawing/2014/main" id="{E8240EE2-67DF-3C52-32CB-4764E241827F}"/>
                      </a:ext>
                    </a:extLst>
                  </p:cNvPr>
                  <p:cNvGrpSpPr/>
                  <p:nvPr/>
                </p:nvGrpSpPr>
                <p:grpSpPr>
                  <a:xfrm>
                    <a:off x="7691967" y="3554306"/>
                    <a:ext cx="190500" cy="194734"/>
                    <a:chOff x="7738533" y="3702473"/>
                    <a:chExt cx="190500" cy="194734"/>
                  </a:xfrm>
                </p:grpSpPr>
                <p:sp>
                  <p:nvSpPr>
                    <p:cNvPr id="5439" name="Oval 5438">
                      <a:extLst>
                        <a:ext uri="{FF2B5EF4-FFF2-40B4-BE49-F238E27FC236}">
                          <a16:creationId xmlns:a16="http://schemas.microsoft.com/office/drawing/2014/main" id="{BF5EBDF0-4870-7BD4-071C-EA2DA19510D2}"/>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40" name="Oval 5439">
                      <a:extLst>
                        <a:ext uri="{FF2B5EF4-FFF2-40B4-BE49-F238E27FC236}">
                          <a16:creationId xmlns:a16="http://schemas.microsoft.com/office/drawing/2014/main" id="{F1A8710F-0551-E184-A5CE-47939C4EB591}"/>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41" name="Oval 5440">
                      <a:extLst>
                        <a:ext uri="{FF2B5EF4-FFF2-40B4-BE49-F238E27FC236}">
                          <a16:creationId xmlns:a16="http://schemas.microsoft.com/office/drawing/2014/main" id="{0AFD83E3-AE0C-2FFB-1272-7D5D9A46DC3B}"/>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426" name="Group 5425">
                    <a:extLst>
                      <a:ext uri="{FF2B5EF4-FFF2-40B4-BE49-F238E27FC236}">
                        <a16:creationId xmlns:a16="http://schemas.microsoft.com/office/drawing/2014/main" id="{DE5E5DD1-F2F5-2B3D-ED47-18622754B1F2}"/>
                      </a:ext>
                    </a:extLst>
                  </p:cNvPr>
                  <p:cNvGrpSpPr/>
                  <p:nvPr/>
                </p:nvGrpSpPr>
                <p:grpSpPr>
                  <a:xfrm>
                    <a:off x="8111067" y="3511973"/>
                    <a:ext cx="135467" cy="182033"/>
                    <a:chOff x="8022167" y="3495040"/>
                    <a:chExt cx="135467" cy="182033"/>
                  </a:xfrm>
                </p:grpSpPr>
                <p:sp>
                  <p:nvSpPr>
                    <p:cNvPr id="5437" name="Oval 5436">
                      <a:extLst>
                        <a:ext uri="{FF2B5EF4-FFF2-40B4-BE49-F238E27FC236}">
                          <a16:creationId xmlns:a16="http://schemas.microsoft.com/office/drawing/2014/main" id="{27BE8D9B-4EB4-9FE6-E276-98E7B835E92B}"/>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38" name="Oval 5437">
                      <a:extLst>
                        <a:ext uri="{FF2B5EF4-FFF2-40B4-BE49-F238E27FC236}">
                          <a16:creationId xmlns:a16="http://schemas.microsoft.com/office/drawing/2014/main" id="{B28B5A14-5F62-413A-E1FB-EDE3D96DAFFD}"/>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427" name="Oval 5426">
                    <a:extLst>
                      <a:ext uri="{FF2B5EF4-FFF2-40B4-BE49-F238E27FC236}">
                        <a16:creationId xmlns:a16="http://schemas.microsoft.com/office/drawing/2014/main" id="{9D33BC4E-5423-D780-2C37-0530A2A12528}"/>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428" name="Group 5427">
                    <a:extLst>
                      <a:ext uri="{FF2B5EF4-FFF2-40B4-BE49-F238E27FC236}">
                        <a16:creationId xmlns:a16="http://schemas.microsoft.com/office/drawing/2014/main" id="{61D1C235-9987-0525-2254-BC05378A96BC}"/>
                      </a:ext>
                    </a:extLst>
                  </p:cNvPr>
                  <p:cNvGrpSpPr/>
                  <p:nvPr/>
                </p:nvGrpSpPr>
                <p:grpSpPr>
                  <a:xfrm>
                    <a:off x="8602136" y="3253738"/>
                    <a:ext cx="207433" cy="194734"/>
                    <a:chOff x="8170334" y="3854872"/>
                    <a:chExt cx="207433" cy="194734"/>
                  </a:xfrm>
                </p:grpSpPr>
                <p:sp>
                  <p:nvSpPr>
                    <p:cNvPr id="5433" name="Oval 5432">
                      <a:extLst>
                        <a:ext uri="{FF2B5EF4-FFF2-40B4-BE49-F238E27FC236}">
                          <a16:creationId xmlns:a16="http://schemas.microsoft.com/office/drawing/2014/main" id="{238CAA8A-C41E-DEEC-47EA-A71E1A13032D}"/>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34" name="Oval 5433">
                      <a:extLst>
                        <a:ext uri="{FF2B5EF4-FFF2-40B4-BE49-F238E27FC236}">
                          <a16:creationId xmlns:a16="http://schemas.microsoft.com/office/drawing/2014/main" id="{B03C1C13-E885-D3B2-F1FA-6EAFF7F0B56C}"/>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35" name="Oval 5434">
                      <a:extLst>
                        <a:ext uri="{FF2B5EF4-FFF2-40B4-BE49-F238E27FC236}">
                          <a16:creationId xmlns:a16="http://schemas.microsoft.com/office/drawing/2014/main" id="{F97DEC8A-D949-E2B3-7381-4FED55743E36}"/>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36" name="Oval 5435">
                      <a:extLst>
                        <a:ext uri="{FF2B5EF4-FFF2-40B4-BE49-F238E27FC236}">
                          <a16:creationId xmlns:a16="http://schemas.microsoft.com/office/drawing/2014/main" id="{D95BA873-6DD3-312A-D884-627C4A7DEC01}"/>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429" name="TextBox 5428">
                    <a:extLst>
                      <a:ext uri="{FF2B5EF4-FFF2-40B4-BE49-F238E27FC236}">
                        <a16:creationId xmlns:a16="http://schemas.microsoft.com/office/drawing/2014/main" id="{70156A1D-8DF3-B763-42F5-B7F90FC1660F}"/>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430" name="Straight Connector 5429">
                    <a:extLst>
                      <a:ext uri="{FF2B5EF4-FFF2-40B4-BE49-F238E27FC236}">
                        <a16:creationId xmlns:a16="http://schemas.microsoft.com/office/drawing/2014/main" id="{5FADA8FB-B0E7-738D-1762-38502EF908F0}"/>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431" name="Straight Connector 5430">
                    <a:extLst>
                      <a:ext uri="{FF2B5EF4-FFF2-40B4-BE49-F238E27FC236}">
                        <a16:creationId xmlns:a16="http://schemas.microsoft.com/office/drawing/2014/main" id="{F85B6B5E-5759-07DE-2C28-D59DADEB0F7B}"/>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432" name="Straight Connector 5431">
                    <a:extLst>
                      <a:ext uri="{FF2B5EF4-FFF2-40B4-BE49-F238E27FC236}">
                        <a16:creationId xmlns:a16="http://schemas.microsoft.com/office/drawing/2014/main" id="{0A364F3C-FA60-621D-9B61-4EE3010E1BF6}"/>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421" name="Cross 5420">
                <a:extLst>
                  <a:ext uri="{FF2B5EF4-FFF2-40B4-BE49-F238E27FC236}">
                    <a16:creationId xmlns:a16="http://schemas.microsoft.com/office/drawing/2014/main" id="{097C94BB-6DD8-5F7D-1A5D-9619E402D370}"/>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098" name="Group 5097">
              <a:extLst>
                <a:ext uri="{FF2B5EF4-FFF2-40B4-BE49-F238E27FC236}">
                  <a16:creationId xmlns:a16="http://schemas.microsoft.com/office/drawing/2014/main" id="{406AB6ED-E50C-D910-30CA-50AEE10D5B9A}"/>
                </a:ext>
              </a:extLst>
            </p:cNvPr>
            <p:cNvGrpSpPr/>
            <p:nvPr/>
          </p:nvGrpSpPr>
          <p:grpSpPr>
            <a:xfrm rot="12695512">
              <a:off x="4550600" y="3476667"/>
              <a:ext cx="764440" cy="402614"/>
              <a:chOff x="7971457" y="3351285"/>
              <a:chExt cx="1172687" cy="652208"/>
            </a:xfrm>
          </p:grpSpPr>
          <p:grpSp>
            <p:nvGrpSpPr>
              <p:cNvPr id="5398" name="Group 5397">
                <a:extLst>
                  <a:ext uri="{FF2B5EF4-FFF2-40B4-BE49-F238E27FC236}">
                    <a16:creationId xmlns:a16="http://schemas.microsoft.com/office/drawing/2014/main" id="{245F193A-75E7-4659-15F6-434F0AE3D5E0}"/>
                  </a:ext>
                </a:extLst>
              </p:cNvPr>
              <p:cNvGrpSpPr>
                <a:grpSpLocks noChangeAspect="1"/>
              </p:cNvGrpSpPr>
              <p:nvPr/>
            </p:nvGrpSpPr>
            <p:grpSpPr>
              <a:xfrm>
                <a:off x="7971457" y="3351285"/>
                <a:ext cx="1172687" cy="652208"/>
                <a:chOff x="7694952" y="2860987"/>
                <a:chExt cx="1800210" cy="1001214"/>
              </a:xfrm>
            </p:grpSpPr>
            <p:sp>
              <p:nvSpPr>
                <p:cNvPr id="5400" name="Arc 5399">
                  <a:extLst>
                    <a:ext uri="{FF2B5EF4-FFF2-40B4-BE49-F238E27FC236}">
                      <a16:creationId xmlns:a16="http://schemas.microsoft.com/office/drawing/2014/main" id="{B901573E-651B-874B-1C5E-1FD593698F11}"/>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01" name="Arc 5400">
                  <a:extLst>
                    <a:ext uri="{FF2B5EF4-FFF2-40B4-BE49-F238E27FC236}">
                      <a16:creationId xmlns:a16="http://schemas.microsoft.com/office/drawing/2014/main" id="{8363C4E3-62A2-8B6B-A092-34E27190B3FA}"/>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402" name="Group 5401">
                  <a:extLst>
                    <a:ext uri="{FF2B5EF4-FFF2-40B4-BE49-F238E27FC236}">
                      <a16:creationId xmlns:a16="http://schemas.microsoft.com/office/drawing/2014/main" id="{924F93E0-0475-803F-28C1-1C32506286A7}"/>
                    </a:ext>
                  </a:extLst>
                </p:cNvPr>
                <p:cNvGrpSpPr/>
                <p:nvPr/>
              </p:nvGrpSpPr>
              <p:grpSpPr>
                <a:xfrm rot="20315110">
                  <a:off x="7694952" y="3178123"/>
                  <a:ext cx="1800210" cy="684078"/>
                  <a:chOff x="7691967" y="3253738"/>
                  <a:chExt cx="1800210" cy="684078"/>
                </a:xfrm>
              </p:grpSpPr>
              <p:grpSp>
                <p:nvGrpSpPr>
                  <p:cNvPr id="5403" name="Group 5402">
                    <a:extLst>
                      <a:ext uri="{FF2B5EF4-FFF2-40B4-BE49-F238E27FC236}">
                        <a16:creationId xmlns:a16="http://schemas.microsoft.com/office/drawing/2014/main" id="{35BC72B1-3604-6A49-8EA1-1F434E668388}"/>
                      </a:ext>
                    </a:extLst>
                  </p:cNvPr>
                  <p:cNvGrpSpPr/>
                  <p:nvPr/>
                </p:nvGrpSpPr>
                <p:grpSpPr>
                  <a:xfrm>
                    <a:off x="7691967" y="3554306"/>
                    <a:ext cx="190500" cy="194734"/>
                    <a:chOff x="7738533" y="3702473"/>
                    <a:chExt cx="190500" cy="194734"/>
                  </a:xfrm>
                </p:grpSpPr>
                <p:sp>
                  <p:nvSpPr>
                    <p:cNvPr id="5417" name="Oval 5416">
                      <a:extLst>
                        <a:ext uri="{FF2B5EF4-FFF2-40B4-BE49-F238E27FC236}">
                          <a16:creationId xmlns:a16="http://schemas.microsoft.com/office/drawing/2014/main" id="{36E2915C-7EE1-D65D-BA95-4AC183D3D607}"/>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18" name="Oval 5417">
                      <a:extLst>
                        <a:ext uri="{FF2B5EF4-FFF2-40B4-BE49-F238E27FC236}">
                          <a16:creationId xmlns:a16="http://schemas.microsoft.com/office/drawing/2014/main" id="{2C9BD664-7ED5-0672-CFB2-23D7DB8B4F7C}"/>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19" name="Oval 5418">
                      <a:extLst>
                        <a:ext uri="{FF2B5EF4-FFF2-40B4-BE49-F238E27FC236}">
                          <a16:creationId xmlns:a16="http://schemas.microsoft.com/office/drawing/2014/main" id="{67929A20-B0D9-2076-F768-575C1B7B8EB4}"/>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404" name="Group 5403">
                    <a:extLst>
                      <a:ext uri="{FF2B5EF4-FFF2-40B4-BE49-F238E27FC236}">
                        <a16:creationId xmlns:a16="http://schemas.microsoft.com/office/drawing/2014/main" id="{AEAB8497-FF88-8127-3EEE-801C1619085F}"/>
                      </a:ext>
                    </a:extLst>
                  </p:cNvPr>
                  <p:cNvGrpSpPr/>
                  <p:nvPr/>
                </p:nvGrpSpPr>
                <p:grpSpPr>
                  <a:xfrm>
                    <a:off x="8111067" y="3511973"/>
                    <a:ext cx="135467" cy="182033"/>
                    <a:chOff x="8022167" y="3495040"/>
                    <a:chExt cx="135467" cy="182033"/>
                  </a:xfrm>
                </p:grpSpPr>
                <p:sp>
                  <p:nvSpPr>
                    <p:cNvPr id="5415" name="Oval 5414">
                      <a:extLst>
                        <a:ext uri="{FF2B5EF4-FFF2-40B4-BE49-F238E27FC236}">
                          <a16:creationId xmlns:a16="http://schemas.microsoft.com/office/drawing/2014/main" id="{7109613A-6CE5-B45B-69CF-15F81FF019F0}"/>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16" name="Oval 5415">
                      <a:extLst>
                        <a:ext uri="{FF2B5EF4-FFF2-40B4-BE49-F238E27FC236}">
                          <a16:creationId xmlns:a16="http://schemas.microsoft.com/office/drawing/2014/main" id="{15797F2A-0928-5EBA-666B-B04EBFD06511}"/>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405" name="Oval 5404">
                    <a:extLst>
                      <a:ext uri="{FF2B5EF4-FFF2-40B4-BE49-F238E27FC236}">
                        <a16:creationId xmlns:a16="http://schemas.microsoft.com/office/drawing/2014/main" id="{A85496E7-036F-E352-3954-7083C8C4D2BB}"/>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406" name="Group 5405">
                    <a:extLst>
                      <a:ext uri="{FF2B5EF4-FFF2-40B4-BE49-F238E27FC236}">
                        <a16:creationId xmlns:a16="http://schemas.microsoft.com/office/drawing/2014/main" id="{EC826262-D7AD-3085-8D5B-B5734D758B38}"/>
                      </a:ext>
                    </a:extLst>
                  </p:cNvPr>
                  <p:cNvGrpSpPr/>
                  <p:nvPr/>
                </p:nvGrpSpPr>
                <p:grpSpPr>
                  <a:xfrm>
                    <a:off x="8602136" y="3253738"/>
                    <a:ext cx="207433" cy="194734"/>
                    <a:chOff x="8170334" y="3854872"/>
                    <a:chExt cx="207433" cy="194734"/>
                  </a:xfrm>
                </p:grpSpPr>
                <p:sp>
                  <p:nvSpPr>
                    <p:cNvPr id="5411" name="Oval 5410">
                      <a:extLst>
                        <a:ext uri="{FF2B5EF4-FFF2-40B4-BE49-F238E27FC236}">
                          <a16:creationId xmlns:a16="http://schemas.microsoft.com/office/drawing/2014/main" id="{D8016117-40F2-037B-1516-9043DA141FD7}"/>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12" name="Oval 5411">
                      <a:extLst>
                        <a:ext uri="{FF2B5EF4-FFF2-40B4-BE49-F238E27FC236}">
                          <a16:creationId xmlns:a16="http://schemas.microsoft.com/office/drawing/2014/main" id="{08E402CA-7E39-7961-20D5-E4BE6115F675}"/>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13" name="Oval 5412">
                      <a:extLst>
                        <a:ext uri="{FF2B5EF4-FFF2-40B4-BE49-F238E27FC236}">
                          <a16:creationId xmlns:a16="http://schemas.microsoft.com/office/drawing/2014/main" id="{49002071-DA92-C32A-5A20-B13A3456ADB8}"/>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14" name="Oval 5413">
                      <a:extLst>
                        <a:ext uri="{FF2B5EF4-FFF2-40B4-BE49-F238E27FC236}">
                          <a16:creationId xmlns:a16="http://schemas.microsoft.com/office/drawing/2014/main" id="{CEB53B6C-F1D0-9ED3-A7EB-09D960D7842E}"/>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407" name="TextBox 5406">
                    <a:extLst>
                      <a:ext uri="{FF2B5EF4-FFF2-40B4-BE49-F238E27FC236}">
                        <a16:creationId xmlns:a16="http://schemas.microsoft.com/office/drawing/2014/main" id="{3E2458E8-5626-8366-1715-71E8D1C69E7D}"/>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408" name="Straight Connector 5407">
                    <a:extLst>
                      <a:ext uri="{FF2B5EF4-FFF2-40B4-BE49-F238E27FC236}">
                        <a16:creationId xmlns:a16="http://schemas.microsoft.com/office/drawing/2014/main" id="{8A9EB258-8B24-1DCB-C3B2-754B160AC3F4}"/>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409" name="Straight Connector 5408">
                    <a:extLst>
                      <a:ext uri="{FF2B5EF4-FFF2-40B4-BE49-F238E27FC236}">
                        <a16:creationId xmlns:a16="http://schemas.microsoft.com/office/drawing/2014/main" id="{EED191C9-3DBE-A912-A7DA-5DAB13AA59DD}"/>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410" name="Straight Connector 5409">
                    <a:extLst>
                      <a:ext uri="{FF2B5EF4-FFF2-40B4-BE49-F238E27FC236}">
                        <a16:creationId xmlns:a16="http://schemas.microsoft.com/office/drawing/2014/main" id="{966ACA63-BF12-92F8-1D57-FA7BA64F2E09}"/>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399" name="Cross 5398">
                <a:extLst>
                  <a:ext uri="{FF2B5EF4-FFF2-40B4-BE49-F238E27FC236}">
                    <a16:creationId xmlns:a16="http://schemas.microsoft.com/office/drawing/2014/main" id="{D4E06BAC-FE07-A3B2-780B-7D118DDAA3AE}"/>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099" name="Group 5098">
              <a:extLst>
                <a:ext uri="{FF2B5EF4-FFF2-40B4-BE49-F238E27FC236}">
                  <a16:creationId xmlns:a16="http://schemas.microsoft.com/office/drawing/2014/main" id="{65B73615-20AF-FFDA-3BBE-315AF5E54115}"/>
                </a:ext>
              </a:extLst>
            </p:cNvPr>
            <p:cNvGrpSpPr/>
            <p:nvPr/>
          </p:nvGrpSpPr>
          <p:grpSpPr>
            <a:xfrm rot="18261522" flipH="1">
              <a:off x="4903576" y="3899993"/>
              <a:ext cx="747825" cy="411559"/>
              <a:chOff x="7971457" y="3351285"/>
              <a:chExt cx="1172687" cy="652208"/>
            </a:xfrm>
          </p:grpSpPr>
          <p:grpSp>
            <p:nvGrpSpPr>
              <p:cNvPr id="5376" name="Group 5375">
                <a:extLst>
                  <a:ext uri="{FF2B5EF4-FFF2-40B4-BE49-F238E27FC236}">
                    <a16:creationId xmlns:a16="http://schemas.microsoft.com/office/drawing/2014/main" id="{637D5F05-BF51-614D-1429-F709DA7FC82F}"/>
                  </a:ext>
                </a:extLst>
              </p:cNvPr>
              <p:cNvGrpSpPr>
                <a:grpSpLocks noChangeAspect="1"/>
              </p:cNvGrpSpPr>
              <p:nvPr/>
            </p:nvGrpSpPr>
            <p:grpSpPr>
              <a:xfrm>
                <a:off x="7971457" y="3351285"/>
                <a:ext cx="1172687" cy="652208"/>
                <a:chOff x="7694952" y="2860987"/>
                <a:chExt cx="1800210" cy="1001214"/>
              </a:xfrm>
            </p:grpSpPr>
            <p:sp>
              <p:nvSpPr>
                <p:cNvPr id="5378" name="Arc 5377">
                  <a:extLst>
                    <a:ext uri="{FF2B5EF4-FFF2-40B4-BE49-F238E27FC236}">
                      <a16:creationId xmlns:a16="http://schemas.microsoft.com/office/drawing/2014/main" id="{1BCF881A-AFBB-F687-F083-0B3D1F5BC0D7}"/>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79" name="Arc 5378">
                  <a:extLst>
                    <a:ext uri="{FF2B5EF4-FFF2-40B4-BE49-F238E27FC236}">
                      <a16:creationId xmlns:a16="http://schemas.microsoft.com/office/drawing/2014/main" id="{5544A462-C996-4C4A-D2A1-E814B82DBBF7}"/>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380" name="Group 5379">
                  <a:extLst>
                    <a:ext uri="{FF2B5EF4-FFF2-40B4-BE49-F238E27FC236}">
                      <a16:creationId xmlns:a16="http://schemas.microsoft.com/office/drawing/2014/main" id="{20613766-CF6D-A2D2-AA8A-C11172FCD0FF}"/>
                    </a:ext>
                  </a:extLst>
                </p:cNvPr>
                <p:cNvGrpSpPr/>
                <p:nvPr/>
              </p:nvGrpSpPr>
              <p:grpSpPr>
                <a:xfrm rot="20315110">
                  <a:off x="7694952" y="3178123"/>
                  <a:ext cx="1800210" cy="684078"/>
                  <a:chOff x="7691967" y="3253738"/>
                  <a:chExt cx="1800210" cy="684078"/>
                </a:xfrm>
              </p:grpSpPr>
              <p:grpSp>
                <p:nvGrpSpPr>
                  <p:cNvPr id="5381" name="Group 5380">
                    <a:extLst>
                      <a:ext uri="{FF2B5EF4-FFF2-40B4-BE49-F238E27FC236}">
                        <a16:creationId xmlns:a16="http://schemas.microsoft.com/office/drawing/2014/main" id="{A330C48C-8E22-6923-66D5-F31E2BE47B60}"/>
                      </a:ext>
                    </a:extLst>
                  </p:cNvPr>
                  <p:cNvGrpSpPr/>
                  <p:nvPr/>
                </p:nvGrpSpPr>
                <p:grpSpPr>
                  <a:xfrm>
                    <a:off x="7691967" y="3554306"/>
                    <a:ext cx="190500" cy="194734"/>
                    <a:chOff x="7738533" y="3702473"/>
                    <a:chExt cx="190500" cy="194734"/>
                  </a:xfrm>
                </p:grpSpPr>
                <p:sp>
                  <p:nvSpPr>
                    <p:cNvPr id="5395" name="Oval 5394">
                      <a:extLst>
                        <a:ext uri="{FF2B5EF4-FFF2-40B4-BE49-F238E27FC236}">
                          <a16:creationId xmlns:a16="http://schemas.microsoft.com/office/drawing/2014/main" id="{0C7CEA36-8FFD-5957-80F5-7E73F33ED45D}"/>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96" name="Oval 5395">
                      <a:extLst>
                        <a:ext uri="{FF2B5EF4-FFF2-40B4-BE49-F238E27FC236}">
                          <a16:creationId xmlns:a16="http://schemas.microsoft.com/office/drawing/2014/main" id="{881E05C7-1228-9FCE-2896-49D99900EE70}"/>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97" name="Oval 5396">
                      <a:extLst>
                        <a:ext uri="{FF2B5EF4-FFF2-40B4-BE49-F238E27FC236}">
                          <a16:creationId xmlns:a16="http://schemas.microsoft.com/office/drawing/2014/main" id="{2EEB73AD-335E-F585-3C86-B579977EB8F5}"/>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382" name="Group 5381">
                    <a:extLst>
                      <a:ext uri="{FF2B5EF4-FFF2-40B4-BE49-F238E27FC236}">
                        <a16:creationId xmlns:a16="http://schemas.microsoft.com/office/drawing/2014/main" id="{F8663B0A-C06C-D663-496F-955032A5742C}"/>
                      </a:ext>
                    </a:extLst>
                  </p:cNvPr>
                  <p:cNvGrpSpPr/>
                  <p:nvPr/>
                </p:nvGrpSpPr>
                <p:grpSpPr>
                  <a:xfrm>
                    <a:off x="8111067" y="3511973"/>
                    <a:ext cx="135467" cy="182033"/>
                    <a:chOff x="8022167" y="3495040"/>
                    <a:chExt cx="135467" cy="182033"/>
                  </a:xfrm>
                </p:grpSpPr>
                <p:sp>
                  <p:nvSpPr>
                    <p:cNvPr id="5393" name="Oval 5392">
                      <a:extLst>
                        <a:ext uri="{FF2B5EF4-FFF2-40B4-BE49-F238E27FC236}">
                          <a16:creationId xmlns:a16="http://schemas.microsoft.com/office/drawing/2014/main" id="{B443BEF4-2924-00E2-D2CA-32D14392C2B6}"/>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94" name="Oval 5393">
                      <a:extLst>
                        <a:ext uri="{FF2B5EF4-FFF2-40B4-BE49-F238E27FC236}">
                          <a16:creationId xmlns:a16="http://schemas.microsoft.com/office/drawing/2014/main" id="{180F8396-CCB8-DD9E-D2BB-101BDEF88CA1}"/>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383" name="Oval 5382">
                    <a:extLst>
                      <a:ext uri="{FF2B5EF4-FFF2-40B4-BE49-F238E27FC236}">
                        <a16:creationId xmlns:a16="http://schemas.microsoft.com/office/drawing/2014/main" id="{157CD9C5-4926-C41C-A4A9-6BFCB36A1B73}"/>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384" name="Group 5383">
                    <a:extLst>
                      <a:ext uri="{FF2B5EF4-FFF2-40B4-BE49-F238E27FC236}">
                        <a16:creationId xmlns:a16="http://schemas.microsoft.com/office/drawing/2014/main" id="{B739958E-A9F0-E029-43AC-232BD05CB3ED}"/>
                      </a:ext>
                    </a:extLst>
                  </p:cNvPr>
                  <p:cNvGrpSpPr/>
                  <p:nvPr/>
                </p:nvGrpSpPr>
                <p:grpSpPr>
                  <a:xfrm>
                    <a:off x="8602136" y="3253738"/>
                    <a:ext cx="207433" cy="194734"/>
                    <a:chOff x="8170334" y="3854872"/>
                    <a:chExt cx="207433" cy="194734"/>
                  </a:xfrm>
                </p:grpSpPr>
                <p:sp>
                  <p:nvSpPr>
                    <p:cNvPr id="5389" name="Oval 5388">
                      <a:extLst>
                        <a:ext uri="{FF2B5EF4-FFF2-40B4-BE49-F238E27FC236}">
                          <a16:creationId xmlns:a16="http://schemas.microsoft.com/office/drawing/2014/main" id="{22E5B78F-62B4-56A3-08C4-FD6CBA61969E}"/>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90" name="Oval 5389">
                      <a:extLst>
                        <a:ext uri="{FF2B5EF4-FFF2-40B4-BE49-F238E27FC236}">
                          <a16:creationId xmlns:a16="http://schemas.microsoft.com/office/drawing/2014/main" id="{9186E879-6FF1-BE00-C96F-B28C8AFDCB50}"/>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91" name="Oval 5390">
                      <a:extLst>
                        <a:ext uri="{FF2B5EF4-FFF2-40B4-BE49-F238E27FC236}">
                          <a16:creationId xmlns:a16="http://schemas.microsoft.com/office/drawing/2014/main" id="{7296E632-4DFD-A415-D5E3-2A425F4BE084}"/>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92" name="Oval 5391">
                      <a:extLst>
                        <a:ext uri="{FF2B5EF4-FFF2-40B4-BE49-F238E27FC236}">
                          <a16:creationId xmlns:a16="http://schemas.microsoft.com/office/drawing/2014/main" id="{F73BCA9D-2C5F-2558-F6A0-9134ABAFCFEE}"/>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385" name="TextBox 5384">
                    <a:extLst>
                      <a:ext uri="{FF2B5EF4-FFF2-40B4-BE49-F238E27FC236}">
                        <a16:creationId xmlns:a16="http://schemas.microsoft.com/office/drawing/2014/main" id="{9D0D0E36-03B4-ABBB-36E9-E14ED6D078E3}"/>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386" name="Straight Connector 5385">
                    <a:extLst>
                      <a:ext uri="{FF2B5EF4-FFF2-40B4-BE49-F238E27FC236}">
                        <a16:creationId xmlns:a16="http://schemas.microsoft.com/office/drawing/2014/main" id="{0529E054-7C63-9E98-2202-15C847812670}"/>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387" name="Straight Connector 5386">
                    <a:extLst>
                      <a:ext uri="{FF2B5EF4-FFF2-40B4-BE49-F238E27FC236}">
                        <a16:creationId xmlns:a16="http://schemas.microsoft.com/office/drawing/2014/main" id="{B9B95A9B-A4E3-4FE4-78B2-30DCFEA7BA1F}"/>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388" name="Straight Connector 5387">
                    <a:extLst>
                      <a:ext uri="{FF2B5EF4-FFF2-40B4-BE49-F238E27FC236}">
                        <a16:creationId xmlns:a16="http://schemas.microsoft.com/office/drawing/2014/main" id="{5066C9E6-5CC9-2FEC-6E4B-85C15FFF227E}"/>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377" name="Cross 5376">
                <a:extLst>
                  <a:ext uri="{FF2B5EF4-FFF2-40B4-BE49-F238E27FC236}">
                    <a16:creationId xmlns:a16="http://schemas.microsoft.com/office/drawing/2014/main" id="{16674E7E-3738-B03D-8462-404968605FA2}"/>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100" name="Group 5099">
              <a:extLst>
                <a:ext uri="{FF2B5EF4-FFF2-40B4-BE49-F238E27FC236}">
                  <a16:creationId xmlns:a16="http://schemas.microsoft.com/office/drawing/2014/main" id="{E7A9510B-20E9-62EC-85AB-8AF774F54B41}"/>
                </a:ext>
              </a:extLst>
            </p:cNvPr>
            <p:cNvGrpSpPr/>
            <p:nvPr/>
          </p:nvGrpSpPr>
          <p:grpSpPr>
            <a:xfrm rot="8106345">
              <a:off x="5188403" y="3216671"/>
              <a:ext cx="764440" cy="402614"/>
              <a:chOff x="7971457" y="3351285"/>
              <a:chExt cx="1172687" cy="652208"/>
            </a:xfrm>
          </p:grpSpPr>
          <p:grpSp>
            <p:nvGrpSpPr>
              <p:cNvPr id="5354" name="Group 5353">
                <a:extLst>
                  <a:ext uri="{FF2B5EF4-FFF2-40B4-BE49-F238E27FC236}">
                    <a16:creationId xmlns:a16="http://schemas.microsoft.com/office/drawing/2014/main" id="{50BA0861-112D-0D3B-F2BC-06A6BD091BA6}"/>
                  </a:ext>
                </a:extLst>
              </p:cNvPr>
              <p:cNvGrpSpPr>
                <a:grpSpLocks noChangeAspect="1"/>
              </p:cNvGrpSpPr>
              <p:nvPr/>
            </p:nvGrpSpPr>
            <p:grpSpPr>
              <a:xfrm>
                <a:off x="7971457" y="3351285"/>
                <a:ext cx="1172687" cy="652208"/>
                <a:chOff x="7694952" y="2860987"/>
                <a:chExt cx="1800210" cy="1001214"/>
              </a:xfrm>
            </p:grpSpPr>
            <p:sp>
              <p:nvSpPr>
                <p:cNvPr id="5356" name="Arc 5355">
                  <a:extLst>
                    <a:ext uri="{FF2B5EF4-FFF2-40B4-BE49-F238E27FC236}">
                      <a16:creationId xmlns:a16="http://schemas.microsoft.com/office/drawing/2014/main" id="{068B42CE-66E8-A788-8DE4-95A49B490D77}"/>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57" name="Arc 5356">
                  <a:extLst>
                    <a:ext uri="{FF2B5EF4-FFF2-40B4-BE49-F238E27FC236}">
                      <a16:creationId xmlns:a16="http://schemas.microsoft.com/office/drawing/2014/main" id="{4E771985-9157-7FAF-846A-51E6AF3BE81E}"/>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358" name="Group 5357">
                  <a:extLst>
                    <a:ext uri="{FF2B5EF4-FFF2-40B4-BE49-F238E27FC236}">
                      <a16:creationId xmlns:a16="http://schemas.microsoft.com/office/drawing/2014/main" id="{B25A6981-B756-887D-C1CD-4DC35276EB63}"/>
                    </a:ext>
                  </a:extLst>
                </p:cNvPr>
                <p:cNvGrpSpPr/>
                <p:nvPr/>
              </p:nvGrpSpPr>
              <p:grpSpPr>
                <a:xfrm rot="20315110">
                  <a:off x="7694952" y="3178123"/>
                  <a:ext cx="1800210" cy="684078"/>
                  <a:chOff x="7691967" y="3253738"/>
                  <a:chExt cx="1800210" cy="684078"/>
                </a:xfrm>
              </p:grpSpPr>
              <p:grpSp>
                <p:nvGrpSpPr>
                  <p:cNvPr id="5359" name="Group 5358">
                    <a:extLst>
                      <a:ext uri="{FF2B5EF4-FFF2-40B4-BE49-F238E27FC236}">
                        <a16:creationId xmlns:a16="http://schemas.microsoft.com/office/drawing/2014/main" id="{B2F82C50-C920-C756-02E9-C8CBF99EFDD7}"/>
                      </a:ext>
                    </a:extLst>
                  </p:cNvPr>
                  <p:cNvGrpSpPr/>
                  <p:nvPr/>
                </p:nvGrpSpPr>
                <p:grpSpPr>
                  <a:xfrm>
                    <a:off x="7691967" y="3554306"/>
                    <a:ext cx="190500" cy="194734"/>
                    <a:chOff x="7738533" y="3702473"/>
                    <a:chExt cx="190500" cy="194734"/>
                  </a:xfrm>
                </p:grpSpPr>
                <p:sp>
                  <p:nvSpPr>
                    <p:cNvPr id="5373" name="Oval 5372">
                      <a:extLst>
                        <a:ext uri="{FF2B5EF4-FFF2-40B4-BE49-F238E27FC236}">
                          <a16:creationId xmlns:a16="http://schemas.microsoft.com/office/drawing/2014/main" id="{C804185E-F0F1-B72B-041F-4C359FEDB124}"/>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74" name="Oval 5373">
                      <a:extLst>
                        <a:ext uri="{FF2B5EF4-FFF2-40B4-BE49-F238E27FC236}">
                          <a16:creationId xmlns:a16="http://schemas.microsoft.com/office/drawing/2014/main" id="{64CC1A42-3490-2ACA-44CA-5539ABF89285}"/>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75" name="Oval 5374">
                      <a:extLst>
                        <a:ext uri="{FF2B5EF4-FFF2-40B4-BE49-F238E27FC236}">
                          <a16:creationId xmlns:a16="http://schemas.microsoft.com/office/drawing/2014/main" id="{2C917B3D-98BF-D6E0-1094-76DD17A2FF8E}"/>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360" name="Group 5359">
                    <a:extLst>
                      <a:ext uri="{FF2B5EF4-FFF2-40B4-BE49-F238E27FC236}">
                        <a16:creationId xmlns:a16="http://schemas.microsoft.com/office/drawing/2014/main" id="{6E66EE60-FBFB-24BE-B623-4E1818E3C931}"/>
                      </a:ext>
                    </a:extLst>
                  </p:cNvPr>
                  <p:cNvGrpSpPr/>
                  <p:nvPr/>
                </p:nvGrpSpPr>
                <p:grpSpPr>
                  <a:xfrm>
                    <a:off x="8111067" y="3511973"/>
                    <a:ext cx="135467" cy="182033"/>
                    <a:chOff x="8022167" y="3495040"/>
                    <a:chExt cx="135467" cy="182033"/>
                  </a:xfrm>
                </p:grpSpPr>
                <p:sp>
                  <p:nvSpPr>
                    <p:cNvPr id="5371" name="Oval 5370">
                      <a:extLst>
                        <a:ext uri="{FF2B5EF4-FFF2-40B4-BE49-F238E27FC236}">
                          <a16:creationId xmlns:a16="http://schemas.microsoft.com/office/drawing/2014/main" id="{58D448F9-FFCE-3C23-EC03-4FD9A45E2C77}"/>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72" name="Oval 5371">
                      <a:extLst>
                        <a:ext uri="{FF2B5EF4-FFF2-40B4-BE49-F238E27FC236}">
                          <a16:creationId xmlns:a16="http://schemas.microsoft.com/office/drawing/2014/main" id="{841E3905-21FA-A035-9600-B91AE5636B7D}"/>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361" name="Oval 5360">
                    <a:extLst>
                      <a:ext uri="{FF2B5EF4-FFF2-40B4-BE49-F238E27FC236}">
                        <a16:creationId xmlns:a16="http://schemas.microsoft.com/office/drawing/2014/main" id="{E6FF7C24-9327-8389-6867-408FBB0CAFFE}"/>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362" name="Group 5361">
                    <a:extLst>
                      <a:ext uri="{FF2B5EF4-FFF2-40B4-BE49-F238E27FC236}">
                        <a16:creationId xmlns:a16="http://schemas.microsoft.com/office/drawing/2014/main" id="{8782F515-E45F-B316-B57B-8F57BEFBAB18}"/>
                      </a:ext>
                    </a:extLst>
                  </p:cNvPr>
                  <p:cNvGrpSpPr/>
                  <p:nvPr/>
                </p:nvGrpSpPr>
                <p:grpSpPr>
                  <a:xfrm>
                    <a:off x="8602136" y="3253738"/>
                    <a:ext cx="207433" cy="194734"/>
                    <a:chOff x="8170334" y="3854872"/>
                    <a:chExt cx="207433" cy="194734"/>
                  </a:xfrm>
                </p:grpSpPr>
                <p:sp>
                  <p:nvSpPr>
                    <p:cNvPr id="5367" name="Oval 5366">
                      <a:extLst>
                        <a:ext uri="{FF2B5EF4-FFF2-40B4-BE49-F238E27FC236}">
                          <a16:creationId xmlns:a16="http://schemas.microsoft.com/office/drawing/2014/main" id="{BBE6740C-01A7-4DD3-39D9-B5C0A4CAA6BD}"/>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68" name="Oval 5367">
                      <a:extLst>
                        <a:ext uri="{FF2B5EF4-FFF2-40B4-BE49-F238E27FC236}">
                          <a16:creationId xmlns:a16="http://schemas.microsoft.com/office/drawing/2014/main" id="{D39CC9AD-136D-FAEF-D96F-688399F90DE2}"/>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69" name="Oval 5368">
                      <a:extLst>
                        <a:ext uri="{FF2B5EF4-FFF2-40B4-BE49-F238E27FC236}">
                          <a16:creationId xmlns:a16="http://schemas.microsoft.com/office/drawing/2014/main" id="{0F7D116F-ACA6-140B-4234-B8F1FF8E706F}"/>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70" name="Oval 5369">
                      <a:extLst>
                        <a:ext uri="{FF2B5EF4-FFF2-40B4-BE49-F238E27FC236}">
                          <a16:creationId xmlns:a16="http://schemas.microsoft.com/office/drawing/2014/main" id="{CE054656-5223-789C-C3E6-24656B3BAAF4}"/>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363" name="TextBox 5362">
                    <a:extLst>
                      <a:ext uri="{FF2B5EF4-FFF2-40B4-BE49-F238E27FC236}">
                        <a16:creationId xmlns:a16="http://schemas.microsoft.com/office/drawing/2014/main" id="{1E85F353-A634-667A-40DC-3B987C149C14}"/>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364" name="Straight Connector 5363">
                    <a:extLst>
                      <a:ext uri="{FF2B5EF4-FFF2-40B4-BE49-F238E27FC236}">
                        <a16:creationId xmlns:a16="http://schemas.microsoft.com/office/drawing/2014/main" id="{D12BB10C-8E54-B782-29DF-B7229454772D}"/>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365" name="Straight Connector 5364">
                    <a:extLst>
                      <a:ext uri="{FF2B5EF4-FFF2-40B4-BE49-F238E27FC236}">
                        <a16:creationId xmlns:a16="http://schemas.microsoft.com/office/drawing/2014/main" id="{D2A70AAB-0588-FD0D-A0C0-6D92785491B9}"/>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366" name="Straight Connector 5365">
                    <a:extLst>
                      <a:ext uri="{FF2B5EF4-FFF2-40B4-BE49-F238E27FC236}">
                        <a16:creationId xmlns:a16="http://schemas.microsoft.com/office/drawing/2014/main" id="{57C18564-61A0-2C10-5C07-47E76AF45CD5}"/>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355" name="Cross 5354">
                <a:extLst>
                  <a:ext uri="{FF2B5EF4-FFF2-40B4-BE49-F238E27FC236}">
                    <a16:creationId xmlns:a16="http://schemas.microsoft.com/office/drawing/2014/main" id="{D3FB2F2E-BBFF-6F58-D08B-ED901BB702ED}"/>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101" name="Group 5100">
              <a:extLst>
                <a:ext uri="{FF2B5EF4-FFF2-40B4-BE49-F238E27FC236}">
                  <a16:creationId xmlns:a16="http://schemas.microsoft.com/office/drawing/2014/main" id="{9B86AE85-6CCA-9699-699D-E9AF12DA3F6C}"/>
                </a:ext>
              </a:extLst>
            </p:cNvPr>
            <p:cNvGrpSpPr/>
            <p:nvPr/>
          </p:nvGrpSpPr>
          <p:grpSpPr>
            <a:xfrm rot="13470748">
              <a:off x="7003787" y="2884495"/>
              <a:ext cx="764439" cy="402614"/>
              <a:chOff x="7971457" y="3351285"/>
              <a:chExt cx="1172687" cy="652208"/>
            </a:xfrm>
          </p:grpSpPr>
          <p:grpSp>
            <p:nvGrpSpPr>
              <p:cNvPr id="5332" name="Group 5331">
                <a:extLst>
                  <a:ext uri="{FF2B5EF4-FFF2-40B4-BE49-F238E27FC236}">
                    <a16:creationId xmlns:a16="http://schemas.microsoft.com/office/drawing/2014/main" id="{32EA4991-FCCE-0784-410B-9BE25484630A}"/>
                  </a:ext>
                </a:extLst>
              </p:cNvPr>
              <p:cNvGrpSpPr>
                <a:grpSpLocks noChangeAspect="1"/>
              </p:cNvGrpSpPr>
              <p:nvPr/>
            </p:nvGrpSpPr>
            <p:grpSpPr>
              <a:xfrm>
                <a:off x="7971457" y="3351285"/>
                <a:ext cx="1172687" cy="652208"/>
                <a:chOff x="7694952" y="2860987"/>
                <a:chExt cx="1800210" cy="1001214"/>
              </a:xfrm>
            </p:grpSpPr>
            <p:sp>
              <p:nvSpPr>
                <p:cNvPr id="5334" name="Arc 5333">
                  <a:extLst>
                    <a:ext uri="{FF2B5EF4-FFF2-40B4-BE49-F238E27FC236}">
                      <a16:creationId xmlns:a16="http://schemas.microsoft.com/office/drawing/2014/main" id="{BA034B5B-8BBC-CB96-2AF9-AA1EFB0DCFD8}"/>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35" name="Arc 5334">
                  <a:extLst>
                    <a:ext uri="{FF2B5EF4-FFF2-40B4-BE49-F238E27FC236}">
                      <a16:creationId xmlns:a16="http://schemas.microsoft.com/office/drawing/2014/main" id="{80A940A6-D91D-0826-6DB5-AF42BAAB5B04}"/>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336" name="Group 5335">
                  <a:extLst>
                    <a:ext uri="{FF2B5EF4-FFF2-40B4-BE49-F238E27FC236}">
                      <a16:creationId xmlns:a16="http://schemas.microsoft.com/office/drawing/2014/main" id="{87456F96-3CF0-6568-6AE3-2FCBFA2C781A}"/>
                    </a:ext>
                  </a:extLst>
                </p:cNvPr>
                <p:cNvGrpSpPr/>
                <p:nvPr/>
              </p:nvGrpSpPr>
              <p:grpSpPr>
                <a:xfrm rot="20315110">
                  <a:off x="7694952" y="3178123"/>
                  <a:ext cx="1800210" cy="684078"/>
                  <a:chOff x="7691967" y="3253738"/>
                  <a:chExt cx="1800210" cy="684078"/>
                </a:xfrm>
              </p:grpSpPr>
              <p:grpSp>
                <p:nvGrpSpPr>
                  <p:cNvPr id="5337" name="Group 5336">
                    <a:extLst>
                      <a:ext uri="{FF2B5EF4-FFF2-40B4-BE49-F238E27FC236}">
                        <a16:creationId xmlns:a16="http://schemas.microsoft.com/office/drawing/2014/main" id="{D2F7EB43-D968-6A34-C755-C6F61E7344C7}"/>
                      </a:ext>
                    </a:extLst>
                  </p:cNvPr>
                  <p:cNvGrpSpPr/>
                  <p:nvPr/>
                </p:nvGrpSpPr>
                <p:grpSpPr>
                  <a:xfrm>
                    <a:off x="7691967" y="3554306"/>
                    <a:ext cx="190500" cy="194734"/>
                    <a:chOff x="7738533" y="3702473"/>
                    <a:chExt cx="190500" cy="194734"/>
                  </a:xfrm>
                </p:grpSpPr>
                <p:sp>
                  <p:nvSpPr>
                    <p:cNvPr id="5351" name="Oval 5350">
                      <a:extLst>
                        <a:ext uri="{FF2B5EF4-FFF2-40B4-BE49-F238E27FC236}">
                          <a16:creationId xmlns:a16="http://schemas.microsoft.com/office/drawing/2014/main" id="{B67C5604-17DC-6AF1-575F-42F5DC4C0FDF}"/>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52" name="Oval 5351">
                      <a:extLst>
                        <a:ext uri="{FF2B5EF4-FFF2-40B4-BE49-F238E27FC236}">
                          <a16:creationId xmlns:a16="http://schemas.microsoft.com/office/drawing/2014/main" id="{49C9B05C-6D30-15FC-5478-B638F996B77A}"/>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53" name="Oval 5352">
                      <a:extLst>
                        <a:ext uri="{FF2B5EF4-FFF2-40B4-BE49-F238E27FC236}">
                          <a16:creationId xmlns:a16="http://schemas.microsoft.com/office/drawing/2014/main" id="{C3ECF46D-6079-7F00-AAF2-3345C9A6912B}"/>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338" name="Group 5337">
                    <a:extLst>
                      <a:ext uri="{FF2B5EF4-FFF2-40B4-BE49-F238E27FC236}">
                        <a16:creationId xmlns:a16="http://schemas.microsoft.com/office/drawing/2014/main" id="{2245DFFF-30C7-F2E6-C02D-73DF2DFCE8DC}"/>
                      </a:ext>
                    </a:extLst>
                  </p:cNvPr>
                  <p:cNvGrpSpPr/>
                  <p:nvPr/>
                </p:nvGrpSpPr>
                <p:grpSpPr>
                  <a:xfrm>
                    <a:off x="8111067" y="3511973"/>
                    <a:ext cx="135467" cy="182033"/>
                    <a:chOff x="8022167" y="3495040"/>
                    <a:chExt cx="135467" cy="182033"/>
                  </a:xfrm>
                </p:grpSpPr>
                <p:sp>
                  <p:nvSpPr>
                    <p:cNvPr id="5349" name="Oval 5348">
                      <a:extLst>
                        <a:ext uri="{FF2B5EF4-FFF2-40B4-BE49-F238E27FC236}">
                          <a16:creationId xmlns:a16="http://schemas.microsoft.com/office/drawing/2014/main" id="{5F77CF98-B807-0E46-2A66-4E088E9EFCBC}"/>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50" name="Oval 5349">
                      <a:extLst>
                        <a:ext uri="{FF2B5EF4-FFF2-40B4-BE49-F238E27FC236}">
                          <a16:creationId xmlns:a16="http://schemas.microsoft.com/office/drawing/2014/main" id="{8F411552-1F1E-2ED3-F1BE-71B4430E5D2F}"/>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339" name="Oval 5338">
                    <a:extLst>
                      <a:ext uri="{FF2B5EF4-FFF2-40B4-BE49-F238E27FC236}">
                        <a16:creationId xmlns:a16="http://schemas.microsoft.com/office/drawing/2014/main" id="{ADCE691C-00A9-61B7-5EB4-307622DB4688}"/>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340" name="Group 5339">
                    <a:extLst>
                      <a:ext uri="{FF2B5EF4-FFF2-40B4-BE49-F238E27FC236}">
                        <a16:creationId xmlns:a16="http://schemas.microsoft.com/office/drawing/2014/main" id="{10B27D97-8470-3EF5-508C-2BAAD3088CED}"/>
                      </a:ext>
                    </a:extLst>
                  </p:cNvPr>
                  <p:cNvGrpSpPr/>
                  <p:nvPr/>
                </p:nvGrpSpPr>
                <p:grpSpPr>
                  <a:xfrm>
                    <a:off x="8602136" y="3253738"/>
                    <a:ext cx="207433" cy="194734"/>
                    <a:chOff x="8170334" y="3854872"/>
                    <a:chExt cx="207433" cy="194734"/>
                  </a:xfrm>
                </p:grpSpPr>
                <p:sp>
                  <p:nvSpPr>
                    <p:cNvPr id="5345" name="Oval 5344">
                      <a:extLst>
                        <a:ext uri="{FF2B5EF4-FFF2-40B4-BE49-F238E27FC236}">
                          <a16:creationId xmlns:a16="http://schemas.microsoft.com/office/drawing/2014/main" id="{560A4EC9-1406-2EE3-F9E3-3F0D241210C1}"/>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46" name="Oval 5345">
                      <a:extLst>
                        <a:ext uri="{FF2B5EF4-FFF2-40B4-BE49-F238E27FC236}">
                          <a16:creationId xmlns:a16="http://schemas.microsoft.com/office/drawing/2014/main" id="{9F71BC45-732A-A5E6-C8CD-C4B6B43AC518}"/>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47" name="Oval 5346">
                      <a:extLst>
                        <a:ext uri="{FF2B5EF4-FFF2-40B4-BE49-F238E27FC236}">
                          <a16:creationId xmlns:a16="http://schemas.microsoft.com/office/drawing/2014/main" id="{9A8E62A7-7DE5-7929-8C1F-6D59ED08A0D5}"/>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48" name="Oval 5347">
                      <a:extLst>
                        <a:ext uri="{FF2B5EF4-FFF2-40B4-BE49-F238E27FC236}">
                          <a16:creationId xmlns:a16="http://schemas.microsoft.com/office/drawing/2014/main" id="{63B9D164-F7C4-43E9-6253-E754196744DA}"/>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341" name="TextBox 5340">
                    <a:extLst>
                      <a:ext uri="{FF2B5EF4-FFF2-40B4-BE49-F238E27FC236}">
                        <a16:creationId xmlns:a16="http://schemas.microsoft.com/office/drawing/2014/main" id="{54D2D4F5-794E-25E3-C5C1-EA7F6E28E786}"/>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342" name="Straight Connector 5341">
                    <a:extLst>
                      <a:ext uri="{FF2B5EF4-FFF2-40B4-BE49-F238E27FC236}">
                        <a16:creationId xmlns:a16="http://schemas.microsoft.com/office/drawing/2014/main" id="{7ED5FC73-7E22-600C-0B5D-2846EEBDFABC}"/>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343" name="Straight Connector 5342">
                    <a:extLst>
                      <a:ext uri="{FF2B5EF4-FFF2-40B4-BE49-F238E27FC236}">
                        <a16:creationId xmlns:a16="http://schemas.microsoft.com/office/drawing/2014/main" id="{48127F78-D583-92C7-D7EF-589A537C271C}"/>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344" name="Straight Connector 5343">
                    <a:extLst>
                      <a:ext uri="{FF2B5EF4-FFF2-40B4-BE49-F238E27FC236}">
                        <a16:creationId xmlns:a16="http://schemas.microsoft.com/office/drawing/2014/main" id="{041CFF1D-1899-4FDE-C2B2-4AED02398711}"/>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333" name="Cross 5332">
                <a:extLst>
                  <a:ext uri="{FF2B5EF4-FFF2-40B4-BE49-F238E27FC236}">
                    <a16:creationId xmlns:a16="http://schemas.microsoft.com/office/drawing/2014/main" id="{D6AC393D-149F-CDAE-2D41-1748BE841456}"/>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102" name="Group 5101">
              <a:extLst>
                <a:ext uri="{FF2B5EF4-FFF2-40B4-BE49-F238E27FC236}">
                  <a16:creationId xmlns:a16="http://schemas.microsoft.com/office/drawing/2014/main" id="{40086BA2-BCAC-4F4A-C06E-30F1F24B8E87}"/>
                </a:ext>
              </a:extLst>
            </p:cNvPr>
            <p:cNvGrpSpPr/>
            <p:nvPr/>
          </p:nvGrpSpPr>
          <p:grpSpPr>
            <a:xfrm rot="20021578">
              <a:off x="5624084" y="2210456"/>
              <a:ext cx="764440" cy="402614"/>
              <a:chOff x="7971457" y="3351285"/>
              <a:chExt cx="1172687" cy="652208"/>
            </a:xfrm>
          </p:grpSpPr>
          <p:grpSp>
            <p:nvGrpSpPr>
              <p:cNvPr id="5310" name="Group 5309">
                <a:extLst>
                  <a:ext uri="{FF2B5EF4-FFF2-40B4-BE49-F238E27FC236}">
                    <a16:creationId xmlns:a16="http://schemas.microsoft.com/office/drawing/2014/main" id="{EE8E710C-1F1E-6CC8-D7C7-FDC13E651183}"/>
                  </a:ext>
                </a:extLst>
              </p:cNvPr>
              <p:cNvGrpSpPr>
                <a:grpSpLocks noChangeAspect="1"/>
              </p:cNvGrpSpPr>
              <p:nvPr/>
            </p:nvGrpSpPr>
            <p:grpSpPr>
              <a:xfrm>
                <a:off x="7971457" y="3351285"/>
                <a:ext cx="1172687" cy="652208"/>
                <a:chOff x="7694952" y="2860987"/>
                <a:chExt cx="1800210" cy="1001214"/>
              </a:xfrm>
            </p:grpSpPr>
            <p:sp>
              <p:nvSpPr>
                <p:cNvPr id="5312" name="Arc 5311">
                  <a:extLst>
                    <a:ext uri="{FF2B5EF4-FFF2-40B4-BE49-F238E27FC236}">
                      <a16:creationId xmlns:a16="http://schemas.microsoft.com/office/drawing/2014/main" id="{C89E0404-09A1-ADF6-A8A7-500C6F2E4B3C}"/>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13" name="Arc 5312">
                  <a:extLst>
                    <a:ext uri="{FF2B5EF4-FFF2-40B4-BE49-F238E27FC236}">
                      <a16:creationId xmlns:a16="http://schemas.microsoft.com/office/drawing/2014/main" id="{767561E0-FF97-09D8-D7AF-13439698CD6A}"/>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314" name="Group 5313">
                  <a:extLst>
                    <a:ext uri="{FF2B5EF4-FFF2-40B4-BE49-F238E27FC236}">
                      <a16:creationId xmlns:a16="http://schemas.microsoft.com/office/drawing/2014/main" id="{4DB816FF-4174-C5E5-2892-9F1BCE48EF97}"/>
                    </a:ext>
                  </a:extLst>
                </p:cNvPr>
                <p:cNvGrpSpPr/>
                <p:nvPr/>
              </p:nvGrpSpPr>
              <p:grpSpPr>
                <a:xfrm rot="20315110">
                  <a:off x="7694952" y="3178123"/>
                  <a:ext cx="1800210" cy="684078"/>
                  <a:chOff x="7691967" y="3253738"/>
                  <a:chExt cx="1800210" cy="684078"/>
                </a:xfrm>
              </p:grpSpPr>
              <p:grpSp>
                <p:nvGrpSpPr>
                  <p:cNvPr id="5315" name="Group 5314">
                    <a:extLst>
                      <a:ext uri="{FF2B5EF4-FFF2-40B4-BE49-F238E27FC236}">
                        <a16:creationId xmlns:a16="http://schemas.microsoft.com/office/drawing/2014/main" id="{B79FD109-E355-0F64-1467-8FB8248B04A4}"/>
                      </a:ext>
                    </a:extLst>
                  </p:cNvPr>
                  <p:cNvGrpSpPr/>
                  <p:nvPr/>
                </p:nvGrpSpPr>
                <p:grpSpPr>
                  <a:xfrm>
                    <a:off x="7691967" y="3554306"/>
                    <a:ext cx="190500" cy="194734"/>
                    <a:chOff x="7738533" y="3702473"/>
                    <a:chExt cx="190500" cy="194734"/>
                  </a:xfrm>
                </p:grpSpPr>
                <p:sp>
                  <p:nvSpPr>
                    <p:cNvPr id="5329" name="Oval 5328">
                      <a:extLst>
                        <a:ext uri="{FF2B5EF4-FFF2-40B4-BE49-F238E27FC236}">
                          <a16:creationId xmlns:a16="http://schemas.microsoft.com/office/drawing/2014/main" id="{9CACB39D-D023-7E75-DD77-7FB6AB176D95}"/>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30" name="Oval 5329">
                      <a:extLst>
                        <a:ext uri="{FF2B5EF4-FFF2-40B4-BE49-F238E27FC236}">
                          <a16:creationId xmlns:a16="http://schemas.microsoft.com/office/drawing/2014/main" id="{540C0BF9-BA2D-6A31-AB62-664699CD3AAC}"/>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31" name="Oval 5330">
                      <a:extLst>
                        <a:ext uri="{FF2B5EF4-FFF2-40B4-BE49-F238E27FC236}">
                          <a16:creationId xmlns:a16="http://schemas.microsoft.com/office/drawing/2014/main" id="{BA920CC4-F1D3-F94E-62A3-533E74D233DF}"/>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316" name="Group 5315">
                    <a:extLst>
                      <a:ext uri="{FF2B5EF4-FFF2-40B4-BE49-F238E27FC236}">
                        <a16:creationId xmlns:a16="http://schemas.microsoft.com/office/drawing/2014/main" id="{63393512-125B-6ACA-F595-E120A35F7590}"/>
                      </a:ext>
                    </a:extLst>
                  </p:cNvPr>
                  <p:cNvGrpSpPr/>
                  <p:nvPr/>
                </p:nvGrpSpPr>
                <p:grpSpPr>
                  <a:xfrm>
                    <a:off x="8111067" y="3511973"/>
                    <a:ext cx="135467" cy="182033"/>
                    <a:chOff x="8022167" y="3495040"/>
                    <a:chExt cx="135467" cy="182033"/>
                  </a:xfrm>
                </p:grpSpPr>
                <p:sp>
                  <p:nvSpPr>
                    <p:cNvPr id="5327" name="Oval 5326">
                      <a:extLst>
                        <a:ext uri="{FF2B5EF4-FFF2-40B4-BE49-F238E27FC236}">
                          <a16:creationId xmlns:a16="http://schemas.microsoft.com/office/drawing/2014/main" id="{A3A00425-0181-18A8-7240-AA41B7C5D312}"/>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28" name="Oval 5327">
                      <a:extLst>
                        <a:ext uri="{FF2B5EF4-FFF2-40B4-BE49-F238E27FC236}">
                          <a16:creationId xmlns:a16="http://schemas.microsoft.com/office/drawing/2014/main" id="{EBC4DC5D-5A6F-3935-9946-477E43E03C6B}"/>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317" name="Oval 5316">
                    <a:extLst>
                      <a:ext uri="{FF2B5EF4-FFF2-40B4-BE49-F238E27FC236}">
                        <a16:creationId xmlns:a16="http://schemas.microsoft.com/office/drawing/2014/main" id="{E18BC24C-A1AF-F6CF-AF39-2F60A625A237}"/>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318" name="Group 5317">
                    <a:extLst>
                      <a:ext uri="{FF2B5EF4-FFF2-40B4-BE49-F238E27FC236}">
                        <a16:creationId xmlns:a16="http://schemas.microsoft.com/office/drawing/2014/main" id="{21F151FF-797C-667A-B486-4D95069C86FD}"/>
                      </a:ext>
                    </a:extLst>
                  </p:cNvPr>
                  <p:cNvGrpSpPr/>
                  <p:nvPr/>
                </p:nvGrpSpPr>
                <p:grpSpPr>
                  <a:xfrm>
                    <a:off x="8602136" y="3253738"/>
                    <a:ext cx="207433" cy="194734"/>
                    <a:chOff x="8170334" y="3854872"/>
                    <a:chExt cx="207433" cy="194734"/>
                  </a:xfrm>
                </p:grpSpPr>
                <p:sp>
                  <p:nvSpPr>
                    <p:cNvPr id="5323" name="Oval 5322">
                      <a:extLst>
                        <a:ext uri="{FF2B5EF4-FFF2-40B4-BE49-F238E27FC236}">
                          <a16:creationId xmlns:a16="http://schemas.microsoft.com/office/drawing/2014/main" id="{1E49E1DD-FD62-10F6-80D1-18C4EE4C9103}"/>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24" name="Oval 5323">
                      <a:extLst>
                        <a:ext uri="{FF2B5EF4-FFF2-40B4-BE49-F238E27FC236}">
                          <a16:creationId xmlns:a16="http://schemas.microsoft.com/office/drawing/2014/main" id="{1B2348DD-F654-F23F-0BFB-E7C11A6F5D51}"/>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25" name="Oval 5324">
                      <a:extLst>
                        <a:ext uri="{FF2B5EF4-FFF2-40B4-BE49-F238E27FC236}">
                          <a16:creationId xmlns:a16="http://schemas.microsoft.com/office/drawing/2014/main" id="{1C6995DA-6A44-D92E-02D8-CE9EE0A88751}"/>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26" name="Oval 5325">
                      <a:extLst>
                        <a:ext uri="{FF2B5EF4-FFF2-40B4-BE49-F238E27FC236}">
                          <a16:creationId xmlns:a16="http://schemas.microsoft.com/office/drawing/2014/main" id="{61D4C403-F625-B3C4-5F96-9DCEF66F77D2}"/>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319" name="TextBox 5318">
                    <a:extLst>
                      <a:ext uri="{FF2B5EF4-FFF2-40B4-BE49-F238E27FC236}">
                        <a16:creationId xmlns:a16="http://schemas.microsoft.com/office/drawing/2014/main" id="{A970EF96-5D63-7480-E5A6-B696B860CF77}"/>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320" name="Straight Connector 5319">
                    <a:extLst>
                      <a:ext uri="{FF2B5EF4-FFF2-40B4-BE49-F238E27FC236}">
                        <a16:creationId xmlns:a16="http://schemas.microsoft.com/office/drawing/2014/main" id="{C7E49562-15F4-8EE9-2FF8-4444648B30D6}"/>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321" name="Straight Connector 5320">
                    <a:extLst>
                      <a:ext uri="{FF2B5EF4-FFF2-40B4-BE49-F238E27FC236}">
                        <a16:creationId xmlns:a16="http://schemas.microsoft.com/office/drawing/2014/main" id="{CF7F8185-1617-9FCF-E10B-754F7EBE269F}"/>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322" name="Straight Connector 5321">
                    <a:extLst>
                      <a:ext uri="{FF2B5EF4-FFF2-40B4-BE49-F238E27FC236}">
                        <a16:creationId xmlns:a16="http://schemas.microsoft.com/office/drawing/2014/main" id="{C52735BF-0192-C4D6-1D64-649D56E7875C}"/>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311" name="Cross 5310">
                <a:extLst>
                  <a:ext uri="{FF2B5EF4-FFF2-40B4-BE49-F238E27FC236}">
                    <a16:creationId xmlns:a16="http://schemas.microsoft.com/office/drawing/2014/main" id="{61DED7D8-5B1D-2FA5-B1F6-ACF34168A031}"/>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103" name="Group 5102">
              <a:extLst>
                <a:ext uri="{FF2B5EF4-FFF2-40B4-BE49-F238E27FC236}">
                  <a16:creationId xmlns:a16="http://schemas.microsoft.com/office/drawing/2014/main" id="{208CB2BD-1858-3489-656C-491E1AE0B557}"/>
                </a:ext>
              </a:extLst>
            </p:cNvPr>
            <p:cNvGrpSpPr/>
            <p:nvPr/>
          </p:nvGrpSpPr>
          <p:grpSpPr>
            <a:xfrm rot="10403491">
              <a:off x="9450360" y="3806764"/>
              <a:ext cx="764440" cy="402614"/>
              <a:chOff x="7971457" y="3351285"/>
              <a:chExt cx="1172687" cy="652208"/>
            </a:xfrm>
          </p:grpSpPr>
          <p:grpSp>
            <p:nvGrpSpPr>
              <p:cNvPr id="5288" name="Group 5287">
                <a:extLst>
                  <a:ext uri="{FF2B5EF4-FFF2-40B4-BE49-F238E27FC236}">
                    <a16:creationId xmlns:a16="http://schemas.microsoft.com/office/drawing/2014/main" id="{4D242C51-8FFA-9B70-91FB-18977734F3BC}"/>
                  </a:ext>
                </a:extLst>
              </p:cNvPr>
              <p:cNvGrpSpPr>
                <a:grpSpLocks noChangeAspect="1"/>
              </p:cNvGrpSpPr>
              <p:nvPr/>
            </p:nvGrpSpPr>
            <p:grpSpPr>
              <a:xfrm>
                <a:off x="7971457" y="3351285"/>
                <a:ext cx="1172687" cy="652208"/>
                <a:chOff x="7694952" y="2860987"/>
                <a:chExt cx="1800210" cy="1001214"/>
              </a:xfrm>
            </p:grpSpPr>
            <p:sp>
              <p:nvSpPr>
                <p:cNvPr id="5290" name="Arc 5289">
                  <a:extLst>
                    <a:ext uri="{FF2B5EF4-FFF2-40B4-BE49-F238E27FC236}">
                      <a16:creationId xmlns:a16="http://schemas.microsoft.com/office/drawing/2014/main" id="{A4CA5253-0649-9C10-C1F2-AF9FA83F3EA6}"/>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91" name="Arc 5290">
                  <a:extLst>
                    <a:ext uri="{FF2B5EF4-FFF2-40B4-BE49-F238E27FC236}">
                      <a16:creationId xmlns:a16="http://schemas.microsoft.com/office/drawing/2014/main" id="{862CEC84-6338-589C-10DC-A6FFCE599AAC}"/>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292" name="Group 5291">
                  <a:extLst>
                    <a:ext uri="{FF2B5EF4-FFF2-40B4-BE49-F238E27FC236}">
                      <a16:creationId xmlns:a16="http://schemas.microsoft.com/office/drawing/2014/main" id="{DE4F021B-9C8B-18FE-E0CE-CC802D756852}"/>
                    </a:ext>
                  </a:extLst>
                </p:cNvPr>
                <p:cNvGrpSpPr/>
                <p:nvPr/>
              </p:nvGrpSpPr>
              <p:grpSpPr>
                <a:xfrm rot="20315110">
                  <a:off x="7694952" y="3178123"/>
                  <a:ext cx="1800210" cy="684078"/>
                  <a:chOff x="7691967" y="3253738"/>
                  <a:chExt cx="1800210" cy="684078"/>
                </a:xfrm>
              </p:grpSpPr>
              <p:grpSp>
                <p:nvGrpSpPr>
                  <p:cNvPr id="5293" name="Group 5292">
                    <a:extLst>
                      <a:ext uri="{FF2B5EF4-FFF2-40B4-BE49-F238E27FC236}">
                        <a16:creationId xmlns:a16="http://schemas.microsoft.com/office/drawing/2014/main" id="{2D15F6F8-F090-E16F-2A47-EFB31DC63275}"/>
                      </a:ext>
                    </a:extLst>
                  </p:cNvPr>
                  <p:cNvGrpSpPr/>
                  <p:nvPr/>
                </p:nvGrpSpPr>
                <p:grpSpPr>
                  <a:xfrm>
                    <a:off x="7691967" y="3554306"/>
                    <a:ext cx="190500" cy="194734"/>
                    <a:chOff x="7738533" y="3702473"/>
                    <a:chExt cx="190500" cy="194734"/>
                  </a:xfrm>
                </p:grpSpPr>
                <p:sp>
                  <p:nvSpPr>
                    <p:cNvPr id="5307" name="Oval 5306">
                      <a:extLst>
                        <a:ext uri="{FF2B5EF4-FFF2-40B4-BE49-F238E27FC236}">
                          <a16:creationId xmlns:a16="http://schemas.microsoft.com/office/drawing/2014/main" id="{8E18A711-CD18-A900-912A-78CE9FA82DFF}"/>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08" name="Oval 5307">
                      <a:extLst>
                        <a:ext uri="{FF2B5EF4-FFF2-40B4-BE49-F238E27FC236}">
                          <a16:creationId xmlns:a16="http://schemas.microsoft.com/office/drawing/2014/main" id="{6C3977D0-53BE-31ED-9284-D0962CBFA02D}"/>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09" name="Oval 5308">
                      <a:extLst>
                        <a:ext uri="{FF2B5EF4-FFF2-40B4-BE49-F238E27FC236}">
                          <a16:creationId xmlns:a16="http://schemas.microsoft.com/office/drawing/2014/main" id="{746877BB-6129-36D3-DA4C-336FAA88FBD3}"/>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294" name="Group 5293">
                    <a:extLst>
                      <a:ext uri="{FF2B5EF4-FFF2-40B4-BE49-F238E27FC236}">
                        <a16:creationId xmlns:a16="http://schemas.microsoft.com/office/drawing/2014/main" id="{6F7D9739-C755-EAAF-7F4C-7849766F9647}"/>
                      </a:ext>
                    </a:extLst>
                  </p:cNvPr>
                  <p:cNvGrpSpPr/>
                  <p:nvPr/>
                </p:nvGrpSpPr>
                <p:grpSpPr>
                  <a:xfrm>
                    <a:off x="8111067" y="3511973"/>
                    <a:ext cx="135467" cy="182033"/>
                    <a:chOff x="8022167" y="3495040"/>
                    <a:chExt cx="135467" cy="182033"/>
                  </a:xfrm>
                </p:grpSpPr>
                <p:sp>
                  <p:nvSpPr>
                    <p:cNvPr id="5305" name="Oval 5304">
                      <a:extLst>
                        <a:ext uri="{FF2B5EF4-FFF2-40B4-BE49-F238E27FC236}">
                          <a16:creationId xmlns:a16="http://schemas.microsoft.com/office/drawing/2014/main" id="{56A28C3A-8F38-589F-ED86-B0A5F807C96F}"/>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06" name="Oval 5305">
                      <a:extLst>
                        <a:ext uri="{FF2B5EF4-FFF2-40B4-BE49-F238E27FC236}">
                          <a16:creationId xmlns:a16="http://schemas.microsoft.com/office/drawing/2014/main" id="{E5FCE067-AB44-78CC-E782-3DAC989F432A}"/>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295" name="Oval 5294">
                    <a:extLst>
                      <a:ext uri="{FF2B5EF4-FFF2-40B4-BE49-F238E27FC236}">
                        <a16:creationId xmlns:a16="http://schemas.microsoft.com/office/drawing/2014/main" id="{07F15061-C5ED-7A82-D8A0-83171313F662}"/>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296" name="Group 5295">
                    <a:extLst>
                      <a:ext uri="{FF2B5EF4-FFF2-40B4-BE49-F238E27FC236}">
                        <a16:creationId xmlns:a16="http://schemas.microsoft.com/office/drawing/2014/main" id="{BB6FA847-4D95-B70E-7015-91BA96DF2EB0}"/>
                      </a:ext>
                    </a:extLst>
                  </p:cNvPr>
                  <p:cNvGrpSpPr/>
                  <p:nvPr/>
                </p:nvGrpSpPr>
                <p:grpSpPr>
                  <a:xfrm>
                    <a:off x="8602136" y="3253738"/>
                    <a:ext cx="207433" cy="194734"/>
                    <a:chOff x="8170334" y="3854872"/>
                    <a:chExt cx="207433" cy="194734"/>
                  </a:xfrm>
                </p:grpSpPr>
                <p:sp>
                  <p:nvSpPr>
                    <p:cNvPr id="5301" name="Oval 5300">
                      <a:extLst>
                        <a:ext uri="{FF2B5EF4-FFF2-40B4-BE49-F238E27FC236}">
                          <a16:creationId xmlns:a16="http://schemas.microsoft.com/office/drawing/2014/main" id="{C5E9E695-9427-4507-21A5-ECD56A11033C}"/>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02" name="Oval 5301">
                      <a:extLst>
                        <a:ext uri="{FF2B5EF4-FFF2-40B4-BE49-F238E27FC236}">
                          <a16:creationId xmlns:a16="http://schemas.microsoft.com/office/drawing/2014/main" id="{AB509336-216F-65A0-C422-C29B1C04529D}"/>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03" name="Oval 5302">
                      <a:extLst>
                        <a:ext uri="{FF2B5EF4-FFF2-40B4-BE49-F238E27FC236}">
                          <a16:creationId xmlns:a16="http://schemas.microsoft.com/office/drawing/2014/main" id="{DFCDB6B0-E8D7-56DD-1664-83A881B9AE73}"/>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04" name="Oval 5303">
                      <a:extLst>
                        <a:ext uri="{FF2B5EF4-FFF2-40B4-BE49-F238E27FC236}">
                          <a16:creationId xmlns:a16="http://schemas.microsoft.com/office/drawing/2014/main" id="{54744D3D-5D0A-B103-D94B-896C92591C3F}"/>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297" name="TextBox 5296">
                    <a:extLst>
                      <a:ext uri="{FF2B5EF4-FFF2-40B4-BE49-F238E27FC236}">
                        <a16:creationId xmlns:a16="http://schemas.microsoft.com/office/drawing/2014/main" id="{3FF64614-19D0-9779-61B3-0159E72E2305}"/>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298" name="Straight Connector 5297">
                    <a:extLst>
                      <a:ext uri="{FF2B5EF4-FFF2-40B4-BE49-F238E27FC236}">
                        <a16:creationId xmlns:a16="http://schemas.microsoft.com/office/drawing/2014/main" id="{9E3F2FD1-F084-4100-7304-5072FA093E28}"/>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299" name="Straight Connector 5298">
                    <a:extLst>
                      <a:ext uri="{FF2B5EF4-FFF2-40B4-BE49-F238E27FC236}">
                        <a16:creationId xmlns:a16="http://schemas.microsoft.com/office/drawing/2014/main" id="{1F413C44-A2E7-6DDE-B7F7-A38ED3628AE7}"/>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300" name="Straight Connector 5299">
                    <a:extLst>
                      <a:ext uri="{FF2B5EF4-FFF2-40B4-BE49-F238E27FC236}">
                        <a16:creationId xmlns:a16="http://schemas.microsoft.com/office/drawing/2014/main" id="{A778A9BE-0755-C119-C08E-74360CD7FC08}"/>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289" name="Cross 5288">
                <a:extLst>
                  <a:ext uri="{FF2B5EF4-FFF2-40B4-BE49-F238E27FC236}">
                    <a16:creationId xmlns:a16="http://schemas.microsoft.com/office/drawing/2014/main" id="{F9E35ABB-EA4D-1E51-92AF-077337ED69DE}"/>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104" name="Group 5103">
              <a:extLst>
                <a:ext uri="{FF2B5EF4-FFF2-40B4-BE49-F238E27FC236}">
                  <a16:creationId xmlns:a16="http://schemas.microsoft.com/office/drawing/2014/main" id="{89F7D894-EED0-8E5C-0E43-33F26A0F79F3}"/>
                </a:ext>
              </a:extLst>
            </p:cNvPr>
            <p:cNvGrpSpPr/>
            <p:nvPr/>
          </p:nvGrpSpPr>
          <p:grpSpPr>
            <a:xfrm>
              <a:off x="10865420" y="2698042"/>
              <a:ext cx="764440" cy="402614"/>
              <a:chOff x="7971457" y="3351285"/>
              <a:chExt cx="1172687" cy="652208"/>
            </a:xfrm>
          </p:grpSpPr>
          <p:grpSp>
            <p:nvGrpSpPr>
              <p:cNvPr id="5266" name="Group 5265">
                <a:extLst>
                  <a:ext uri="{FF2B5EF4-FFF2-40B4-BE49-F238E27FC236}">
                    <a16:creationId xmlns:a16="http://schemas.microsoft.com/office/drawing/2014/main" id="{15D6DA31-227C-AC17-2DD2-2A37898731A5}"/>
                  </a:ext>
                </a:extLst>
              </p:cNvPr>
              <p:cNvGrpSpPr>
                <a:grpSpLocks noChangeAspect="1"/>
              </p:cNvGrpSpPr>
              <p:nvPr/>
            </p:nvGrpSpPr>
            <p:grpSpPr>
              <a:xfrm>
                <a:off x="7971457" y="3351285"/>
                <a:ext cx="1172687" cy="652208"/>
                <a:chOff x="7694952" y="2860987"/>
                <a:chExt cx="1800210" cy="1001214"/>
              </a:xfrm>
            </p:grpSpPr>
            <p:sp>
              <p:nvSpPr>
                <p:cNvPr id="5268" name="Arc 5267">
                  <a:extLst>
                    <a:ext uri="{FF2B5EF4-FFF2-40B4-BE49-F238E27FC236}">
                      <a16:creationId xmlns:a16="http://schemas.microsoft.com/office/drawing/2014/main" id="{397B19DC-1B13-68DB-B759-E1C9907F0AD5}"/>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69" name="Arc 5268">
                  <a:extLst>
                    <a:ext uri="{FF2B5EF4-FFF2-40B4-BE49-F238E27FC236}">
                      <a16:creationId xmlns:a16="http://schemas.microsoft.com/office/drawing/2014/main" id="{6F2A24B4-00D6-24DD-A4AF-CA66E892508A}"/>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270" name="Group 5269">
                  <a:extLst>
                    <a:ext uri="{FF2B5EF4-FFF2-40B4-BE49-F238E27FC236}">
                      <a16:creationId xmlns:a16="http://schemas.microsoft.com/office/drawing/2014/main" id="{5338DFDE-0045-DC07-5A12-8877F8F370C0}"/>
                    </a:ext>
                  </a:extLst>
                </p:cNvPr>
                <p:cNvGrpSpPr/>
                <p:nvPr/>
              </p:nvGrpSpPr>
              <p:grpSpPr>
                <a:xfrm rot="20315110">
                  <a:off x="7694952" y="3178123"/>
                  <a:ext cx="1800210" cy="684078"/>
                  <a:chOff x="7691967" y="3253738"/>
                  <a:chExt cx="1800210" cy="684078"/>
                </a:xfrm>
              </p:grpSpPr>
              <p:grpSp>
                <p:nvGrpSpPr>
                  <p:cNvPr id="5271" name="Group 5270">
                    <a:extLst>
                      <a:ext uri="{FF2B5EF4-FFF2-40B4-BE49-F238E27FC236}">
                        <a16:creationId xmlns:a16="http://schemas.microsoft.com/office/drawing/2014/main" id="{6F174D5E-8656-437A-2F69-DF3CDC19725E}"/>
                      </a:ext>
                    </a:extLst>
                  </p:cNvPr>
                  <p:cNvGrpSpPr/>
                  <p:nvPr/>
                </p:nvGrpSpPr>
                <p:grpSpPr>
                  <a:xfrm>
                    <a:off x="7691967" y="3554306"/>
                    <a:ext cx="190500" cy="194734"/>
                    <a:chOff x="7738533" y="3702473"/>
                    <a:chExt cx="190500" cy="194734"/>
                  </a:xfrm>
                </p:grpSpPr>
                <p:sp>
                  <p:nvSpPr>
                    <p:cNvPr id="5285" name="Oval 5284">
                      <a:extLst>
                        <a:ext uri="{FF2B5EF4-FFF2-40B4-BE49-F238E27FC236}">
                          <a16:creationId xmlns:a16="http://schemas.microsoft.com/office/drawing/2014/main" id="{73E03F9B-680D-EB30-65AE-D03E122D1EA4}"/>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86" name="Oval 5285">
                      <a:extLst>
                        <a:ext uri="{FF2B5EF4-FFF2-40B4-BE49-F238E27FC236}">
                          <a16:creationId xmlns:a16="http://schemas.microsoft.com/office/drawing/2014/main" id="{5C8DA734-1274-5513-438B-17F47158E3E8}"/>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87" name="Oval 5286">
                      <a:extLst>
                        <a:ext uri="{FF2B5EF4-FFF2-40B4-BE49-F238E27FC236}">
                          <a16:creationId xmlns:a16="http://schemas.microsoft.com/office/drawing/2014/main" id="{AB74D167-B6CA-EE84-FE4C-D0B9ED629B0B}"/>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272" name="Group 5271">
                    <a:extLst>
                      <a:ext uri="{FF2B5EF4-FFF2-40B4-BE49-F238E27FC236}">
                        <a16:creationId xmlns:a16="http://schemas.microsoft.com/office/drawing/2014/main" id="{04FDE769-E56D-6BE2-EE8E-ED0C11175C34}"/>
                      </a:ext>
                    </a:extLst>
                  </p:cNvPr>
                  <p:cNvGrpSpPr/>
                  <p:nvPr/>
                </p:nvGrpSpPr>
                <p:grpSpPr>
                  <a:xfrm>
                    <a:off x="8111067" y="3511973"/>
                    <a:ext cx="135467" cy="182033"/>
                    <a:chOff x="8022167" y="3495040"/>
                    <a:chExt cx="135467" cy="182033"/>
                  </a:xfrm>
                </p:grpSpPr>
                <p:sp>
                  <p:nvSpPr>
                    <p:cNvPr id="5283" name="Oval 5282">
                      <a:extLst>
                        <a:ext uri="{FF2B5EF4-FFF2-40B4-BE49-F238E27FC236}">
                          <a16:creationId xmlns:a16="http://schemas.microsoft.com/office/drawing/2014/main" id="{780171FE-BEE0-95D1-7348-080787E352A0}"/>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84" name="Oval 5283">
                      <a:extLst>
                        <a:ext uri="{FF2B5EF4-FFF2-40B4-BE49-F238E27FC236}">
                          <a16:creationId xmlns:a16="http://schemas.microsoft.com/office/drawing/2014/main" id="{D02010A7-9B9B-0B04-E45F-AE34C11A2AA3}"/>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273" name="Oval 5272">
                    <a:extLst>
                      <a:ext uri="{FF2B5EF4-FFF2-40B4-BE49-F238E27FC236}">
                        <a16:creationId xmlns:a16="http://schemas.microsoft.com/office/drawing/2014/main" id="{F1A1D44C-54A2-DAA5-121C-18116CC64DAD}"/>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274" name="Group 5273">
                    <a:extLst>
                      <a:ext uri="{FF2B5EF4-FFF2-40B4-BE49-F238E27FC236}">
                        <a16:creationId xmlns:a16="http://schemas.microsoft.com/office/drawing/2014/main" id="{831B0580-B2D5-B58A-A8CD-F4B6ECC8FC7C}"/>
                      </a:ext>
                    </a:extLst>
                  </p:cNvPr>
                  <p:cNvGrpSpPr/>
                  <p:nvPr/>
                </p:nvGrpSpPr>
                <p:grpSpPr>
                  <a:xfrm>
                    <a:off x="8602136" y="3253738"/>
                    <a:ext cx="207433" cy="194734"/>
                    <a:chOff x="8170334" y="3854872"/>
                    <a:chExt cx="207433" cy="194734"/>
                  </a:xfrm>
                </p:grpSpPr>
                <p:sp>
                  <p:nvSpPr>
                    <p:cNvPr id="5279" name="Oval 5278">
                      <a:extLst>
                        <a:ext uri="{FF2B5EF4-FFF2-40B4-BE49-F238E27FC236}">
                          <a16:creationId xmlns:a16="http://schemas.microsoft.com/office/drawing/2014/main" id="{2392F0B9-701B-F2B5-C5D1-878FCD8EE18F}"/>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80" name="Oval 5279">
                      <a:extLst>
                        <a:ext uri="{FF2B5EF4-FFF2-40B4-BE49-F238E27FC236}">
                          <a16:creationId xmlns:a16="http://schemas.microsoft.com/office/drawing/2014/main" id="{05B2AA02-80BF-1AF3-D2A1-63C41EA5857F}"/>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81" name="Oval 5280">
                      <a:extLst>
                        <a:ext uri="{FF2B5EF4-FFF2-40B4-BE49-F238E27FC236}">
                          <a16:creationId xmlns:a16="http://schemas.microsoft.com/office/drawing/2014/main" id="{0AB86217-D211-FDF0-6345-95A0083ED211}"/>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82" name="Oval 5281">
                      <a:extLst>
                        <a:ext uri="{FF2B5EF4-FFF2-40B4-BE49-F238E27FC236}">
                          <a16:creationId xmlns:a16="http://schemas.microsoft.com/office/drawing/2014/main" id="{AB873C65-FF7B-3F74-2707-E438A0FEB193}"/>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275" name="TextBox 5274">
                    <a:extLst>
                      <a:ext uri="{FF2B5EF4-FFF2-40B4-BE49-F238E27FC236}">
                        <a16:creationId xmlns:a16="http://schemas.microsoft.com/office/drawing/2014/main" id="{0D144AE7-8C08-6A0F-945C-32D46E0378A5}"/>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276" name="Straight Connector 5275">
                    <a:extLst>
                      <a:ext uri="{FF2B5EF4-FFF2-40B4-BE49-F238E27FC236}">
                        <a16:creationId xmlns:a16="http://schemas.microsoft.com/office/drawing/2014/main" id="{61854BB4-F288-4EF0-6D40-9AAEDB247D3E}"/>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277" name="Straight Connector 5276">
                    <a:extLst>
                      <a:ext uri="{FF2B5EF4-FFF2-40B4-BE49-F238E27FC236}">
                        <a16:creationId xmlns:a16="http://schemas.microsoft.com/office/drawing/2014/main" id="{10A186E4-0C86-D837-79FC-273FB155954A}"/>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278" name="Straight Connector 5277">
                    <a:extLst>
                      <a:ext uri="{FF2B5EF4-FFF2-40B4-BE49-F238E27FC236}">
                        <a16:creationId xmlns:a16="http://schemas.microsoft.com/office/drawing/2014/main" id="{27BFC73E-DCFB-4CFC-60C0-AE9D57203F40}"/>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267" name="Cross 5266">
                <a:extLst>
                  <a:ext uri="{FF2B5EF4-FFF2-40B4-BE49-F238E27FC236}">
                    <a16:creationId xmlns:a16="http://schemas.microsoft.com/office/drawing/2014/main" id="{32EBA070-EC77-0490-72A9-00C6FFD12826}"/>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105" name="Group 5104">
              <a:extLst>
                <a:ext uri="{FF2B5EF4-FFF2-40B4-BE49-F238E27FC236}">
                  <a16:creationId xmlns:a16="http://schemas.microsoft.com/office/drawing/2014/main" id="{E5A0FCE2-740E-06D4-FB86-BB6D77A94CBD}"/>
                </a:ext>
              </a:extLst>
            </p:cNvPr>
            <p:cNvGrpSpPr/>
            <p:nvPr/>
          </p:nvGrpSpPr>
          <p:grpSpPr>
            <a:xfrm rot="19305018">
              <a:off x="10069794" y="2339984"/>
              <a:ext cx="764440" cy="402614"/>
              <a:chOff x="7971457" y="3351285"/>
              <a:chExt cx="1172687" cy="652208"/>
            </a:xfrm>
          </p:grpSpPr>
          <p:grpSp>
            <p:nvGrpSpPr>
              <p:cNvPr id="5244" name="Group 5243">
                <a:extLst>
                  <a:ext uri="{FF2B5EF4-FFF2-40B4-BE49-F238E27FC236}">
                    <a16:creationId xmlns:a16="http://schemas.microsoft.com/office/drawing/2014/main" id="{A01E8399-F3B7-D036-3A1E-4FBEF2C52B3A}"/>
                  </a:ext>
                </a:extLst>
              </p:cNvPr>
              <p:cNvGrpSpPr>
                <a:grpSpLocks noChangeAspect="1"/>
              </p:cNvGrpSpPr>
              <p:nvPr/>
            </p:nvGrpSpPr>
            <p:grpSpPr>
              <a:xfrm>
                <a:off x="7971457" y="3351285"/>
                <a:ext cx="1172687" cy="652208"/>
                <a:chOff x="7694952" y="2860987"/>
                <a:chExt cx="1800210" cy="1001214"/>
              </a:xfrm>
            </p:grpSpPr>
            <p:sp>
              <p:nvSpPr>
                <p:cNvPr id="5246" name="Arc 5245">
                  <a:extLst>
                    <a:ext uri="{FF2B5EF4-FFF2-40B4-BE49-F238E27FC236}">
                      <a16:creationId xmlns:a16="http://schemas.microsoft.com/office/drawing/2014/main" id="{21D80388-6B4E-B6B0-B0EB-2557226C3453}"/>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47" name="Arc 5246">
                  <a:extLst>
                    <a:ext uri="{FF2B5EF4-FFF2-40B4-BE49-F238E27FC236}">
                      <a16:creationId xmlns:a16="http://schemas.microsoft.com/office/drawing/2014/main" id="{415B17B1-94C0-9119-59D7-81385A06F6CE}"/>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248" name="Group 5247">
                  <a:extLst>
                    <a:ext uri="{FF2B5EF4-FFF2-40B4-BE49-F238E27FC236}">
                      <a16:creationId xmlns:a16="http://schemas.microsoft.com/office/drawing/2014/main" id="{C528EECA-8A9C-2131-B5C7-6EC197E9A4F2}"/>
                    </a:ext>
                  </a:extLst>
                </p:cNvPr>
                <p:cNvGrpSpPr/>
                <p:nvPr/>
              </p:nvGrpSpPr>
              <p:grpSpPr>
                <a:xfrm rot="20315110">
                  <a:off x="7694952" y="3178123"/>
                  <a:ext cx="1800210" cy="684078"/>
                  <a:chOff x="7691967" y="3253738"/>
                  <a:chExt cx="1800210" cy="684078"/>
                </a:xfrm>
              </p:grpSpPr>
              <p:grpSp>
                <p:nvGrpSpPr>
                  <p:cNvPr id="5249" name="Group 5248">
                    <a:extLst>
                      <a:ext uri="{FF2B5EF4-FFF2-40B4-BE49-F238E27FC236}">
                        <a16:creationId xmlns:a16="http://schemas.microsoft.com/office/drawing/2014/main" id="{F6C9D1D5-EDD4-50E5-8E56-50E832EFD1E1}"/>
                      </a:ext>
                    </a:extLst>
                  </p:cNvPr>
                  <p:cNvGrpSpPr/>
                  <p:nvPr/>
                </p:nvGrpSpPr>
                <p:grpSpPr>
                  <a:xfrm>
                    <a:off x="7691967" y="3554306"/>
                    <a:ext cx="190500" cy="194734"/>
                    <a:chOff x="7738533" y="3702473"/>
                    <a:chExt cx="190500" cy="194734"/>
                  </a:xfrm>
                </p:grpSpPr>
                <p:sp>
                  <p:nvSpPr>
                    <p:cNvPr id="5263" name="Oval 5262">
                      <a:extLst>
                        <a:ext uri="{FF2B5EF4-FFF2-40B4-BE49-F238E27FC236}">
                          <a16:creationId xmlns:a16="http://schemas.microsoft.com/office/drawing/2014/main" id="{E93AAD42-4104-C5A6-7694-7ADB541C3CEF}"/>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64" name="Oval 5263">
                      <a:extLst>
                        <a:ext uri="{FF2B5EF4-FFF2-40B4-BE49-F238E27FC236}">
                          <a16:creationId xmlns:a16="http://schemas.microsoft.com/office/drawing/2014/main" id="{E4B4DB61-7E74-62F0-8875-6F8C6863C308}"/>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65" name="Oval 5264">
                      <a:extLst>
                        <a:ext uri="{FF2B5EF4-FFF2-40B4-BE49-F238E27FC236}">
                          <a16:creationId xmlns:a16="http://schemas.microsoft.com/office/drawing/2014/main" id="{7298BA8D-16BA-1BC8-154F-80D155FF74A6}"/>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250" name="Group 5249">
                    <a:extLst>
                      <a:ext uri="{FF2B5EF4-FFF2-40B4-BE49-F238E27FC236}">
                        <a16:creationId xmlns:a16="http://schemas.microsoft.com/office/drawing/2014/main" id="{D38ABA81-18CB-F177-5F14-2A03D1B42BCE}"/>
                      </a:ext>
                    </a:extLst>
                  </p:cNvPr>
                  <p:cNvGrpSpPr/>
                  <p:nvPr/>
                </p:nvGrpSpPr>
                <p:grpSpPr>
                  <a:xfrm>
                    <a:off x="8111067" y="3511973"/>
                    <a:ext cx="135467" cy="182033"/>
                    <a:chOff x="8022167" y="3495040"/>
                    <a:chExt cx="135467" cy="182033"/>
                  </a:xfrm>
                </p:grpSpPr>
                <p:sp>
                  <p:nvSpPr>
                    <p:cNvPr id="5261" name="Oval 5260">
                      <a:extLst>
                        <a:ext uri="{FF2B5EF4-FFF2-40B4-BE49-F238E27FC236}">
                          <a16:creationId xmlns:a16="http://schemas.microsoft.com/office/drawing/2014/main" id="{58E78F8C-0A90-2E84-02D5-61805ED41FA7}"/>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62" name="Oval 5261">
                      <a:extLst>
                        <a:ext uri="{FF2B5EF4-FFF2-40B4-BE49-F238E27FC236}">
                          <a16:creationId xmlns:a16="http://schemas.microsoft.com/office/drawing/2014/main" id="{6B26DD4F-D189-E242-15FD-AA7E7C743AF0}"/>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251" name="Oval 5250">
                    <a:extLst>
                      <a:ext uri="{FF2B5EF4-FFF2-40B4-BE49-F238E27FC236}">
                        <a16:creationId xmlns:a16="http://schemas.microsoft.com/office/drawing/2014/main" id="{81BD7ACD-1168-A27C-5AB9-EA5B98D27DC0}"/>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252" name="Group 5251">
                    <a:extLst>
                      <a:ext uri="{FF2B5EF4-FFF2-40B4-BE49-F238E27FC236}">
                        <a16:creationId xmlns:a16="http://schemas.microsoft.com/office/drawing/2014/main" id="{979EFA8D-837A-04C8-749C-B3763ADA528B}"/>
                      </a:ext>
                    </a:extLst>
                  </p:cNvPr>
                  <p:cNvGrpSpPr/>
                  <p:nvPr/>
                </p:nvGrpSpPr>
                <p:grpSpPr>
                  <a:xfrm>
                    <a:off x="8602136" y="3253738"/>
                    <a:ext cx="207433" cy="194734"/>
                    <a:chOff x="8170334" y="3854872"/>
                    <a:chExt cx="207433" cy="194734"/>
                  </a:xfrm>
                </p:grpSpPr>
                <p:sp>
                  <p:nvSpPr>
                    <p:cNvPr id="5257" name="Oval 5256">
                      <a:extLst>
                        <a:ext uri="{FF2B5EF4-FFF2-40B4-BE49-F238E27FC236}">
                          <a16:creationId xmlns:a16="http://schemas.microsoft.com/office/drawing/2014/main" id="{755CBEE0-2D3D-005A-8330-A25CF4C5749A}"/>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58" name="Oval 5257">
                      <a:extLst>
                        <a:ext uri="{FF2B5EF4-FFF2-40B4-BE49-F238E27FC236}">
                          <a16:creationId xmlns:a16="http://schemas.microsoft.com/office/drawing/2014/main" id="{C5A4D543-C9A3-8484-AE52-8F1C2E8C9AE5}"/>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59" name="Oval 5258">
                      <a:extLst>
                        <a:ext uri="{FF2B5EF4-FFF2-40B4-BE49-F238E27FC236}">
                          <a16:creationId xmlns:a16="http://schemas.microsoft.com/office/drawing/2014/main" id="{D62975B2-2BB0-F8B1-DEA5-3642672EAC74}"/>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60" name="Oval 5259">
                      <a:extLst>
                        <a:ext uri="{FF2B5EF4-FFF2-40B4-BE49-F238E27FC236}">
                          <a16:creationId xmlns:a16="http://schemas.microsoft.com/office/drawing/2014/main" id="{08076C80-14EC-0895-79D9-46D65764CDCD}"/>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253" name="TextBox 5252">
                    <a:extLst>
                      <a:ext uri="{FF2B5EF4-FFF2-40B4-BE49-F238E27FC236}">
                        <a16:creationId xmlns:a16="http://schemas.microsoft.com/office/drawing/2014/main" id="{0AE1D673-7DD1-FAB6-636E-CB83000FE2EC}"/>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254" name="Straight Connector 5253">
                    <a:extLst>
                      <a:ext uri="{FF2B5EF4-FFF2-40B4-BE49-F238E27FC236}">
                        <a16:creationId xmlns:a16="http://schemas.microsoft.com/office/drawing/2014/main" id="{60A5E874-637D-54DA-E7B8-2EED13E06FF3}"/>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255" name="Straight Connector 5254">
                    <a:extLst>
                      <a:ext uri="{FF2B5EF4-FFF2-40B4-BE49-F238E27FC236}">
                        <a16:creationId xmlns:a16="http://schemas.microsoft.com/office/drawing/2014/main" id="{3193CC49-9C9B-42A2-4277-764A48B865DB}"/>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256" name="Straight Connector 5255">
                    <a:extLst>
                      <a:ext uri="{FF2B5EF4-FFF2-40B4-BE49-F238E27FC236}">
                        <a16:creationId xmlns:a16="http://schemas.microsoft.com/office/drawing/2014/main" id="{4EB103AD-1A2F-0E99-B8D0-9CA10E3AE02E}"/>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245" name="Cross 5244">
                <a:extLst>
                  <a:ext uri="{FF2B5EF4-FFF2-40B4-BE49-F238E27FC236}">
                    <a16:creationId xmlns:a16="http://schemas.microsoft.com/office/drawing/2014/main" id="{A5F84046-3F62-CA6F-5532-DC73E8A6957C}"/>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106" name="Group 5105">
              <a:extLst>
                <a:ext uri="{FF2B5EF4-FFF2-40B4-BE49-F238E27FC236}">
                  <a16:creationId xmlns:a16="http://schemas.microsoft.com/office/drawing/2014/main" id="{B8328EB6-84CE-A2F0-450A-DD3676AF4683}"/>
                </a:ext>
              </a:extLst>
            </p:cNvPr>
            <p:cNvGrpSpPr/>
            <p:nvPr/>
          </p:nvGrpSpPr>
          <p:grpSpPr>
            <a:xfrm rot="350176">
              <a:off x="10845121" y="2903878"/>
              <a:ext cx="764440" cy="402614"/>
              <a:chOff x="7971457" y="3351285"/>
              <a:chExt cx="1172687" cy="652208"/>
            </a:xfrm>
          </p:grpSpPr>
          <p:grpSp>
            <p:nvGrpSpPr>
              <p:cNvPr id="5222" name="Group 5221">
                <a:extLst>
                  <a:ext uri="{FF2B5EF4-FFF2-40B4-BE49-F238E27FC236}">
                    <a16:creationId xmlns:a16="http://schemas.microsoft.com/office/drawing/2014/main" id="{E48C6BAB-AAF8-80B2-00F9-2772F78A9E53}"/>
                  </a:ext>
                </a:extLst>
              </p:cNvPr>
              <p:cNvGrpSpPr>
                <a:grpSpLocks noChangeAspect="1"/>
              </p:cNvGrpSpPr>
              <p:nvPr/>
            </p:nvGrpSpPr>
            <p:grpSpPr>
              <a:xfrm>
                <a:off x="7971457" y="3351285"/>
                <a:ext cx="1172687" cy="652208"/>
                <a:chOff x="7694952" y="2860987"/>
                <a:chExt cx="1800210" cy="1001214"/>
              </a:xfrm>
            </p:grpSpPr>
            <p:sp>
              <p:nvSpPr>
                <p:cNvPr id="5224" name="Arc 5223">
                  <a:extLst>
                    <a:ext uri="{FF2B5EF4-FFF2-40B4-BE49-F238E27FC236}">
                      <a16:creationId xmlns:a16="http://schemas.microsoft.com/office/drawing/2014/main" id="{2F2678AD-87AB-D7CF-D73A-65EB3D3B21D4}"/>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25" name="Arc 5224">
                  <a:extLst>
                    <a:ext uri="{FF2B5EF4-FFF2-40B4-BE49-F238E27FC236}">
                      <a16:creationId xmlns:a16="http://schemas.microsoft.com/office/drawing/2014/main" id="{298BFF9D-3F11-3F01-3ECC-11DDA83ABD0D}"/>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226" name="Group 5225">
                  <a:extLst>
                    <a:ext uri="{FF2B5EF4-FFF2-40B4-BE49-F238E27FC236}">
                      <a16:creationId xmlns:a16="http://schemas.microsoft.com/office/drawing/2014/main" id="{291AFF10-9F46-4960-C461-8FE49B8787DE}"/>
                    </a:ext>
                  </a:extLst>
                </p:cNvPr>
                <p:cNvGrpSpPr/>
                <p:nvPr/>
              </p:nvGrpSpPr>
              <p:grpSpPr>
                <a:xfrm rot="20315110">
                  <a:off x="7694952" y="3178123"/>
                  <a:ext cx="1800210" cy="684078"/>
                  <a:chOff x="7691967" y="3253738"/>
                  <a:chExt cx="1800210" cy="684078"/>
                </a:xfrm>
              </p:grpSpPr>
              <p:grpSp>
                <p:nvGrpSpPr>
                  <p:cNvPr id="5227" name="Group 5226">
                    <a:extLst>
                      <a:ext uri="{FF2B5EF4-FFF2-40B4-BE49-F238E27FC236}">
                        <a16:creationId xmlns:a16="http://schemas.microsoft.com/office/drawing/2014/main" id="{46826A18-C971-FB8D-73C3-71053E0179F8}"/>
                      </a:ext>
                    </a:extLst>
                  </p:cNvPr>
                  <p:cNvGrpSpPr/>
                  <p:nvPr/>
                </p:nvGrpSpPr>
                <p:grpSpPr>
                  <a:xfrm>
                    <a:off x="7691967" y="3554306"/>
                    <a:ext cx="190500" cy="194734"/>
                    <a:chOff x="7738533" y="3702473"/>
                    <a:chExt cx="190500" cy="194734"/>
                  </a:xfrm>
                </p:grpSpPr>
                <p:sp>
                  <p:nvSpPr>
                    <p:cNvPr id="5241" name="Oval 5240">
                      <a:extLst>
                        <a:ext uri="{FF2B5EF4-FFF2-40B4-BE49-F238E27FC236}">
                          <a16:creationId xmlns:a16="http://schemas.microsoft.com/office/drawing/2014/main" id="{AF6DF0E3-AE9E-F857-6879-E7F22CA063CB}"/>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42" name="Oval 5241">
                      <a:extLst>
                        <a:ext uri="{FF2B5EF4-FFF2-40B4-BE49-F238E27FC236}">
                          <a16:creationId xmlns:a16="http://schemas.microsoft.com/office/drawing/2014/main" id="{7E9D50CA-C7FA-E8E7-9823-7061BB5AC858}"/>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43" name="Oval 5242">
                      <a:extLst>
                        <a:ext uri="{FF2B5EF4-FFF2-40B4-BE49-F238E27FC236}">
                          <a16:creationId xmlns:a16="http://schemas.microsoft.com/office/drawing/2014/main" id="{6DC463AE-9A1D-49E4-A6CB-03485E68C0F8}"/>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228" name="Group 5227">
                    <a:extLst>
                      <a:ext uri="{FF2B5EF4-FFF2-40B4-BE49-F238E27FC236}">
                        <a16:creationId xmlns:a16="http://schemas.microsoft.com/office/drawing/2014/main" id="{A320F5E5-598E-C873-2D88-3B7EAE95258C}"/>
                      </a:ext>
                    </a:extLst>
                  </p:cNvPr>
                  <p:cNvGrpSpPr/>
                  <p:nvPr/>
                </p:nvGrpSpPr>
                <p:grpSpPr>
                  <a:xfrm>
                    <a:off x="8111067" y="3511973"/>
                    <a:ext cx="135467" cy="182033"/>
                    <a:chOff x="8022167" y="3495040"/>
                    <a:chExt cx="135467" cy="182033"/>
                  </a:xfrm>
                </p:grpSpPr>
                <p:sp>
                  <p:nvSpPr>
                    <p:cNvPr id="5239" name="Oval 5238">
                      <a:extLst>
                        <a:ext uri="{FF2B5EF4-FFF2-40B4-BE49-F238E27FC236}">
                          <a16:creationId xmlns:a16="http://schemas.microsoft.com/office/drawing/2014/main" id="{0E93376F-A4E4-2748-4A64-01ADC6A1EB37}"/>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40" name="Oval 5239">
                      <a:extLst>
                        <a:ext uri="{FF2B5EF4-FFF2-40B4-BE49-F238E27FC236}">
                          <a16:creationId xmlns:a16="http://schemas.microsoft.com/office/drawing/2014/main" id="{0A867659-D98D-5936-5C25-1E6C7F278EDA}"/>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229" name="Oval 5228">
                    <a:extLst>
                      <a:ext uri="{FF2B5EF4-FFF2-40B4-BE49-F238E27FC236}">
                        <a16:creationId xmlns:a16="http://schemas.microsoft.com/office/drawing/2014/main" id="{64EDBBB6-6B51-87CC-182A-A6C3056ADA9F}"/>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230" name="Group 5229">
                    <a:extLst>
                      <a:ext uri="{FF2B5EF4-FFF2-40B4-BE49-F238E27FC236}">
                        <a16:creationId xmlns:a16="http://schemas.microsoft.com/office/drawing/2014/main" id="{587854C7-E519-7AA8-0E25-41523C30BAB3}"/>
                      </a:ext>
                    </a:extLst>
                  </p:cNvPr>
                  <p:cNvGrpSpPr/>
                  <p:nvPr/>
                </p:nvGrpSpPr>
                <p:grpSpPr>
                  <a:xfrm>
                    <a:off x="8602136" y="3253738"/>
                    <a:ext cx="207433" cy="194734"/>
                    <a:chOff x="8170334" y="3854872"/>
                    <a:chExt cx="207433" cy="194734"/>
                  </a:xfrm>
                </p:grpSpPr>
                <p:sp>
                  <p:nvSpPr>
                    <p:cNvPr id="5235" name="Oval 5234">
                      <a:extLst>
                        <a:ext uri="{FF2B5EF4-FFF2-40B4-BE49-F238E27FC236}">
                          <a16:creationId xmlns:a16="http://schemas.microsoft.com/office/drawing/2014/main" id="{ADD345C4-03E4-D2E4-5B62-C3F7FCFB26E5}"/>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36" name="Oval 5235">
                      <a:extLst>
                        <a:ext uri="{FF2B5EF4-FFF2-40B4-BE49-F238E27FC236}">
                          <a16:creationId xmlns:a16="http://schemas.microsoft.com/office/drawing/2014/main" id="{C4FCB5FC-5AD1-1E1B-FE85-370DAE89C626}"/>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37" name="Oval 5236">
                      <a:extLst>
                        <a:ext uri="{FF2B5EF4-FFF2-40B4-BE49-F238E27FC236}">
                          <a16:creationId xmlns:a16="http://schemas.microsoft.com/office/drawing/2014/main" id="{3F55D7D2-290D-BC63-D8D2-48647A8386C1}"/>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38" name="Oval 5237">
                      <a:extLst>
                        <a:ext uri="{FF2B5EF4-FFF2-40B4-BE49-F238E27FC236}">
                          <a16:creationId xmlns:a16="http://schemas.microsoft.com/office/drawing/2014/main" id="{61AA6B06-EE24-17B2-DDBC-C1B7AEC64800}"/>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231" name="TextBox 5230">
                    <a:extLst>
                      <a:ext uri="{FF2B5EF4-FFF2-40B4-BE49-F238E27FC236}">
                        <a16:creationId xmlns:a16="http://schemas.microsoft.com/office/drawing/2014/main" id="{703BDD4C-2F57-3734-F07F-3FB931329DF4}"/>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232" name="Straight Connector 5231">
                    <a:extLst>
                      <a:ext uri="{FF2B5EF4-FFF2-40B4-BE49-F238E27FC236}">
                        <a16:creationId xmlns:a16="http://schemas.microsoft.com/office/drawing/2014/main" id="{C222E9DA-EAA4-E840-8719-670529187B23}"/>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233" name="Straight Connector 5232">
                    <a:extLst>
                      <a:ext uri="{FF2B5EF4-FFF2-40B4-BE49-F238E27FC236}">
                        <a16:creationId xmlns:a16="http://schemas.microsoft.com/office/drawing/2014/main" id="{6012BDB4-24D1-873D-0706-45D929EEE194}"/>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234" name="Straight Connector 5233">
                    <a:extLst>
                      <a:ext uri="{FF2B5EF4-FFF2-40B4-BE49-F238E27FC236}">
                        <a16:creationId xmlns:a16="http://schemas.microsoft.com/office/drawing/2014/main" id="{F1318AF5-0A77-A10F-0348-F5F61E1A5367}"/>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223" name="Cross 5222">
                <a:extLst>
                  <a:ext uri="{FF2B5EF4-FFF2-40B4-BE49-F238E27FC236}">
                    <a16:creationId xmlns:a16="http://schemas.microsoft.com/office/drawing/2014/main" id="{1FB0F4A6-F629-3045-0E1E-30CD486B5E61}"/>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107" name="Group 5106">
              <a:extLst>
                <a:ext uri="{FF2B5EF4-FFF2-40B4-BE49-F238E27FC236}">
                  <a16:creationId xmlns:a16="http://schemas.microsoft.com/office/drawing/2014/main" id="{51158743-49FE-654C-1D70-78AD3C3A01BE}"/>
                </a:ext>
              </a:extLst>
            </p:cNvPr>
            <p:cNvGrpSpPr/>
            <p:nvPr/>
          </p:nvGrpSpPr>
          <p:grpSpPr>
            <a:xfrm rot="12695512">
              <a:off x="9458776" y="2864827"/>
              <a:ext cx="764440" cy="402614"/>
              <a:chOff x="7971457" y="3351285"/>
              <a:chExt cx="1172687" cy="652208"/>
            </a:xfrm>
          </p:grpSpPr>
          <p:grpSp>
            <p:nvGrpSpPr>
              <p:cNvPr id="5200" name="Group 5199">
                <a:extLst>
                  <a:ext uri="{FF2B5EF4-FFF2-40B4-BE49-F238E27FC236}">
                    <a16:creationId xmlns:a16="http://schemas.microsoft.com/office/drawing/2014/main" id="{37E9F4D1-D550-7D6C-4986-9365B0C8709E}"/>
                  </a:ext>
                </a:extLst>
              </p:cNvPr>
              <p:cNvGrpSpPr>
                <a:grpSpLocks noChangeAspect="1"/>
              </p:cNvGrpSpPr>
              <p:nvPr/>
            </p:nvGrpSpPr>
            <p:grpSpPr>
              <a:xfrm>
                <a:off x="7971457" y="3351285"/>
                <a:ext cx="1172687" cy="652208"/>
                <a:chOff x="7694952" y="2860987"/>
                <a:chExt cx="1800210" cy="1001214"/>
              </a:xfrm>
            </p:grpSpPr>
            <p:sp>
              <p:nvSpPr>
                <p:cNvPr id="5202" name="Arc 5201">
                  <a:extLst>
                    <a:ext uri="{FF2B5EF4-FFF2-40B4-BE49-F238E27FC236}">
                      <a16:creationId xmlns:a16="http://schemas.microsoft.com/office/drawing/2014/main" id="{0CDA3361-DE09-C831-C1DF-8FCA47E4A5A7}"/>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03" name="Arc 5202">
                  <a:extLst>
                    <a:ext uri="{FF2B5EF4-FFF2-40B4-BE49-F238E27FC236}">
                      <a16:creationId xmlns:a16="http://schemas.microsoft.com/office/drawing/2014/main" id="{E23A0A2B-BB8C-D48C-051A-B84218511D5E}"/>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204" name="Group 5203">
                  <a:extLst>
                    <a:ext uri="{FF2B5EF4-FFF2-40B4-BE49-F238E27FC236}">
                      <a16:creationId xmlns:a16="http://schemas.microsoft.com/office/drawing/2014/main" id="{51F18958-7DC9-A1EE-EEDB-5897FEE388FE}"/>
                    </a:ext>
                  </a:extLst>
                </p:cNvPr>
                <p:cNvGrpSpPr/>
                <p:nvPr/>
              </p:nvGrpSpPr>
              <p:grpSpPr>
                <a:xfrm rot="20315110">
                  <a:off x="7694952" y="3178123"/>
                  <a:ext cx="1800210" cy="684078"/>
                  <a:chOff x="7691967" y="3253738"/>
                  <a:chExt cx="1800210" cy="684078"/>
                </a:xfrm>
              </p:grpSpPr>
              <p:grpSp>
                <p:nvGrpSpPr>
                  <p:cNvPr id="5205" name="Group 5204">
                    <a:extLst>
                      <a:ext uri="{FF2B5EF4-FFF2-40B4-BE49-F238E27FC236}">
                        <a16:creationId xmlns:a16="http://schemas.microsoft.com/office/drawing/2014/main" id="{D4C9D9B4-0BD8-CCEF-94A8-5A749B2A1266}"/>
                      </a:ext>
                    </a:extLst>
                  </p:cNvPr>
                  <p:cNvGrpSpPr/>
                  <p:nvPr/>
                </p:nvGrpSpPr>
                <p:grpSpPr>
                  <a:xfrm>
                    <a:off x="7691967" y="3554306"/>
                    <a:ext cx="190500" cy="194734"/>
                    <a:chOff x="7738533" y="3702473"/>
                    <a:chExt cx="190500" cy="194734"/>
                  </a:xfrm>
                </p:grpSpPr>
                <p:sp>
                  <p:nvSpPr>
                    <p:cNvPr id="5219" name="Oval 5218">
                      <a:extLst>
                        <a:ext uri="{FF2B5EF4-FFF2-40B4-BE49-F238E27FC236}">
                          <a16:creationId xmlns:a16="http://schemas.microsoft.com/office/drawing/2014/main" id="{D88A6C0B-FDC2-7115-966C-11C8071A00A1}"/>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20" name="Oval 5219">
                      <a:extLst>
                        <a:ext uri="{FF2B5EF4-FFF2-40B4-BE49-F238E27FC236}">
                          <a16:creationId xmlns:a16="http://schemas.microsoft.com/office/drawing/2014/main" id="{5FF59109-8FE4-D85E-D081-C651070F4F98}"/>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21" name="Oval 5220">
                      <a:extLst>
                        <a:ext uri="{FF2B5EF4-FFF2-40B4-BE49-F238E27FC236}">
                          <a16:creationId xmlns:a16="http://schemas.microsoft.com/office/drawing/2014/main" id="{7BF9ED6F-03FC-2524-5C2B-843C39FAB833}"/>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206" name="Group 5205">
                    <a:extLst>
                      <a:ext uri="{FF2B5EF4-FFF2-40B4-BE49-F238E27FC236}">
                        <a16:creationId xmlns:a16="http://schemas.microsoft.com/office/drawing/2014/main" id="{F433BC50-665A-8DAD-2C38-DAFE7F5D59B8}"/>
                      </a:ext>
                    </a:extLst>
                  </p:cNvPr>
                  <p:cNvGrpSpPr/>
                  <p:nvPr/>
                </p:nvGrpSpPr>
                <p:grpSpPr>
                  <a:xfrm>
                    <a:off x="8111067" y="3511973"/>
                    <a:ext cx="135467" cy="182033"/>
                    <a:chOff x="8022167" y="3495040"/>
                    <a:chExt cx="135467" cy="182033"/>
                  </a:xfrm>
                </p:grpSpPr>
                <p:sp>
                  <p:nvSpPr>
                    <p:cNvPr id="5217" name="Oval 5216">
                      <a:extLst>
                        <a:ext uri="{FF2B5EF4-FFF2-40B4-BE49-F238E27FC236}">
                          <a16:creationId xmlns:a16="http://schemas.microsoft.com/office/drawing/2014/main" id="{88CB4A2C-ACCF-BDCE-B123-D29EE511C384}"/>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18" name="Oval 5217">
                      <a:extLst>
                        <a:ext uri="{FF2B5EF4-FFF2-40B4-BE49-F238E27FC236}">
                          <a16:creationId xmlns:a16="http://schemas.microsoft.com/office/drawing/2014/main" id="{A7082FB4-4AB9-B097-1924-9DC92EAEB551}"/>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207" name="Oval 5206">
                    <a:extLst>
                      <a:ext uri="{FF2B5EF4-FFF2-40B4-BE49-F238E27FC236}">
                        <a16:creationId xmlns:a16="http://schemas.microsoft.com/office/drawing/2014/main" id="{6044C2F2-046F-3BD0-5A5E-BB4F556B7D0E}"/>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208" name="Group 5207">
                    <a:extLst>
                      <a:ext uri="{FF2B5EF4-FFF2-40B4-BE49-F238E27FC236}">
                        <a16:creationId xmlns:a16="http://schemas.microsoft.com/office/drawing/2014/main" id="{CEDC1EC3-4EF7-854F-523C-2DA6F38FBF62}"/>
                      </a:ext>
                    </a:extLst>
                  </p:cNvPr>
                  <p:cNvGrpSpPr/>
                  <p:nvPr/>
                </p:nvGrpSpPr>
                <p:grpSpPr>
                  <a:xfrm>
                    <a:off x="8602136" y="3253738"/>
                    <a:ext cx="207433" cy="194734"/>
                    <a:chOff x="8170334" y="3854872"/>
                    <a:chExt cx="207433" cy="194734"/>
                  </a:xfrm>
                </p:grpSpPr>
                <p:sp>
                  <p:nvSpPr>
                    <p:cNvPr id="5213" name="Oval 5212">
                      <a:extLst>
                        <a:ext uri="{FF2B5EF4-FFF2-40B4-BE49-F238E27FC236}">
                          <a16:creationId xmlns:a16="http://schemas.microsoft.com/office/drawing/2014/main" id="{68602D69-3CC3-1E56-C321-CCCB96BEF764}"/>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14" name="Oval 5213">
                      <a:extLst>
                        <a:ext uri="{FF2B5EF4-FFF2-40B4-BE49-F238E27FC236}">
                          <a16:creationId xmlns:a16="http://schemas.microsoft.com/office/drawing/2014/main" id="{B74C6807-982A-44B8-FF55-BF1B90D51DB7}"/>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15" name="Oval 5214">
                      <a:extLst>
                        <a:ext uri="{FF2B5EF4-FFF2-40B4-BE49-F238E27FC236}">
                          <a16:creationId xmlns:a16="http://schemas.microsoft.com/office/drawing/2014/main" id="{13A0D00D-0072-89DB-F30F-FE4DC22ACA56}"/>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216" name="Oval 5215">
                      <a:extLst>
                        <a:ext uri="{FF2B5EF4-FFF2-40B4-BE49-F238E27FC236}">
                          <a16:creationId xmlns:a16="http://schemas.microsoft.com/office/drawing/2014/main" id="{63B6D432-5B16-9E78-5275-DBF2CA8DD3B0}"/>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209" name="TextBox 5208">
                    <a:extLst>
                      <a:ext uri="{FF2B5EF4-FFF2-40B4-BE49-F238E27FC236}">
                        <a16:creationId xmlns:a16="http://schemas.microsoft.com/office/drawing/2014/main" id="{F480A92F-21A4-031F-856D-5C8898256A6A}"/>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210" name="Straight Connector 5209">
                    <a:extLst>
                      <a:ext uri="{FF2B5EF4-FFF2-40B4-BE49-F238E27FC236}">
                        <a16:creationId xmlns:a16="http://schemas.microsoft.com/office/drawing/2014/main" id="{B1368C26-ACB8-79C6-06A6-7438CAF2D871}"/>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211" name="Straight Connector 5210">
                    <a:extLst>
                      <a:ext uri="{FF2B5EF4-FFF2-40B4-BE49-F238E27FC236}">
                        <a16:creationId xmlns:a16="http://schemas.microsoft.com/office/drawing/2014/main" id="{4ADC0BD5-DFAB-69A3-A598-31E6700D8452}"/>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212" name="Straight Connector 5211">
                    <a:extLst>
                      <a:ext uri="{FF2B5EF4-FFF2-40B4-BE49-F238E27FC236}">
                        <a16:creationId xmlns:a16="http://schemas.microsoft.com/office/drawing/2014/main" id="{DBE98E32-AD9A-4751-8587-EADF0DD62E4F}"/>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201" name="Cross 5200">
                <a:extLst>
                  <a:ext uri="{FF2B5EF4-FFF2-40B4-BE49-F238E27FC236}">
                    <a16:creationId xmlns:a16="http://schemas.microsoft.com/office/drawing/2014/main" id="{1C6E7323-92E2-3F8D-EEA9-9D4D56293DF0}"/>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108" name="Group 5107">
              <a:extLst>
                <a:ext uri="{FF2B5EF4-FFF2-40B4-BE49-F238E27FC236}">
                  <a16:creationId xmlns:a16="http://schemas.microsoft.com/office/drawing/2014/main" id="{14D766A8-DDA0-64E9-E488-14B141B5041A}"/>
                </a:ext>
              </a:extLst>
            </p:cNvPr>
            <p:cNvGrpSpPr/>
            <p:nvPr/>
          </p:nvGrpSpPr>
          <p:grpSpPr>
            <a:xfrm rot="18261522" flipH="1">
              <a:off x="10040350" y="3207471"/>
              <a:ext cx="747825" cy="411559"/>
              <a:chOff x="7971457" y="3351285"/>
              <a:chExt cx="1172687" cy="652208"/>
            </a:xfrm>
          </p:grpSpPr>
          <p:grpSp>
            <p:nvGrpSpPr>
              <p:cNvPr id="5178" name="Group 5177">
                <a:extLst>
                  <a:ext uri="{FF2B5EF4-FFF2-40B4-BE49-F238E27FC236}">
                    <a16:creationId xmlns:a16="http://schemas.microsoft.com/office/drawing/2014/main" id="{66199D1F-3BA0-C8A1-8628-2BC17C8BB957}"/>
                  </a:ext>
                </a:extLst>
              </p:cNvPr>
              <p:cNvGrpSpPr>
                <a:grpSpLocks noChangeAspect="1"/>
              </p:cNvGrpSpPr>
              <p:nvPr/>
            </p:nvGrpSpPr>
            <p:grpSpPr>
              <a:xfrm>
                <a:off x="7971457" y="3351285"/>
                <a:ext cx="1172687" cy="652208"/>
                <a:chOff x="7694952" y="2860987"/>
                <a:chExt cx="1800210" cy="1001214"/>
              </a:xfrm>
            </p:grpSpPr>
            <p:sp>
              <p:nvSpPr>
                <p:cNvPr id="5180" name="Arc 5179">
                  <a:extLst>
                    <a:ext uri="{FF2B5EF4-FFF2-40B4-BE49-F238E27FC236}">
                      <a16:creationId xmlns:a16="http://schemas.microsoft.com/office/drawing/2014/main" id="{130D9737-4382-3C07-682D-1D5E39ACB7B8}"/>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81" name="Arc 5180">
                  <a:extLst>
                    <a:ext uri="{FF2B5EF4-FFF2-40B4-BE49-F238E27FC236}">
                      <a16:creationId xmlns:a16="http://schemas.microsoft.com/office/drawing/2014/main" id="{99A1658C-A8CA-F83E-16A1-ADBD417EFBAB}"/>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182" name="Group 5181">
                  <a:extLst>
                    <a:ext uri="{FF2B5EF4-FFF2-40B4-BE49-F238E27FC236}">
                      <a16:creationId xmlns:a16="http://schemas.microsoft.com/office/drawing/2014/main" id="{164134A5-32BC-67E2-6DF0-71A4B40E6C68}"/>
                    </a:ext>
                  </a:extLst>
                </p:cNvPr>
                <p:cNvGrpSpPr/>
                <p:nvPr/>
              </p:nvGrpSpPr>
              <p:grpSpPr>
                <a:xfrm rot="20315110">
                  <a:off x="7694952" y="3178123"/>
                  <a:ext cx="1800210" cy="684078"/>
                  <a:chOff x="7691967" y="3253738"/>
                  <a:chExt cx="1800210" cy="684078"/>
                </a:xfrm>
              </p:grpSpPr>
              <p:grpSp>
                <p:nvGrpSpPr>
                  <p:cNvPr id="5183" name="Group 5182">
                    <a:extLst>
                      <a:ext uri="{FF2B5EF4-FFF2-40B4-BE49-F238E27FC236}">
                        <a16:creationId xmlns:a16="http://schemas.microsoft.com/office/drawing/2014/main" id="{434E9946-C61B-805D-4C5B-F13A0B2AB8FA}"/>
                      </a:ext>
                    </a:extLst>
                  </p:cNvPr>
                  <p:cNvGrpSpPr/>
                  <p:nvPr/>
                </p:nvGrpSpPr>
                <p:grpSpPr>
                  <a:xfrm>
                    <a:off x="7691967" y="3554306"/>
                    <a:ext cx="190500" cy="194734"/>
                    <a:chOff x="7738533" y="3702473"/>
                    <a:chExt cx="190500" cy="194734"/>
                  </a:xfrm>
                </p:grpSpPr>
                <p:sp>
                  <p:nvSpPr>
                    <p:cNvPr id="5197" name="Oval 5196">
                      <a:extLst>
                        <a:ext uri="{FF2B5EF4-FFF2-40B4-BE49-F238E27FC236}">
                          <a16:creationId xmlns:a16="http://schemas.microsoft.com/office/drawing/2014/main" id="{3F2105F8-BDD5-0C76-6BD3-DF24442FE531}"/>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98" name="Oval 5197">
                      <a:extLst>
                        <a:ext uri="{FF2B5EF4-FFF2-40B4-BE49-F238E27FC236}">
                          <a16:creationId xmlns:a16="http://schemas.microsoft.com/office/drawing/2014/main" id="{42ED5326-27E2-0F8A-DB90-73B0025FCDBF}"/>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99" name="Oval 5198">
                      <a:extLst>
                        <a:ext uri="{FF2B5EF4-FFF2-40B4-BE49-F238E27FC236}">
                          <a16:creationId xmlns:a16="http://schemas.microsoft.com/office/drawing/2014/main" id="{2D10BB26-CE9E-841D-8403-6896370452CE}"/>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184" name="Group 5183">
                    <a:extLst>
                      <a:ext uri="{FF2B5EF4-FFF2-40B4-BE49-F238E27FC236}">
                        <a16:creationId xmlns:a16="http://schemas.microsoft.com/office/drawing/2014/main" id="{270B131D-FC17-52E0-A7D3-143FB5689787}"/>
                      </a:ext>
                    </a:extLst>
                  </p:cNvPr>
                  <p:cNvGrpSpPr/>
                  <p:nvPr/>
                </p:nvGrpSpPr>
                <p:grpSpPr>
                  <a:xfrm>
                    <a:off x="8111067" y="3511973"/>
                    <a:ext cx="135467" cy="182033"/>
                    <a:chOff x="8022167" y="3495040"/>
                    <a:chExt cx="135467" cy="182033"/>
                  </a:xfrm>
                </p:grpSpPr>
                <p:sp>
                  <p:nvSpPr>
                    <p:cNvPr id="5195" name="Oval 5194">
                      <a:extLst>
                        <a:ext uri="{FF2B5EF4-FFF2-40B4-BE49-F238E27FC236}">
                          <a16:creationId xmlns:a16="http://schemas.microsoft.com/office/drawing/2014/main" id="{C57F0571-F574-065F-CC34-6AA00C0888EE}"/>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96" name="Oval 5195">
                      <a:extLst>
                        <a:ext uri="{FF2B5EF4-FFF2-40B4-BE49-F238E27FC236}">
                          <a16:creationId xmlns:a16="http://schemas.microsoft.com/office/drawing/2014/main" id="{FD2039E9-BD0E-A0E0-C9B8-FF955DA65C8B}"/>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185" name="Oval 5184">
                    <a:extLst>
                      <a:ext uri="{FF2B5EF4-FFF2-40B4-BE49-F238E27FC236}">
                        <a16:creationId xmlns:a16="http://schemas.microsoft.com/office/drawing/2014/main" id="{025085A7-45A5-6E3B-99C1-D6849540355B}"/>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186" name="Group 5185">
                    <a:extLst>
                      <a:ext uri="{FF2B5EF4-FFF2-40B4-BE49-F238E27FC236}">
                        <a16:creationId xmlns:a16="http://schemas.microsoft.com/office/drawing/2014/main" id="{D9B35D7E-B3FD-3EDA-313D-46699D46ED95}"/>
                      </a:ext>
                    </a:extLst>
                  </p:cNvPr>
                  <p:cNvGrpSpPr/>
                  <p:nvPr/>
                </p:nvGrpSpPr>
                <p:grpSpPr>
                  <a:xfrm>
                    <a:off x="8602136" y="3253738"/>
                    <a:ext cx="207433" cy="194734"/>
                    <a:chOff x="8170334" y="3854872"/>
                    <a:chExt cx="207433" cy="194734"/>
                  </a:xfrm>
                </p:grpSpPr>
                <p:sp>
                  <p:nvSpPr>
                    <p:cNvPr id="5191" name="Oval 5190">
                      <a:extLst>
                        <a:ext uri="{FF2B5EF4-FFF2-40B4-BE49-F238E27FC236}">
                          <a16:creationId xmlns:a16="http://schemas.microsoft.com/office/drawing/2014/main" id="{5CAC9059-BF12-E3A8-80A1-0CE21DFCC820}"/>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92" name="Oval 5191">
                      <a:extLst>
                        <a:ext uri="{FF2B5EF4-FFF2-40B4-BE49-F238E27FC236}">
                          <a16:creationId xmlns:a16="http://schemas.microsoft.com/office/drawing/2014/main" id="{01EE32B1-2F50-E407-DDE3-F1A88AAAE615}"/>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93" name="Oval 5192">
                      <a:extLst>
                        <a:ext uri="{FF2B5EF4-FFF2-40B4-BE49-F238E27FC236}">
                          <a16:creationId xmlns:a16="http://schemas.microsoft.com/office/drawing/2014/main" id="{C35E2B54-724D-C37A-E845-D45846431383}"/>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94" name="Oval 5193">
                      <a:extLst>
                        <a:ext uri="{FF2B5EF4-FFF2-40B4-BE49-F238E27FC236}">
                          <a16:creationId xmlns:a16="http://schemas.microsoft.com/office/drawing/2014/main" id="{7FFB4347-CA7B-3359-B516-E9AB8AA22FE1}"/>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187" name="TextBox 5186">
                    <a:extLst>
                      <a:ext uri="{FF2B5EF4-FFF2-40B4-BE49-F238E27FC236}">
                        <a16:creationId xmlns:a16="http://schemas.microsoft.com/office/drawing/2014/main" id="{EDFC90E9-1287-741E-EA7F-9140561EDAB8}"/>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188" name="Straight Connector 5187">
                    <a:extLst>
                      <a:ext uri="{FF2B5EF4-FFF2-40B4-BE49-F238E27FC236}">
                        <a16:creationId xmlns:a16="http://schemas.microsoft.com/office/drawing/2014/main" id="{8D53069C-BA8A-B16A-2C4D-791FBDA03280}"/>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189" name="Straight Connector 5188">
                    <a:extLst>
                      <a:ext uri="{FF2B5EF4-FFF2-40B4-BE49-F238E27FC236}">
                        <a16:creationId xmlns:a16="http://schemas.microsoft.com/office/drawing/2014/main" id="{2619F862-DFAA-B2CA-FCB9-8BA1EE822D7F}"/>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190" name="Straight Connector 5189">
                    <a:extLst>
                      <a:ext uri="{FF2B5EF4-FFF2-40B4-BE49-F238E27FC236}">
                        <a16:creationId xmlns:a16="http://schemas.microsoft.com/office/drawing/2014/main" id="{6ADEACE2-11E1-148A-478A-36E98E71B454}"/>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179" name="Cross 5178">
                <a:extLst>
                  <a:ext uri="{FF2B5EF4-FFF2-40B4-BE49-F238E27FC236}">
                    <a16:creationId xmlns:a16="http://schemas.microsoft.com/office/drawing/2014/main" id="{C6E53A4A-E80D-953E-1FA2-6465E6777D73}"/>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109" name="Group 5108">
              <a:extLst>
                <a:ext uri="{FF2B5EF4-FFF2-40B4-BE49-F238E27FC236}">
                  <a16:creationId xmlns:a16="http://schemas.microsoft.com/office/drawing/2014/main" id="{5B21EC09-3084-9527-B135-2D65053E8D2E}"/>
                </a:ext>
              </a:extLst>
            </p:cNvPr>
            <p:cNvGrpSpPr/>
            <p:nvPr/>
          </p:nvGrpSpPr>
          <p:grpSpPr>
            <a:xfrm rot="8106345">
              <a:off x="10331900" y="3828514"/>
              <a:ext cx="764440" cy="402614"/>
              <a:chOff x="7971457" y="3351285"/>
              <a:chExt cx="1172687" cy="652208"/>
            </a:xfrm>
          </p:grpSpPr>
          <p:grpSp>
            <p:nvGrpSpPr>
              <p:cNvPr id="5156" name="Group 5155">
                <a:extLst>
                  <a:ext uri="{FF2B5EF4-FFF2-40B4-BE49-F238E27FC236}">
                    <a16:creationId xmlns:a16="http://schemas.microsoft.com/office/drawing/2014/main" id="{C1464739-C3BC-A370-80C8-A428F33587DB}"/>
                  </a:ext>
                </a:extLst>
              </p:cNvPr>
              <p:cNvGrpSpPr>
                <a:grpSpLocks noChangeAspect="1"/>
              </p:cNvGrpSpPr>
              <p:nvPr/>
            </p:nvGrpSpPr>
            <p:grpSpPr>
              <a:xfrm>
                <a:off x="7971457" y="3351285"/>
                <a:ext cx="1172687" cy="652208"/>
                <a:chOff x="7694952" y="2860987"/>
                <a:chExt cx="1800210" cy="1001214"/>
              </a:xfrm>
            </p:grpSpPr>
            <p:sp>
              <p:nvSpPr>
                <p:cNvPr id="5158" name="Arc 5157">
                  <a:extLst>
                    <a:ext uri="{FF2B5EF4-FFF2-40B4-BE49-F238E27FC236}">
                      <a16:creationId xmlns:a16="http://schemas.microsoft.com/office/drawing/2014/main" id="{3B3702F8-AB45-C4CB-5A65-E796A1E111AB}"/>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59" name="Arc 5158">
                  <a:extLst>
                    <a:ext uri="{FF2B5EF4-FFF2-40B4-BE49-F238E27FC236}">
                      <a16:creationId xmlns:a16="http://schemas.microsoft.com/office/drawing/2014/main" id="{CDDCCFEA-197D-BE1A-85A4-9F9DB5902B2D}"/>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160" name="Group 5159">
                  <a:extLst>
                    <a:ext uri="{FF2B5EF4-FFF2-40B4-BE49-F238E27FC236}">
                      <a16:creationId xmlns:a16="http://schemas.microsoft.com/office/drawing/2014/main" id="{1B414AFD-4BE0-0621-9D8F-889C750B4456}"/>
                    </a:ext>
                  </a:extLst>
                </p:cNvPr>
                <p:cNvGrpSpPr/>
                <p:nvPr/>
              </p:nvGrpSpPr>
              <p:grpSpPr>
                <a:xfrm rot="20315110">
                  <a:off x="7694952" y="3178123"/>
                  <a:ext cx="1800210" cy="684078"/>
                  <a:chOff x="7691967" y="3253738"/>
                  <a:chExt cx="1800210" cy="684078"/>
                </a:xfrm>
              </p:grpSpPr>
              <p:grpSp>
                <p:nvGrpSpPr>
                  <p:cNvPr id="5161" name="Group 5160">
                    <a:extLst>
                      <a:ext uri="{FF2B5EF4-FFF2-40B4-BE49-F238E27FC236}">
                        <a16:creationId xmlns:a16="http://schemas.microsoft.com/office/drawing/2014/main" id="{BCEC8222-9BB5-3CE6-ADFD-36340DA50928}"/>
                      </a:ext>
                    </a:extLst>
                  </p:cNvPr>
                  <p:cNvGrpSpPr/>
                  <p:nvPr/>
                </p:nvGrpSpPr>
                <p:grpSpPr>
                  <a:xfrm>
                    <a:off x="7691967" y="3554306"/>
                    <a:ext cx="190500" cy="194734"/>
                    <a:chOff x="7738533" y="3702473"/>
                    <a:chExt cx="190500" cy="194734"/>
                  </a:xfrm>
                </p:grpSpPr>
                <p:sp>
                  <p:nvSpPr>
                    <p:cNvPr id="5175" name="Oval 5174">
                      <a:extLst>
                        <a:ext uri="{FF2B5EF4-FFF2-40B4-BE49-F238E27FC236}">
                          <a16:creationId xmlns:a16="http://schemas.microsoft.com/office/drawing/2014/main" id="{213DA8C8-7113-E5ED-5D29-B0A1AB914425}"/>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76" name="Oval 5175">
                      <a:extLst>
                        <a:ext uri="{FF2B5EF4-FFF2-40B4-BE49-F238E27FC236}">
                          <a16:creationId xmlns:a16="http://schemas.microsoft.com/office/drawing/2014/main" id="{EB3EF8E8-9C4C-1CC0-5952-72649B8BC53C}"/>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77" name="Oval 5176">
                      <a:extLst>
                        <a:ext uri="{FF2B5EF4-FFF2-40B4-BE49-F238E27FC236}">
                          <a16:creationId xmlns:a16="http://schemas.microsoft.com/office/drawing/2014/main" id="{33DEDB5A-CD98-A38B-0781-DCFEDB3DDEFE}"/>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162" name="Group 5161">
                    <a:extLst>
                      <a:ext uri="{FF2B5EF4-FFF2-40B4-BE49-F238E27FC236}">
                        <a16:creationId xmlns:a16="http://schemas.microsoft.com/office/drawing/2014/main" id="{1D03BF7D-CE12-1264-524A-E544A2C87B3B}"/>
                      </a:ext>
                    </a:extLst>
                  </p:cNvPr>
                  <p:cNvGrpSpPr/>
                  <p:nvPr/>
                </p:nvGrpSpPr>
                <p:grpSpPr>
                  <a:xfrm>
                    <a:off x="8111067" y="3511973"/>
                    <a:ext cx="135467" cy="182033"/>
                    <a:chOff x="8022167" y="3495040"/>
                    <a:chExt cx="135467" cy="182033"/>
                  </a:xfrm>
                </p:grpSpPr>
                <p:sp>
                  <p:nvSpPr>
                    <p:cNvPr id="5173" name="Oval 5172">
                      <a:extLst>
                        <a:ext uri="{FF2B5EF4-FFF2-40B4-BE49-F238E27FC236}">
                          <a16:creationId xmlns:a16="http://schemas.microsoft.com/office/drawing/2014/main" id="{1BB5F49B-FA1A-4938-1B3A-31660DACDA8F}"/>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74" name="Oval 5173">
                      <a:extLst>
                        <a:ext uri="{FF2B5EF4-FFF2-40B4-BE49-F238E27FC236}">
                          <a16:creationId xmlns:a16="http://schemas.microsoft.com/office/drawing/2014/main" id="{7BDDD239-5628-D0EA-832E-C6150C43FE62}"/>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163" name="Oval 5162">
                    <a:extLst>
                      <a:ext uri="{FF2B5EF4-FFF2-40B4-BE49-F238E27FC236}">
                        <a16:creationId xmlns:a16="http://schemas.microsoft.com/office/drawing/2014/main" id="{41052BA3-FC90-0683-D382-2FBF1A7EF276}"/>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164" name="Group 5163">
                    <a:extLst>
                      <a:ext uri="{FF2B5EF4-FFF2-40B4-BE49-F238E27FC236}">
                        <a16:creationId xmlns:a16="http://schemas.microsoft.com/office/drawing/2014/main" id="{3B8862B3-FA8E-2827-BFB1-54A90F93B956}"/>
                      </a:ext>
                    </a:extLst>
                  </p:cNvPr>
                  <p:cNvGrpSpPr/>
                  <p:nvPr/>
                </p:nvGrpSpPr>
                <p:grpSpPr>
                  <a:xfrm>
                    <a:off x="8602136" y="3253738"/>
                    <a:ext cx="207433" cy="194734"/>
                    <a:chOff x="8170334" y="3854872"/>
                    <a:chExt cx="207433" cy="194734"/>
                  </a:xfrm>
                </p:grpSpPr>
                <p:sp>
                  <p:nvSpPr>
                    <p:cNvPr id="5169" name="Oval 5168">
                      <a:extLst>
                        <a:ext uri="{FF2B5EF4-FFF2-40B4-BE49-F238E27FC236}">
                          <a16:creationId xmlns:a16="http://schemas.microsoft.com/office/drawing/2014/main" id="{C9E5D02B-D8F9-EC22-4261-8A8A60E2B2BC}"/>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70" name="Oval 5169">
                      <a:extLst>
                        <a:ext uri="{FF2B5EF4-FFF2-40B4-BE49-F238E27FC236}">
                          <a16:creationId xmlns:a16="http://schemas.microsoft.com/office/drawing/2014/main" id="{B56EE4FA-9878-D93F-6EAC-248B696B513F}"/>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71" name="Oval 5170">
                      <a:extLst>
                        <a:ext uri="{FF2B5EF4-FFF2-40B4-BE49-F238E27FC236}">
                          <a16:creationId xmlns:a16="http://schemas.microsoft.com/office/drawing/2014/main" id="{FE5165B4-56EA-17B8-8F64-8FD2F402BD9E}"/>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72" name="Oval 5171">
                      <a:extLst>
                        <a:ext uri="{FF2B5EF4-FFF2-40B4-BE49-F238E27FC236}">
                          <a16:creationId xmlns:a16="http://schemas.microsoft.com/office/drawing/2014/main" id="{B02D7BF7-434B-54AC-9136-188EF4568611}"/>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165" name="TextBox 5164">
                    <a:extLst>
                      <a:ext uri="{FF2B5EF4-FFF2-40B4-BE49-F238E27FC236}">
                        <a16:creationId xmlns:a16="http://schemas.microsoft.com/office/drawing/2014/main" id="{3D1E9D98-D606-2286-893C-4AE2E0BC1F4B}"/>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166" name="Straight Connector 5165">
                    <a:extLst>
                      <a:ext uri="{FF2B5EF4-FFF2-40B4-BE49-F238E27FC236}">
                        <a16:creationId xmlns:a16="http://schemas.microsoft.com/office/drawing/2014/main" id="{3B1373D8-BAE1-D3B6-0360-0811190E5E74}"/>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167" name="Straight Connector 5166">
                    <a:extLst>
                      <a:ext uri="{FF2B5EF4-FFF2-40B4-BE49-F238E27FC236}">
                        <a16:creationId xmlns:a16="http://schemas.microsoft.com/office/drawing/2014/main" id="{CEC9DB80-9B03-F7FD-3F3F-BA4FEB4C2639}"/>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168" name="Straight Connector 5167">
                    <a:extLst>
                      <a:ext uri="{FF2B5EF4-FFF2-40B4-BE49-F238E27FC236}">
                        <a16:creationId xmlns:a16="http://schemas.microsoft.com/office/drawing/2014/main" id="{18A6E0FA-10EF-D9C6-3A4B-A683BD661657}"/>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157" name="Cross 5156">
                <a:extLst>
                  <a:ext uri="{FF2B5EF4-FFF2-40B4-BE49-F238E27FC236}">
                    <a16:creationId xmlns:a16="http://schemas.microsoft.com/office/drawing/2014/main" id="{98E93C3B-19D3-81B2-08F7-AD7EDEFC77C9}"/>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110" name="Group 5109">
              <a:extLst>
                <a:ext uri="{FF2B5EF4-FFF2-40B4-BE49-F238E27FC236}">
                  <a16:creationId xmlns:a16="http://schemas.microsoft.com/office/drawing/2014/main" id="{6266A89F-B861-51A4-ECC3-8784908CE06A}"/>
                </a:ext>
              </a:extLst>
            </p:cNvPr>
            <p:cNvGrpSpPr/>
            <p:nvPr/>
          </p:nvGrpSpPr>
          <p:grpSpPr>
            <a:xfrm rot="13470748">
              <a:off x="9148591" y="3092926"/>
              <a:ext cx="764439" cy="402614"/>
              <a:chOff x="7971457" y="3351285"/>
              <a:chExt cx="1172687" cy="652208"/>
            </a:xfrm>
          </p:grpSpPr>
          <p:grpSp>
            <p:nvGrpSpPr>
              <p:cNvPr id="5134" name="Group 5133">
                <a:extLst>
                  <a:ext uri="{FF2B5EF4-FFF2-40B4-BE49-F238E27FC236}">
                    <a16:creationId xmlns:a16="http://schemas.microsoft.com/office/drawing/2014/main" id="{EA5C4327-8C06-E725-D02D-956C868D44A1}"/>
                  </a:ext>
                </a:extLst>
              </p:cNvPr>
              <p:cNvGrpSpPr>
                <a:grpSpLocks noChangeAspect="1"/>
              </p:cNvGrpSpPr>
              <p:nvPr/>
            </p:nvGrpSpPr>
            <p:grpSpPr>
              <a:xfrm>
                <a:off x="7971457" y="3351285"/>
                <a:ext cx="1172687" cy="652208"/>
                <a:chOff x="7694952" y="2860987"/>
                <a:chExt cx="1800210" cy="1001214"/>
              </a:xfrm>
            </p:grpSpPr>
            <p:sp>
              <p:nvSpPr>
                <p:cNvPr id="5136" name="Arc 5135">
                  <a:extLst>
                    <a:ext uri="{FF2B5EF4-FFF2-40B4-BE49-F238E27FC236}">
                      <a16:creationId xmlns:a16="http://schemas.microsoft.com/office/drawing/2014/main" id="{CD10D1F2-7A2C-DE62-331C-59C569CBF25E}"/>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37" name="Arc 5136">
                  <a:extLst>
                    <a:ext uri="{FF2B5EF4-FFF2-40B4-BE49-F238E27FC236}">
                      <a16:creationId xmlns:a16="http://schemas.microsoft.com/office/drawing/2014/main" id="{DF7C4EDB-6D2F-F1D2-C07A-01D3DBC711D7}"/>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138" name="Group 5137">
                  <a:extLst>
                    <a:ext uri="{FF2B5EF4-FFF2-40B4-BE49-F238E27FC236}">
                      <a16:creationId xmlns:a16="http://schemas.microsoft.com/office/drawing/2014/main" id="{4B6F85D4-ABEE-6BBC-D5B1-D52828A34FD8}"/>
                    </a:ext>
                  </a:extLst>
                </p:cNvPr>
                <p:cNvGrpSpPr/>
                <p:nvPr/>
              </p:nvGrpSpPr>
              <p:grpSpPr>
                <a:xfrm rot="20315110">
                  <a:off x="7694952" y="3178123"/>
                  <a:ext cx="1800210" cy="684078"/>
                  <a:chOff x="7691967" y="3253738"/>
                  <a:chExt cx="1800210" cy="684078"/>
                </a:xfrm>
              </p:grpSpPr>
              <p:grpSp>
                <p:nvGrpSpPr>
                  <p:cNvPr id="5139" name="Group 5138">
                    <a:extLst>
                      <a:ext uri="{FF2B5EF4-FFF2-40B4-BE49-F238E27FC236}">
                        <a16:creationId xmlns:a16="http://schemas.microsoft.com/office/drawing/2014/main" id="{DB43FB74-1CC9-BD26-BE1C-F3D33B88480E}"/>
                      </a:ext>
                    </a:extLst>
                  </p:cNvPr>
                  <p:cNvGrpSpPr/>
                  <p:nvPr/>
                </p:nvGrpSpPr>
                <p:grpSpPr>
                  <a:xfrm>
                    <a:off x="7691967" y="3554306"/>
                    <a:ext cx="190500" cy="194734"/>
                    <a:chOff x="7738533" y="3702473"/>
                    <a:chExt cx="190500" cy="194734"/>
                  </a:xfrm>
                </p:grpSpPr>
                <p:sp>
                  <p:nvSpPr>
                    <p:cNvPr id="5153" name="Oval 5152">
                      <a:extLst>
                        <a:ext uri="{FF2B5EF4-FFF2-40B4-BE49-F238E27FC236}">
                          <a16:creationId xmlns:a16="http://schemas.microsoft.com/office/drawing/2014/main" id="{971D3028-7B6D-7232-16FD-01B3EDDBCA24}"/>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54" name="Oval 5153">
                      <a:extLst>
                        <a:ext uri="{FF2B5EF4-FFF2-40B4-BE49-F238E27FC236}">
                          <a16:creationId xmlns:a16="http://schemas.microsoft.com/office/drawing/2014/main" id="{926EB6E5-70A0-0255-734D-8EDF925F1A50}"/>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55" name="Oval 5154">
                      <a:extLst>
                        <a:ext uri="{FF2B5EF4-FFF2-40B4-BE49-F238E27FC236}">
                          <a16:creationId xmlns:a16="http://schemas.microsoft.com/office/drawing/2014/main" id="{48475926-920F-EF91-C385-19AD63FCE76D}"/>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140" name="Group 5139">
                    <a:extLst>
                      <a:ext uri="{FF2B5EF4-FFF2-40B4-BE49-F238E27FC236}">
                        <a16:creationId xmlns:a16="http://schemas.microsoft.com/office/drawing/2014/main" id="{E8E058C1-82DF-AAEA-1248-6A71EBE085B4}"/>
                      </a:ext>
                    </a:extLst>
                  </p:cNvPr>
                  <p:cNvGrpSpPr/>
                  <p:nvPr/>
                </p:nvGrpSpPr>
                <p:grpSpPr>
                  <a:xfrm>
                    <a:off x="8111067" y="3511973"/>
                    <a:ext cx="135467" cy="182033"/>
                    <a:chOff x="8022167" y="3495040"/>
                    <a:chExt cx="135467" cy="182033"/>
                  </a:xfrm>
                </p:grpSpPr>
                <p:sp>
                  <p:nvSpPr>
                    <p:cNvPr id="5151" name="Oval 5150">
                      <a:extLst>
                        <a:ext uri="{FF2B5EF4-FFF2-40B4-BE49-F238E27FC236}">
                          <a16:creationId xmlns:a16="http://schemas.microsoft.com/office/drawing/2014/main" id="{C756A8A7-3FAC-73E1-6DCD-D0B1494E4E2A}"/>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52" name="Oval 5151">
                      <a:extLst>
                        <a:ext uri="{FF2B5EF4-FFF2-40B4-BE49-F238E27FC236}">
                          <a16:creationId xmlns:a16="http://schemas.microsoft.com/office/drawing/2014/main" id="{FD243DFB-E89B-8421-39C7-521C2212B52B}"/>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141" name="Oval 5140">
                    <a:extLst>
                      <a:ext uri="{FF2B5EF4-FFF2-40B4-BE49-F238E27FC236}">
                        <a16:creationId xmlns:a16="http://schemas.microsoft.com/office/drawing/2014/main" id="{97BF55E1-CB9A-67BB-AA95-C6A5A824D7EC}"/>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142" name="Group 5141">
                    <a:extLst>
                      <a:ext uri="{FF2B5EF4-FFF2-40B4-BE49-F238E27FC236}">
                        <a16:creationId xmlns:a16="http://schemas.microsoft.com/office/drawing/2014/main" id="{3958998C-3706-0A27-5492-0C70878B8295}"/>
                      </a:ext>
                    </a:extLst>
                  </p:cNvPr>
                  <p:cNvGrpSpPr/>
                  <p:nvPr/>
                </p:nvGrpSpPr>
                <p:grpSpPr>
                  <a:xfrm>
                    <a:off x="8602136" y="3253738"/>
                    <a:ext cx="207433" cy="194734"/>
                    <a:chOff x="8170334" y="3854872"/>
                    <a:chExt cx="207433" cy="194734"/>
                  </a:xfrm>
                </p:grpSpPr>
                <p:sp>
                  <p:nvSpPr>
                    <p:cNvPr id="5147" name="Oval 5146">
                      <a:extLst>
                        <a:ext uri="{FF2B5EF4-FFF2-40B4-BE49-F238E27FC236}">
                          <a16:creationId xmlns:a16="http://schemas.microsoft.com/office/drawing/2014/main" id="{6811F4FA-20C1-31E0-945B-67696E88CB70}"/>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48" name="Oval 5147">
                      <a:extLst>
                        <a:ext uri="{FF2B5EF4-FFF2-40B4-BE49-F238E27FC236}">
                          <a16:creationId xmlns:a16="http://schemas.microsoft.com/office/drawing/2014/main" id="{663B801D-A884-D221-8242-2F013C35C4C8}"/>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49" name="Oval 5148">
                      <a:extLst>
                        <a:ext uri="{FF2B5EF4-FFF2-40B4-BE49-F238E27FC236}">
                          <a16:creationId xmlns:a16="http://schemas.microsoft.com/office/drawing/2014/main" id="{0C0C85B0-5A2E-7557-3F57-DDBC0C582013}"/>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50" name="Oval 5149">
                      <a:extLst>
                        <a:ext uri="{FF2B5EF4-FFF2-40B4-BE49-F238E27FC236}">
                          <a16:creationId xmlns:a16="http://schemas.microsoft.com/office/drawing/2014/main" id="{C5AC8E9B-8214-8BEF-0B40-32E63A103A58}"/>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143" name="TextBox 5142">
                    <a:extLst>
                      <a:ext uri="{FF2B5EF4-FFF2-40B4-BE49-F238E27FC236}">
                        <a16:creationId xmlns:a16="http://schemas.microsoft.com/office/drawing/2014/main" id="{CAD84AE0-E1F5-F77B-B2FC-3A5DAFC6286F}"/>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144" name="Straight Connector 5143">
                    <a:extLst>
                      <a:ext uri="{FF2B5EF4-FFF2-40B4-BE49-F238E27FC236}">
                        <a16:creationId xmlns:a16="http://schemas.microsoft.com/office/drawing/2014/main" id="{9675E26A-76D6-9340-97AA-45C568BD1283}"/>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145" name="Straight Connector 5144">
                    <a:extLst>
                      <a:ext uri="{FF2B5EF4-FFF2-40B4-BE49-F238E27FC236}">
                        <a16:creationId xmlns:a16="http://schemas.microsoft.com/office/drawing/2014/main" id="{DFC91F31-6B36-F962-4C2B-0EB58BCCCC41}"/>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146" name="Straight Connector 5145">
                    <a:extLst>
                      <a:ext uri="{FF2B5EF4-FFF2-40B4-BE49-F238E27FC236}">
                        <a16:creationId xmlns:a16="http://schemas.microsoft.com/office/drawing/2014/main" id="{78C85EB2-6672-93A3-0572-CD329394452A}"/>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135" name="Cross 5134">
                <a:extLst>
                  <a:ext uri="{FF2B5EF4-FFF2-40B4-BE49-F238E27FC236}">
                    <a16:creationId xmlns:a16="http://schemas.microsoft.com/office/drawing/2014/main" id="{4B03B525-8D97-36D6-C376-0ADEA1A5CAF5}"/>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111" name="Group 5110">
              <a:extLst>
                <a:ext uri="{FF2B5EF4-FFF2-40B4-BE49-F238E27FC236}">
                  <a16:creationId xmlns:a16="http://schemas.microsoft.com/office/drawing/2014/main" id="{2A45593C-E9E0-ED30-B9F5-DFE046B5D350}"/>
                </a:ext>
              </a:extLst>
            </p:cNvPr>
            <p:cNvGrpSpPr/>
            <p:nvPr/>
          </p:nvGrpSpPr>
          <p:grpSpPr>
            <a:xfrm rot="20021578">
              <a:off x="10236424" y="2640764"/>
              <a:ext cx="764440" cy="402614"/>
              <a:chOff x="7971457" y="3351285"/>
              <a:chExt cx="1172687" cy="652208"/>
            </a:xfrm>
          </p:grpSpPr>
          <p:grpSp>
            <p:nvGrpSpPr>
              <p:cNvPr id="5112" name="Group 5111">
                <a:extLst>
                  <a:ext uri="{FF2B5EF4-FFF2-40B4-BE49-F238E27FC236}">
                    <a16:creationId xmlns:a16="http://schemas.microsoft.com/office/drawing/2014/main" id="{F26EFCFF-2CA8-FE3C-16A3-80AACA6BC473}"/>
                  </a:ext>
                </a:extLst>
              </p:cNvPr>
              <p:cNvGrpSpPr>
                <a:grpSpLocks noChangeAspect="1"/>
              </p:cNvGrpSpPr>
              <p:nvPr/>
            </p:nvGrpSpPr>
            <p:grpSpPr>
              <a:xfrm>
                <a:off x="7971457" y="3351285"/>
                <a:ext cx="1172687" cy="652208"/>
                <a:chOff x="7694952" y="2860987"/>
                <a:chExt cx="1800210" cy="1001214"/>
              </a:xfrm>
            </p:grpSpPr>
            <p:sp>
              <p:nvSpPr>
                <p:cNvPr id="5114" name="Arc 5113">
                  <a:extLst>
                    <a:ext uri="{FF2B5EF4-FFF2-40B4-BE49-F238E27FC236}">
                      <a16:creationId xmlns:a16="http://schemas.microsoft.com/office/drawing/2014/main" id="{08222714-F6C6-6CF2-13E7-5CADDEC89C8B}"/>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15" name="Arc 5114">
                  <a:extLst>
                    <a:ext uri="{FF2B5EF4-FFF2-40B4-BE49-F238E27FC236}">
                      <a16:creationId xmlns:a16="http://schemas.microsoft.com/office/drawing/2014/main" id="{01B5209D-329C-CF08-A2C2-AB9B146B256D}"/>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116" name="Group 5115">
                  <a:extLst>
                    <a:ext uri="{FF2B5EF4-FFF2-40B4-BE49-F238E27FC236}">
                      <a16:creationId xmlns:a16="http://schemas.microsoft.com/office/drawing/2014/main" id="{82BE491D-5958-7792-62C3-43D3F962C55B}"/>
                    </a:ext>
                  </a:extLst>
                </p:cNvPr>
                <p:cNvGrpSpPr/>
                <p:nvPr/>
              </p:nvGrpSpPr>
              <p:grpSpPr>
                <a:xfrm rot="20315110">
                  <a:off x="7694952" y="3178123"/>
                  <a:ext cx="1800210" cy="684078"/>
                  <a:chOff x="7691967" y="3253738"/>
                  <a:chExt cx="1800210" cy="684078"/>
                </a:xfrm>
              </p:grpSpPr>
              <p:grpSp>
                <p:nvGrpSpPr>
                  <p:cNvPr id="5117" name="Group 5116">
                    <a:extLst>
                      <a:ext uri="{FF2B5EF4-FFF2-40B4-BE49-F238E27FC236}">
                        <a16:creationId xmlns:a16="http://schemas.microsoft.com/office/drawing/2014/main" id="{B584B194-C4B5-0683-56A0-1151BCD05235}"/>
                      </a:ext>
                    </a:extLst>
                  </p:cNvPr>
                  <p:cNvGrpSpPr/>
                  <p:nvPr/>
                </p:nvGrpSpPr>
                <p:grpSpPr>
                  <a:xfrm>
                    <a:off x="7691967" y="3554306"/>
                    <a:ext cx="190500" cy="194734"/>
                    <a:chOff x="7738533" y="3702473"/>
                    <a:chExt cx="190500" cy="194734"/>
                  </a:xfrm>
                </p:grpSpPr>
                <p:sp>
                  <p:nvSpPr>
                    <p:cNvPr id="5131" name="Oval 5130">
                      <a:extLst>
                        <a:ext uri="{FF2B5EF4-FFF2-40B4-BE49-F238E27FC236}">
                          <a16:creationId xmlns:a16="http://schemas.microsoft.com/office/drawing/2014/main" id="{B1EA853A-959A-8E38-354B-3330FE3DA99D}"/>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32" name="Oval 5131">
                      <a:extLst>
                        <a:ext uri="{FF2B5EF4-FFF2-40B4-BE49-F238E27FC236}">
                          <a16:creationId xmlns:a16="http://schemas.microsoft.com/office/drawing/2014/main" id="{16F7D399-F0C2-5BF3-7C31-8BA5D5ED84BC}"/>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33" name="Oval 5132">
                      <a:extLst>
                        <a:ext uri="{FF2B5EF4-FFF2-40B4-BE49-F238E27FC236}">
                          <a16:creationId xmlns:a16="http://schemas.microsoft.com/office/drawing/2014/main" id="{6D6AB7DE-EA1F-75DF-FAA3-8F510E8B7777}"/>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118" name="Group 5117">
                    <a:extLst>
                      <a:ext uri="{FF2B5EF4-FFF2-40B4-BE49-F238E27FC236}">
                        <a16:creationId xmlns:a16="http://schemas.microsoft.com/office/drawing/2014/main" id="{CFA4E9B6-0E63-A981-6A94-A2A0217D26ED}"/>
                      </a:ext>
                    </a:extLst>
                  </p:cNvPr>
                  <p:cNvGrpSpPr/>
                  <p:nvPr/>
                </p:nvGrpSpPr>
                <p:grpSpPr>
                  <a:xfrm>
                    <a:off x="8111067" y="3511973"/>
                    <a:ext cx="135467" cy="182033"/>
                    <a:chOff x="8022167" y="3495040"/>
                    <a:chExt cx="135467" cy="182033"/>
                  </a:xfrm>
                </p:grpSpPr>
                <p:sp>
                  <p:nvSpPr>
                    <p:cNvPr id="5129" name="Oval 5128">
                      <a:extLst>
                        <a:ext uri="{FF2B5EF4-FFF2-40B4-BE49-F238E27FC236}">
                          <a16:creationId xmlns:a16="http://schemas.microsoft.com/office/drawing/2014/main" id="{ABF393B8-319E-5D30-8C69-D4BE76176832}"/>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30" name="Oval 5129">
                      <a:extLst>
                        <a:ext uri="{FF2B5EF4-FFF2-40B4-BE49-F238E27FC236}">
                          <a16:creationId xmlns:a16="http://schemas.microsoft.com/office/drawing/2014/main" id="{33876D7D-F695-3CA9-7D42-C7C4788901F9}"/>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119" name="Oval 5118">
                    <a:extLst>
                      <a:ext uri="{FF2B5EF4-FFF2-40B4-BE49-F238E27FC236}">
                        <a16:creationId xmlns:a16="http://schemas.microsoft.com/office/drawing/2014/main" id="{91B84266-260E-D7CA-693D-A9BCFCDC102F}"/>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5120" name="Group 5119">
                    <a:extLst>
                      <a:ext uri="{FF2B5EF4-FFF2-40B4-BE49-F238E27FC236}">
                        <a16:creationId xmlns:a16="http://schemas.microsoft.com/office/drawing/2014/main" id="{E3F3C6D0-CC06-F74E-F065-64427CDF394C}"/>
                      </a:ext>
                    </a:extLst>
                  </p:cNvPr>
                  <p:cNvGrpSpPr/>
                  <p:nvPr/>
                </p:nvGrpSpPr>
                <p:grpSpPr>
                  <a:xfrm>
                    <a:off x="8602136" y="3253738"/>
                    <a:ext cx="207433" cy="194734"/>
                    <a:chOff x="8170334" y="3854872"/>
                    <a:chExt cx="207433" cy="194734"/>
                  </a:xfrm>
                </p:grpSpPr>
                <p:sp>
                  <p:nvSpPr>
                    <p:cNvPr id="5125" name="Oval 5124">
                      <a:extLst>
                        <a:ext uri="{FF2B5EF4-FFF2-40B4-BE49-F238E27FC236}">
                          <a16:creationId xmlns:a16="http://schemas.microsoft.com/office/drawing/2014/main" id="{9B48E7FC-8D96-C876-2203-285A98A1CAA8}"/>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26" name="Oval 5125">
                      <a:extLst>
                        <a:ext uri="{FF2B5EF4-FFF2-40B4-BE49-F238E27FC236}">
                          <a16:creationId xmlns:a16="http://schemas.microsoft.com/office/drawing/2014/main" id="{5333E3D1-B472-81BB-F1C7-7CD95AFF6E30}"/>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27" name="Oval 5126">
                      <a:extLst>
                        <a:ext uri="{FF2B5EF4-FFF2-40B4-BE49-F238E27FC236}">
                          <a16:creationId xmlns:a16="http://schemas.microsoft.com/office/drawing/2014/main" id="{0F6FB01B-7EB0-1235-88AD-0F8AD5BB0311}"/>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28" name="Oval 5127">
                      <a:extLst>
                        <a:ext uri="{FF2B5EF4-FFF2-40B4-BE49-F238E27FC236}">
                          <a16:creationId xmlns:a16="http://schemas.microsoft.com/office/drawing/2014/main" id="{9BC15F3D-FE62-EA90-23D8-5AC794A1551A}"/>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121" name="TextBox 5120">
                    <a:extLst>
                      <a:ext uri="{FF2B5EF4-FFF2-40B4-BE49-F238E27FC236}">
                        <a16:creationId xmlns:a16="http://schemas.microsoft.com/office/drawing/2014/main" id="{BB8C4156-35C7-0EB5-29AD-3C667EF4C99A}"/>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5122" name="Straight Connector 5121">
                    <a:extLst>
                      <a:ext uri="{FF2B5EF4-FFF2-40B4-BE49-F238E27FC236}">
                        <a16:creationId xmlns:a16="http://schemas.microsoft.com/office/drawing/2014/main" id="{0DC20DC5-3C31-9BC5-F264-12AB05080392}"/>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123" name="Straight Connector 5122">
                    <a:extLst>
                      <a:ext uri="{FF2B5EF4-FFF2-40B4-BE49-F238E27FC236}">
                        <a16:creationId xmlns:a16="http://schemas.microsoft.com/office/drawing/2014/main" id="{55E99B43-2EEF-F78F-5C25-E6CAFD59C16D}"/>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124" name="Straight Connector 5123">
                    <a:extLst>
                      <a:ext uri="{FF2B5EF4-FFF2-40B4-BE49-F238E27FC236}">
                        <a16:creationId xmlns:a16="http://schemas.microsoft.com/office/drawing/2014/main" id="{E8AD308F-F86A-7710-13C7-E34C938FB2F9}"/>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5113" name="Cross 5112">
                <a:extLst>
                  <a:ext uri="{FF2B5EF4-FFF2-40B4-BE49-F238E27FC236}">
                    <a16:creationId xmlns:a16="http://schemas.microsoft.com/office/drawing/2014/main" id="{805E7EE5-FDF5-768A-7694-23B0CB8E018E}"/>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spTree>
    <p:extLst>
      <p:ext uri="{BB962C8B-B14F-4D97-AF65-F5344CB8AC3E}">
        <p14:creationId xmlns:p14="http://schemas.microsoft.com/office/powerpoint/2010/main" val="390217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15"/>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508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73F5-921F-5E93-182D-31DE87347B17}"/>
              </a:ext>
            </a:extLst>
          </p:cNvPr>
          <p:cNvSpPr>
            <a:spLocks noGrp="1"/>
          </p:cNvSpPr>
          <p:nvPr>
            <p:ph type="title"/>
          </p:nvPr>
        </p:nvSpPr>
        <p:spPr/>
        <p:txBody>
          <a:bodyPr/>
          <a:lstStyle/>
          <a:p>
            <a:r>
              <a:rPr lang="en-US" dirty="0">
                <a:latin typeface="Century Gothic" panose="020B0502020202020204" pitchFamily="34" charset="0"/>
              </a:rPr>
              <a:t>What is a blanket?</a:t>
            </a:r>
          </a:p>
        </p:txBody>
      </p:sp>
      <p:sp>
        <p:nvSpPr>
          <p:cNvPr id="4" name="Text Placeholder 3">
            <a:extLst>
              <a:ext uri="{FF2B5EF4-FFF2-40B4-BE49-F238E27FC236}">
                <a16:creationId xmlns:a16="http://schemas.microsoft.com/office/drawing/2014/main" id="{17A4F6BA-D17B-2E67-092E-3A3A24A158B8}"/>
              </a:ext>
            </a:extLst>
          </p:cNvPr>
          <p:cNvSpPr>
            <a:spLocks noGrp="1"/>
          </p:cNvSpPr>
          <p:nvPr>
            <p:ph type="body" idx="1"/>
          </p:nvPr>
        </p:nvSpPr>
        <p:spPr>
          <a:xfrm>
            <a:off x="457183" y="522400"/>
            <a:ext cx="5507832" cy="821190"/>
          </a:xfrm>
        </p:spPr>
        <p:txBody>
          <a:bodyPr/>
          <a:lstStyle/>
          <a:p>
            <a:r>
              <a:rPr lang="en-US" dirty="0"/>
              <a:t>Components</a:t>
            </a:r>
          </a:p>
        </p:txBody>
      </p:sp>
      <p:sp>
        <p:nvSpPr>
          <p:cNvPr id="3" name="Content Placeholder 2">
            <a:extLst>
              <a:ext uri="{FF2B5EF4-FFF2-40B4-BE49-F238E27FC236}">
                <a16:creationId xmlns:a16="http://schemas.microsoft.com/office/drawing/2014/main" id="{10A9FE69-1503-2EDF-FA6E-A4914AFEDA9D}"/>
              </a:ext>
            </a:extLst>
          </p:cNvPr>
          <p:cNvSpPr>
            <a:spLocks noGrp="1"/>
          </p:cNvSpPr>
          <p:nvPr>
            <p:ph sz="half" idx="2"/>
          </p:nvPr>
        </p:nvSpPr>
        <p:spPr>
          <a:xfrm>
            <a:off x="465136" y="1361067"/>
            <a:ext cx="5507832" cy="3373229"/>
          </a:xfrm>
        </p:spPr>
        <p:txBody>
          <a:bodyPr/>
          <a:lstStyle/>
          <a:p>
            <a:r>
              <a:rPr lang="en-US" dirty="0">
                <a:solidFill>
                  <a:schemeClr val="bg2">
                    <a:lumMod val="75000"/>
                  </a:schemeClr>
                </a:solidFill>
              </a:rPr>
              <a:t>Structural Material</a:t>
            </a:r>
          </a:p>
          <a:p>
            <a:pPr lvl="1"/>
            <a:r>
              <a:rPr lang="en-US" dirty="0">
                <a:solidFill>
                  <a:schemeClr val="bg2">
                    <a:lumMod val="75000"/>
                  </a:schemeClr>
                </a:solidFill>
              </a:rPr>
              <a:t>Reduced activation materials</a:t>
            </a:r>
            <a:endParaRPr lang="en-US" dirty="0">
              <a:solidFill>
                <a:schemeClr val="bg2">
                  <a:lumMod val="75000"/>
                </a:schemeClr>
              </a:solidFill>
              <a:latin typeface="Century Gothic" panose="020B0502020202020204" pitchFamily="34" charset="0"/>
            </a:endParaRPr>
          </a:p>
          <a:p>
            <a:r>
              <a:rPr lang="en-US" dirty="0">
                <a:solidFill>
                  <a:schemeClr val="bg2">
                    <a:lumMod val="75000"/>
                  </a:schemeClr>
                </a:solidFill>
                <a:latin typeface="Century Gothic" panose="020B0502020202020204" pitchFamily="34" charset="0"/>
              </a:rPr>
              <a:t>Tritium breeding material</a:t>
            </a:r>
          </a:p>
          <a:p>
            <a:pPr lvl="1"/>
            <a:r>
              <a:rPr lang="en-US" sz="1800" dirty="0">
                <a:solidFill>
                  <a:schemeClr val="bg2">
                    <a:lumMod val="75000"/>
                  </a:schemeClr>
                </a:solidFill>
                <a:latin typeface="Century Gothic" panose="020B0502020202020204" pitchFamily="34" charset="0"/>
              </a:rPr>
              <a:t>n + </a:t>
            </a:r>
            <a:r>
              <a:rPr lang="en-US" sz="1800" baseline="30000" dirty="0">
                <a:solidFill>
                  <a:schemeClr val="bg2">
                    <a:lumMod val="75000"/>
                  </a:schemeClr>
                </a:solidFill>
                <a:latin typeface="Century Gothic" panose="020B0502020202020204" pitchFamily="34" charset="0"/>
              </a:rPr>
              <a:t>6</a:t>
            </a:r>
            <a:r>
              <a:rPr lang="en-US" sz="1800" dirty="0">
                <a:solidFill>
                  <a:schemeClr val="bg2">
                    <a:lumMod val="75000"/>
                  </a:schemeClr>
                </a:solidFill>
                <a:latin typeface="Century Gothic" panose="020B0502020202020204" pitchFamily="34" charset="0"/>
              </a:rPr>
              <a:t>Li → </a:t>
            </a:r>
            <a:r>
              <a:rPr lang="en-US" sz="1800" baseline="30000" dirty="0">
                <a:solidFill>
                  <a:schemeClr val="bg2">
                    <a:lumMod val="75000"/>
                  </a:schemeClr>
                </a:solidFill>
                <a:latin typeface="Century Gothic" panose="020B0502020202020204" pitchFamily="34" charset="0"/>
              </a:rPr>
              <a:t>4</a:t>
            </a:r>
            <a:r>
              <a:rPr lang="en-US" sz="1800" dirty="0">
                <a:solidFill>
                  <a:schemeClr val="bg2">
                    <a:lumMod val="75000"/>
                  </a:schemeClr>
                </a:solidFill>
                <a:latin typeface="Century Gothic" panose="020B0502020202020204" pitchFamily="34" charset="0"/>
              </a:rPr>
              <a:t>He + T + 4.785 MeV</a:t>
            </a:r>
          </a:p>
          <a:p>
            <a:pPr lvl="2"/>
            <a:r>
              <a:rPr lang="en-US" sz="1600" dirty="0">
                <a:solidFill>
                  <a:schemeClr val="bg2">
                    <a:lumMod val="75000"/>
                  </a:schemeClr>
                </a:solidFill>
                <a:latin typeface="Century Gothic" panose="020B0502020202020204" pitchFamily="34" charset="0"/>
              </a:rPr>
              <a:t>Large cross section at thermal energies</a:t>
            </a:r>
          </a:p>
          <a:p>
            <a:pPr lvl="2"/>
            <a:r>
              <a:rPr lang="en-US" sz="1600" dirty="0">
                <a:solidFill>
                  <a:schemeClr val="bg2">
                    <a:lumMod val="75000"/>
                  </a:schemeClr>
                </a:solidFill>
                <a:latin typeface="Century Gothic" panose="020B0502020202020204" pitchFamily="34" charset="0"/>
              </a:rPr>
              <a:t>Exothermic: produces additional energy!</a:t>
            </a:r>
          </a:p>
          <a:p>
            <a:pPr lvl="1"/>
            <a:r>
              <a:rPr lang="en-US" sz="1800" dirty="0">
                <a:solidFill>
                  <a:schemeClr val="bg2">
                    <a:lumMod val="75000"/>
                  </a:schemeClr>
                </a:solidFill>
                <a:latin typeface="Century Gothic" panose="020B0502020202020204" pitchFamily="34" charset="0"/>
              </a:rPr>
              <a:t>n + </a:t>
            </a:r>
            <a:r>
              <a:rPr lang="en-US" sz="1800" baseline="30000" dirty="0">
                <a:solidFill>
                  <a:schemeClr val="bg2">
                    <a:lumMod val="75000"/>
                  </a:schemeClr>
                </a:solidFill>
                <a:latin typeface="Century Gothic" panose="020B0502020202020204" pitchFamily="34" charset="0"/>
              </a:rPr>
              <a:t>7</a:t>
            </a:r>
            <a:r>
              <a:rPr lang="en-US" sz="1800" dirty="0">
                <a:solidFill>
                  <a:schemeClr val="bg2">
                    <a:lumMod val="75000"/>
                  </a:schemeClr>
                </a:solidFill>
                <a:latin typeface="Century Gothic" panose="020B0502020202020204" pitchFamily="34" charset="0"/>
              </a:rPr>
              <a:t>Li → </a:t>
            </a:r>
            <a:r>
              <a:rPr lang="en-US" sz="1800" baseline="30000" dirty="0">
                <a:solidFill>
                  <a:schemeClr val="bg2">
                    <a:lumMod val="75000"/>
                  </a:schemeClr>
                </a:solidFill>
                <a:latin typeface="Century Gothic" panose="020B0502020202020204" pitchFamily="34" charset="0"/>
              </a:rPr>
              <a:t>4</a:t>
            </a:r>
            <a:r>
              <a:rPr lang="en-US" sz="1800" dirty="0">
                <a:solidFill>
                  <a:schemeClr val="bg2">
                    <a:lumMod val="75000"/>
                  </a:schemeClr>
                </a:solidFill>
                <a:latin typeface="Century Gothic" panose="020B0502020202020204" pitchFamily="34" charset="0"/>
              </a:rPr>
              <a:t>He + T + n’ - 2.5 MeV</a:t>
            </a:r>
          </a:p>
          <a:p>
            <a:pPr lvl="2"/>
            <a:r>
              <a:rPr lang="en-US" sz="1600" dirty="0">
                <a:solidFill>
                  <a:schemeClr val="bg2">
                    <a:lumMod val="75000"/>
                  </a:schemeClr>
                </a:solidFill>
                <a:latin typeface="Century Gothic" panose="020B0502020202020204" pitchFamily="34" charset="0"/>
              </a:rPr>
              <a:t>Produces tritium </a:t>
            </a:r>
            <a:r>
              <a:rPr lang="en-US" sz="1600" i="1" dirty="0">
                <a:solidFill>
                  <a:schemeClr val="bg2">
                    <a:lumMod val="75000"/>
                  </a:schemeClr>
                </a:solidFill>
                <a:latin typeface="Century Gothic" panose="020B0502020202020204" pitchFamily="34" charset="0"/>
              </a:rPr>
              <a:t>and</a:t>
            </a:r>
            <a:r>
              <a:rPr lang="en-US" sz="1600" dirty="0">
                <a:solidFill>
                  <a:schemeClr val="bg2">
                    <a:lumMod val="75000"/>
                  </a:schemeClr>
                </a:solidFill>
                <a:latin typeface="Century Gothic" panose="020B0502020202020204" pitchFamily="34" charset="0"/>
              </a:rPr>
              <a:t> a neutron</a:t>
            </a:r>
            <a:endParaRPr lang="en-US" dirty="0">
              <a:solidFill>
                <a:schemeClr val="bg2">
                  <a:lumMod val="75000"/>
                </a:schemeClr>
              </a:solidFill>
              <a:latin typeface="Century Gothic" panose="020B0502020202020204" pitchFamily="34" charset="0"/>
            </a:endParaRPr>
          </a:p>
          <a:p>
            <a:r>
              <a:rPr lang="en-US" b="1" dirty="0">
                <a:solidFill>
                  <a:schemeClr val="accent1">
                    <a:lumMod val="50000"/>
                  </a:schemeClr>
                </a:solidFill>
              </a:rPr>
              <a:t>Multiplier material</a:t>
            </a:r>
          </a:p>
          <a:p>
            <a:pPr lvl="1"/>
            <a:r>
              <a:rPr lang="en-US" dirty="0"/>
              <a:t>Elements that undergo (n,2n) reactions</a:t>
            </a:r>
          </a:p>
          <a:p>
            <a:pPr lvl="1"/>
            <a:r>
              <a:rPr lang="en-US" dirty="0"/>
              <a:t>High (n,2n) cross section and low total absorption cross section</a:t>
            </a:r>
          </a:p>
          <a:p>
            <a:pPr lvl="2"/>
            <a:r>
              <a:rPr lang="en-US" dirty="0"/>
              <a:t>Be and Pb are best</a:t>
            </a:r>
          </a:p>
          <a:p>
            <a:r>
              <a:rPr lang="en-US" dirty="0">
                <a:solidFill>
                  <a:schemeClr val="bg2">
                    <a:lumMod val="75000"/>
                  </a:schemeClr>
                </a:solidFill>
              </a:rPr>
              <a:t>Coolant</a:t>
            </a:r>
            <a:endParaRPr lang="en-US" dirty="0">
              <a:solidFill>
                <a:schemeClr val="bg2">
                  <a:lumMod val="75000"/>
                </a:schemeClr>
              </a:solidFill>
              <a:latin typeface="Century Gothic" panose="020B0502020202020204" pitchFamily="34" charset="0"/>
            </a:endParaRPr>
          </a:p>
        </p:txBody>
      </p:sp>
      <p:pic>
        <p:nvPicPr>
          <p:cNvPr id="2185" name="Picture 2184" descr="A picture containing screenshot, design, appliance&#10;&#10;Description automatically generated">
            <a:extLst>
              <a:ext uri="{FF2B5EF4-FFF2-40B4-BE49-F238E27FC236}">
                <a16:creationId xmlns:a16="http://schemas.microsoft.com/office/drawing/2014/main" id="{6FC035CD-5420-0AE6-7627-00E803B07FE8}"/>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9667" b="90000" l="0" r="88920">
                        <a14:foregroundMark x1="44183" y1="43667" x2="41136" y2="64333"/>
                        <a14:foregroundMark x1="41136" y1="64333" x2="44183" y2="73889"/>
                        <a14:foregroundMark x1="44183" y1="73889" x2="55263" y2="78333"/>
                        <a14:foregroundMark x1="55263" y1="78333" x2="79363" y2="73667"/>
                        <a14:foregroundMark x1="79363" y1="73667" x2="85873" y2="64889"/>
                        <a14:foregroundMark x1="85873" y1="64889" x2="88366" y2="54778"/>
                        <a14:foregroundMark x1="88366" y1="54778" x2="80471" y2="46889"/>
                        <a14:foregroundMark x1="80471" y1="46889" x2="76593" y2="44889"/>
                        <a14:foregroundMark x1="0" y1="10333" x2="37812" y2="10889"/>
                        <a14:foregroundMark x1="57202" y1="14333" x2="68837" y2="18000"/>
                        <a14:foregroundMark x1="68837" y1="18000" x2="75346" y2="26556"/>
                        <a14:foregroundMark x1="75346" y1="26556" x2="75346" y2="36444"/>
                        <a14:foregroundMark x1="75346" y1="36444" x2="61773" y2="36444"/>
                        <a14:foregroundMark x1="61773" y1="36444" x2="57479" y2="26778"/>
                        <a14:foregroundMark x1="57479" y1="26778" x2="57064" y2="16444"/>
                        <a14:foregroundMark x1="57064" y1="16444" x2="56925" y2="15889"/>
                        <a14:foregroundMark x1="81302" y1="29667" x2="87119" y2="39333"/>
                        <a14:foregroundMark x1="87119" y1="39333" x2="88920" y2="49889"/>
                        <a14:foregroundMark x1="88920" y1="49889" x2="76731" y2="51556"/>
                        <a14:foregroundMark x1="76731" y1="51556" x2="70776" y2="42111"/>
                        <a14:foregroundMark x1="70776" y1="42111" x2="68837" y2="28222"/>
                      </a14:backgroundRemoval>
                    </a14:imgEffect>
                  </a14:imgLayer>
                </a14:imgProps>
              </a:ext>
              <a:ext uri="{28A0092B-C50C-407E-A947-70E740481C1C}">
                <a14:useLocalDpi xmlns:a14="http://schemas.microsoft.com/office/drawing/2010/main"/>
              </a:ext>
            </a:extLst>
          </a:blip>
          <a:srcRect/>
          <a:stretch/>
        </p:blipFill>
        <p:spPr>
          <a:xfrm>
            <a:off x="7522492" y="975140"/>
            <a:ext cx="4317001" cy="5380361"/>
          </a:xfrm>
          <a:prstGeom prst="rect">
            <a:avLst/>
          </a:prstGeom>
        </p:spPr>
      </p:pic>
      <p:sp>
        <p:nvSpPr>
          <p:cNvPr id="6" name="Freeform 5">
            <a:extLst>
              <a:ext uri="{FF2B5EF4-FFF2-40B4-BE49-F238E27FC236}">
                <a16:creationId xmlns:a16="http://schemas.microsoft.com/office/drawing/2014/main" id="{98A67D21-D5A5-7770-E4A0-1DE810F9033F}"/>
              </a:ext>
            </a:extLst>
          </p:cNvPr>
          <p:cNvSpPr/>
          <p:nvPr/>
        </p:nvSpPr>
        <p:spPr>
          <a:xfrm>
            <a:off x="10122011" y="2274072"/>
            <a:ext cx="993625" cy="3101009"/>
          </a:xfrm>
          <a:custGeom>
            <a:avLst/>
            <a:gdLst>
              <a:gd name="connsiteX0" fmla="*/ 0 w 993625"/>
              <a:gd name="connsiteY0" fmla="*/ 0 h 3101009"/>
              <a:gd name="connsiteX1" fmla="*/ 119270 w 993625"/>
              <a:gd name="connsiteY1" fmla="*/ 55660 h 3101009"/>
              <a:gd name="connsiteX2" fmla="*/ 333955 w 993625"/>
              <a:gd name="connsiteY2" fmla="*/ 206734 h 3101009"/>
              <a:gd name="connsiteX3" fmla="*/ 564543 w 993625"/>
              <a:gd name="connsiteY3" fmla="*/ 445273 h 3101009"/>
              <a:gd name="connsiteX4" fmla="*/ 803082 w 993625"/>
              <a:gd name="connsiteY4" fmla="*/ 787180 h 3101009"/>
              <a:gd name="connsiteX5" fmla="*/ 962108 w 993625"/>
              <a:gd name="connsiteY5" fmla="*/ 1208599 h 3101009"/>
              <a:gd name="connsiteX6" fmla="*/ 985962 w 993625"/>
              <a:gd name="connsiteY6" fmla="*/ 1733385 h 3101009"/>
              <a:gd name="connsiteX7" fmla="*/ 866692 w 993625"/>
              <a:gd name="connsiteY7" fmla="*/ 2202512 h 3101009"/>
              <a:gd name="connsiteX8" fmla="*/ 580445 w 993625"/>
              <a:gd name="connsiteY8" fmla="*/ 2623931 h 3101009"/>
              <a:gd name="connsiteX9" fmla="*/ 286247 w 993625"/>
              <a:gd name="connsiteY9" fmla="*/ 2926080 h 3101009"/>
              <a:gd name="connsiteX10" fmla="*/ 23854 w 993625"/>
              <a:gd name="connsiteY10" fmla="*/ 3101009 h 310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3625" h="3101009">
                <a:moveTo>
                  <a:pt x="0" y="0"/>
                </a:moveTo>
                <a:cubicBezTo>
                  <a:pt x="31805" y="10602"/>
                  <a:pt x="63611" y="21204"/>
                  <a:pt x="119270" y="55660"/>
                </a:cubicBezTo>
                <a:cubicBezTo>
                  <a:pt x="174929" y="90116"/>
                  <a:pt x="259743" y="141799"/>
                  <a:pt x="333955" y="206734"/>
                </a:cubicBezTo>
                <a:cubicBezTo>
                  <a:pt x="408167" y="271669"/>
                  <a:pt x="486355" y="348532"/>
                  <a:pt x="564543" y="445273"/>
                </a:cubicBezTo>
                <a:cubicBezTo>
                  <a:pt x="642731" y="542014"/>
                  <a:pt x="736821" y="659959"/>
                  <a:pt x="803082" y="787180"/>
                </a:cubicBezTo>
                <a:cubicBezTo>
                  <a:pt x="869343" y="914401"/>
                  <a:pt x="931628" y="1050898"/>
                  <a:pt x="962108" y="1208599"/>
                </a:cubicBezTo>
                <a:cubicBezTo>
                  <a:pt x="992588" y="1366300"/>
                  <a:pt x="1001865" y="1567733"/>
                  <a:pt x="985962" y="1733385"/>
                </a:cubicBezTo>
                <a:cubicBezTo>
                  <a:pt x="970059" y="1899037"/>
                  <a:pt x="934278" y="2054088"/>
                  <a:pt x="866692" y="2202512"/>
                </a:cubicBezTo>
                <a:cubicBezTo>
                  <a:pt x="799106" y="2350936"/>
                  <a:pt x="677186" y="2503336"/>
                  <a:pt x="580445" y="2623931"/>
                </a:cubicBezTo>
                <a:cubicBezTo>
                  <a:pt x="483704" y="2744526"/>
                  <a:pt x="379012" y="2846567"/>
                  <a:pt x="286247" y="2926080"/>
                </a:cubicBezTo>
                <a:cubicBezTo>
                  <a:pt x="193482" y="3005593"/>
                  <a:pt x="108668" y="3053301"/>
                  <a:pt x="23854" y="3101009"/>
                </a:cubicBezTo>
              </a:path>
            </a:pathLst>
          </a:custGeom>
          <a:noFill/>
          <a:ln w="6350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551866E5-D043-CD34-2ED4-57D515CFEFC3}"/>
              </a:ext>
            </a:extLst>
          </p:cNvPr>
          <p:cNvSpPr/>
          <p:nvPr/>
        </p:nvSpPr>
        <p:spPr>
          <a:xfrm>
            <a:off x="10210800" y="2115047"/>
            <a:ext cx="1064150" cy="3452191"/>
          </a:xfrm>
          <a:custGeom>
            <a:avLst/>
            <a:gdLst>
              <a:gd name="connsiteX0" fmla="*/ 0 w 993625"/>
              <a:gd name="connsiteY0" fmla="*/ 0 h 3101009"/>
              <a:gd name="connsiteX1" fmla="*/ 119270 w 993625"/>
              <a:gd name="connsiteY1" fmla="*/ 55660 h 3101009"/>
              <a:gd name="connsiteX2" fmla="*/ 333955 w 993625"/>
              <a:gd name="connsiteY2" fmla="*/ 206734 h 3101009"/>
              <a:gd name="connsiteX3" fmla="*/ 564543 w 993625"/>
              <a:gd name="connsiteY3" fmla="*/ 445273 h 3101009"/>
              <a:gd name="connsiteX4" fmla="*/ 803082 w 993625"/>
              <a:gd name="connsiteY4" fmla="*/ 787180 h 3101009"/>
              <a:gd name="connsiteX5" fmla="*/ 962108 w 993625"/>
              <a:gd name="connsiteY5" fmla="*/ 1208599 h 3101009"/>
              <a:gd name="connsiteX6" fmla="*/ 985962 w 993625"/>
              <a:gd name="connsiteY6" fmla="*/ 1733385 h 3101009"/>
              <a:gd name="connsiteX7" fmla="*/ 866692 w 993625"/>
              <a:gd name="connsiteY7" fmla="*/ 2202512 h 3101009"/>
              <a:gd name="connsiteX8" fmla="*/ 580445 w 993625"/>
              <a:gd name="connsiteY8" fmla="*/ 2623931 h 3101009"/>
              <a:gd name="connsiteX9" fmla="*/ 286247 w 993625"/>
              <a:gd name="connsiteY9" fmla="*/ 2926080 h 3101009"/>
              <a:gd name="connsiteX10" fmla="*/ 23854 w 993625"/>
              <a:gd name="connsiteY10" fmla="*/ 3101009 h 310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3625" h="3101009">
                <a:moveTo>
                  <a:pt x="0" y="0"/>
                </a:moveTo>
                <a:cubicBezTo>
                  <a:pt x="31805" y="10602"/>
                  <a:pt x="63611" y="21204"/>
                  <a:pt x="119270" y="55660"/>
                </a:cubicBezTo>
                <a:cubicBezTo>
                  <a:pt x="174929" y="90116"/>
                  <a:pt x="259743" y="141799"/>
                  <a:pt x="333955" y="206734"/>
                </a:cubicBezTo>
                <a:cubicBezTo>
                  <a:pt x="408167" y="271669"/>
                  <a:pt x="486355" y="348532"/>
                  <a:pt x="564543" y="445273"/>
                </a:cubicBezTo>
                <a:cubicBezTo>
                  <a:pt x="642731" y="542014"/>
                  <a:pt x="736821" y="659959"/>
                  <a:pt x="803082" y="787180"/>
                </a:cubicBezTo>
                <a:cubicBezTo>
                  <a:pt x="869343" y="914401"/>
                  <a:pt x="931628" y="1050898"/>
                  <a:pt x="962108" y="1208599"/>
                </a:cubicBezTo>
                <a:cubicBezTo>
                  <a:pt x="992588" y="1366300"/>
                  <a:pt x="1001865" y="1567733"/>
                  <a:pt x="985962" y="1733385"/>
                </a:cubicBezTo>
                <a:cubicBezTo>
                  <a:pt x="970059" y="1899037"/>
                  <a:pt x="934278" y="2054088"/>
                  <a:pt x="866692" y="2202512"/>
                </a:cubicBezTo>
                <a:cubicBezTo>
                  <a:pt x="799106" y="2350936"/>
                  <a:pt x="677186" y="2503336"/>
                  <a:pt x="580445" y="2623931"/>
                </a:cubicBezTo>
                <a:cubicBezTo>
                  <a:pt x="483704" y="2744526"/>
                  <a:pt x="379012" y="2846567"/>
                  <a:pt x="286247" y="2926080"/>
                </a:cubicBezTo>
                <a:cubicBezTo>
                  <a:pt x="193482" y="3005593"/>
                  <a:pt x="108668" y="3053301"/>
                  <a:pt x="23854" y="3101009"/>
                </a:cubicBezTo>
              </a:path>
            </a:pathLst>
          </a:custGeom>
          <a:noFill/>
          <a:ln w="6350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FD48E7AA-3D36-3137-04D9-33A3F1643106}"/>
              </a:ext>
            </a:extLst>
          </p:cNvPr>
          <p:cNvSpPr/>
          <p:nvPr/>
        </p:nvSpPr>
        <p:spPr>
          <a:xfrm>
            <a:off x="10385729" y="1987827"/>
            <a:ext cx="1080052" cy="3690730"/>
          </a:xfrm>
          <a:custGeom>
            <a:avLst/>
            <a:gdLst>
              <a:gd name="connsiteX0" fmla="*/ 0 w 993625"/>
              <a:gd name="connsiteY0" fmla="*/ 0 h 3101009"/>
              <a:gd name="connsiteX1" fmla="*/ 119270 w 993625"/>
              <a:gd name="connsiteY1" fmla="*/ 55660 h 3101009"/>
              <a:gd name="connsiteX2" fmla="*/ 333955 w 993625"/>
              <a:gd name="connsiteY2" fmla="*/ 206734 h 3101009"/>
              <a:gd name="connsiteX3" fmla="*/ 564543 w 993625"/>
              <a:gd name="connsiteY3" fmla="*/ 445273 h 3101009"/>
              <a:gd name="connsiteX4" fmla="*/ 803082 w 993625"/>
              <a:gd name="connsiteY4" fmla="*/ 787180 h 3101009"/>
              <a:gd name="connsiteX5" fmla="*/ 962108 w 993625"/>
              <a:gd name="connsiteY5" fmla="*/ 1208599 h 3101009"/>
              <a:gd name="connsiteX6" fmla="*/ 985962 w 993625"/>
              <a:gd name="connsiteY6" fmla="*/ 1733385 h 3101009"/>
              <a:gd name="connsiteX7" fmla="*/ 866692 w 993625"/>
              <a:gd name="connsiteY7" fmla="*/ 2202512 h 3101009"/>
              <a:gd name="connsiteX8" fmla="*/ 580445 w 993625"/>
              <a:gd name="connsiteY8" fmla="*/ 2623931 h 3101009"/>
              <a:gd name="connsiteX9" fmla="*/ 286247 w 993625"/>
              <a:gd name="connsiteY9" fmla="*/ 2926080 h 3101009"/>
              <a:gd name="connsiteX10" fmla="*/ 23854 w 993625"/>
              <a:gd name="connsiteY10" fmla="*/ 3101009 h 310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3625" h="3101009">
                <a:moveTo>
                  <a:pt x="0" y="0"/>
                </a:moveTo>
                <a:cubicBezTo>
                  <a:pt x="31805" y="10602"/>
                  <a:pt x="63611" y="21204"/>
                  <a:pt x="119270" y="55660"/>
                </a:cubicBezTo>
                <a:cubicBezTo>
                  <a:pt x="174929" y="90116"/>
                  <a:pt x="259743" y="141799"/>
                  <a:pt x="333955" y="206734"/>
                </a:cubicBezTo>
                <a:cubicBezTo>
                  <a:pt x="408167" y="271669"/>
                  <a:pt x="486355" y="348532"/>
                  <a:pt x="564543" y="445273"/>
                </a:cubicBezTo>
                <a:cubicBezTo>
                  <a:pt x="642731" y="542014"/>
                  <a:pt x="736821" y="659959"/>
                  <a:pt x="803082" y="787180"/>
                </a:cubicBezTo>
                <a:cubicBezTo>
                  <a:pt x="869343" y="914401"/>
                  <a:pt x="931628" y="1050898"/>
                  <a:pt x="962108" y="1208599"/>
                </a:cubicBezTo>
                <a:cubicBezTo>
                  <a:pt x="992588" y="1366300"/>
                  <a:pt x="1001865" y="1567733"/>
                  <a:pt x="985962" y="1733385"/>
                </a:cubicBezTo>
                <a:cubicBezTo>
                  <a:pt x="970059" y="1899037"/>
                  <a:pt x="934278" y="2054088"/>
                  <a:pt x="866692" y="2202512"/>
                </a:cubicBezTo>
                <a:cubicBezTo>
                  <a:pt x="799106" y="2350936"/>
                  <a:pt x="677186" y="2503336"/>
                  <a:pt x="580445" y="2623931"/>
                </a:cubicBezTo>
                <a:cubicBezTo>
                  <a:pt x="483704" y="2744526"/>
                  <a:pt x="379012" y="2846567"/>
                  <a:pt x="286247" y="2926080"/>
                </a:cubicBezTo>
                <a:cubicBezTo>
                  <a:pt x="193482" y="3005593"/>
                  <a:pt x="108668" y="3053301"/>
                  <a:pt x="23854" y="3101009"/>
                </a:cubicBezTo>
              </a:path>
            </a:pathLst>
          </a:custGeom>
          <a:noFill/>
          <a:ln w="6350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FF512A8-05AC-D704-DB31-70A3E0F5DF30}"/>
              </a:ext>
            </a:extLst>
          </p:cNvPr>
          <p:cNvCxnSpPr/>
          <p:nvPr/>
        </p:nvCxnSpPr>
        <p:spPr>
          <a:xfrm>
            <a:off x="9462052" y="1987826"/>
            <a:ext cx="0" cy="3721211"/>
          </a:xfrm>
          <a:prstGeom prst="line">
            <a:avLst/>
          </a:prstGeom>
          <a:ln w="28575">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E8FB594-C219-6163-C032-6E7756375770}"/>
              </a:ext>
            </a:extLst>
          </p:cNvPr>
          <p:cNvCxnSpPr/>
          <p:nvPr/>
        </p:nvCxnSpPr>
        <p:spPr>
          <a:xfrm>
            <a:off x="9383864" y="1981200"/>
            <a:ext cx="0" cy="3721211"/>
          </a:xfrm>
          <a:prstGeom prst="line">
            <a:avLst/>
          </a:prstGeom>
          <a:ln w="28575">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D4318A6-2291-6FEC-5C07-AFF58A5059A4}"/>
              </a:ext>
            </a:extLst>
          </p:cNvPr>
          <p:cNvCxnSpPr/>
          <p:nvPr/>
        </p:nvCxnSpPr>
        <p:spPr>
          <a:xfrm>
            <a:off x="9304351" y="1973249"/>
            <a:ext cx="0" cy="3721211"/>
          </a:xfrm>
          <a:prstGeom prst="line">
            <a:avLst/>
          </a:prstGeom>
          <a:ln w="28575">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9F367C44-C3FF-8CAD-C6D5-730E327B1F35}"/>
              </a:ext>
            </a:extLst>
          </p:cNvPr>
          <p:cNvGrpSpPr/>
          <p:nvPr/>
        </p:nvGrpSpPr>
        <p:grpSpPr>
          <a:xfrm>
            <a:off x="9266375" y="2329197"/>
            <a:ext cx="2179387" cy="2847403"/>
            <a:chOff x="9266375" y="2329197"/>
            <a:chExt cx="2179387" cy="2847403"/>
          </a:xfrm>
        </p:grpSpPr>
        <p:grpSp>
          <p:nvGrpSpPr>
            <p:cNvPr id="18" name="Group 17">
              <a:extLst>
                <a:ext uri="{FF2B5EF4-FFF2-40B4-BE49-F238E27FC236}">
                  <a16:creationId xmlns:a16="http://schemas.microsoft.com/office/drawing/2014/main" id="{66C163E1-DAD3-28C7-33C0-C662DFE450DF}"/>
                </a:ext>
              </a:extLst>
            </p:cNvPr>
            <p:cNvGrpSpPr/>
            <p:nvPr/>
          </p:nvGrpSpPr>
          <p:grpSpPr>
            <a:xfrm>
              <a:off x="10311986" y="2329197"/>
              <a:ext cx="223451" cy="93608"/>
              <a:chOff x="10365774" y="2294968"/>
              <a:chExt cx="223451" cy="93608"/>
            </a:xfrm>
          </p:grpSpPr>
          <p:sp>
            <p:nvSpPr>
              <p:cNvPr id="14" name="Oval 13">
                <a:extLst>
                  <a:ext uri="{FF2B5EF4-FFF2-40B4-BE49-F238E27FC236}">
                    <a16:creationId xmlns:a16="http://schemas.microsoft.com/office/drawing/2014/main" id="{09ACD221-F168-F3D8-3AAD-5B874CE0C048}"/>
                  </a:ext>
                </a:extLst>
              </p:cNvPr>
              <p:cNvSpPr/>
              <p:nvPr/>
            </p:nvSpPr>
            <p:spPr>
              <a:xfrm rot="12891838" flipH="1">
                <a:off x="10429812" y="2294968"/>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5" name="Cross 14">
                <a:extLst>
                  <a:ext uri="{FF2B5EF4-FFF2-40B4-BE49-F238E27FC236}">
                    <a16:creationId xmlns:a16="http://schemas.microsoft.com/office/drawing/2014/main" id="{44ECF4E5-F20A-FAFC-754F-8A7C5803A94E}"/>
                  </a:ext>
                </a:extLst>
              </p:cNvPr>
              <p:cNvSpPr/>
              <p:nvPr/>
            </p:nvSpPr>
            <p:spPr>
              <a:xfrm rot="10121677" flipH="1">
                <a:off x="10365774" y="2333334"/>
                <a:ext cx="45719" cy="47949"/>
              </a:xfrm>
              <a:prstGeom prst="plus">
                <a:avLst>
                  <a:gd name="adj" fmla="val 41554"/>
                </a:avLst>
              </a:prstGeom>
              <a:solidFill>
                <a:schemeClr val="bg1"/>
              </a:solidFill>
              <a:ln w="3175">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6" name="Oval 15">
                <a:extLst>
                  <a:ext uri="{FF2B5EF4-FFF2-40B4-BE49-F238E27FC236}">
                    <a16:creationId xmlns:a16="http://schemas.microsoft.com/office/drawing/2014/main" id="{36075EE0-5ADC-A850-292C-A1BEF6547817}"/>
                  </a:ext>
                </a:extLst>
              </p:cNvPr>
              <p:cNvSpPr/>
              <p:nvPr/>
            </p:nvSpPr>
            <p:spPr>
              <a:xfrm rot="12891838" flipH="1">
                <a:off x="10513752" y="2320230"/>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19" name="Group 18">
              <a:extLst>
                <a:ext uri="{FF2B5EF4-FFF2-40B4-BE49-F238E27FC236}">
                  <a16:creationId xmlns:a16="http://schemas.microsoft.com/office/drawing/2014/main" id="{F0413860-5E8C-DB06-EF78-7ECCE8EC35C9}"/>
                </a:ext>
              </a:extLst>
            </p:cNvPr>
            <p:cNvGrpSpPr/>
            <p:nvPr/>
          </p:nvGrpSpPr>
          <p:grpSpPr>
            <a:xfrm>
              <a:off x="10674649" y="2545164"/>
              <a:ext cx="223451" cy="93608"/>
              <a:chOff x="10365774" y="2294968"/>
              <a:chExt cx="223451" cy="93608"/>
            </a:xfrm>
          </p:grpSpPr>
          <p:sp>
            <p:nvSpPr>
              <p:cNvPr id="20" name="Oval 19">
                <a:extLst>
                  <a:ext uri="{FF2B5EF4-FFF2-40B4-BE49-F238E27FC236}">
                    <a16:creationId xmlns:a16="http://schemas.microsoft.com/office/drawing/2014/main" id="{DF549894-73ED-D204-DC5F-C57A92FD1ACA}"/>
                  </a:ext>
                </a:extLst>
              </p:cNvPr>
              <p:cNvSpPr/>
              <p:nvPr/>
            </p:nvSpPr>
            <p:spPr>
              <a:xfrm rot="12891838" flipH="1">
                <a:off x="10429812" y="2294968"/>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1" name="Cross 20">
                <a:extLst>
                  <a:ext uri="{FF2B5EF4-FFF2-40B4-BE49-F238E27FC236}">
                    <a16:creationId xmlns:a16="http://schemas.microsoft.com/office/drawing/2014/main" id="{1F22DE3A-CE9B-0897-9A67-228C75E1A0E5}"/>
                  </a:ext>
                </a:extLst>
              </p:cNvPr>
              <p:cNvSpPr/>
              <p:nvPr/>
            </p:nvSpPr>
            <p:spPr>
              <a:xfrm rot="10121677" flipH="1">
                <a:off x="10365774" y="2333334"/>
                <a:ext cx="45719" cy="47949"/>
              </a:xfrm>
              <a:prstGeom prst="plus">
                <a:avLst>
                  <a:gd name="adj" fmla="val 41554"/>
                </a:avLst>
              </a:prstGeom>
              <a:solidFill>
                <a:schemeClr val="bg1"/>
              </a:solidFill>
              <a:ln w="3175">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 name="Oval 21">
                <a:extLst>
                  <a:ext uri="{FF2B5EF4-FFF2-40B4-BE49-F238E27FC236}">
                    <a16:creationId xmlns:a16="http://schemas.microsoft.com/office/drawing/2014/main" id="{10D802CA-38CA-DE7E-A640-3D3D15983E55}"/>
                  </a:ext>
                </a:extLst>
              </p:cNvPr>
              <p:cNvSpPr/>
              <p:nvPr/>
            </p:nvSpPr>
            <p:spPr>
              <a:xfrm rot="12891838" flipH="1">
                <a:off x="10513752" y="2320230"/>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3" name="Group 22">
              <a:extLst>
                <a:ext uri="{FF2B5EF4-FFF2-40B4-BE49-F238E27FC236}">
                  <a16:creationId xmlns:a16="http://schemas.microsoft.com/office/drawing/2014/main" id="{07D00644-0CA5-08E8-4424-22901CD0E264}"/>
                </a:ext>
              </a:extLst>
            </p:cNvPr>
            <p:cNvGrpSpPr/>
            <p:nvPr/>
          </p:nvGrpSpPr>
          <p:grpSpPr>
            <a:xfrm>
              <a:off x="10787115" y="2858115"/>
              <a:ext cx="223451" cy="93608"/>
              <a:chOff x="10365774" y="2294968"/>
              <a:chExt cx="223451" cy="93608"/>
            </a:xfrm>
          </p:grpSpPr>
          <p:sp>
            <p:nvSpPr>
              <p:cNvPr id="24" name="Oval 23">
                <a:extLst>
                  <a:ext uri="{FF2B5EF4-FFF2-40B4-BE49-F238E27FC236}">
                    <a16:creationId xmlns:a16="http://schemas.microsoft.com/office/drawing/2014/main" id="{002D821A-7EF9-0AAE-72B2-B85CB3785460}"/>
                  </a:ext>
                </a:extLst>
              </p:cNvPr>
              <p:cNvSpPr/>
              <p:nvPr/>
            </p:nvSpPr>
            <p:spPr>
              <a:xfrm rot="12891838" flipH="1">
                <a:off x="10429812" y="2294968"/>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5" name="Cross 24">
                <a:extLst>
                  <a:ext uri="{FF2B5EF4-FFF2-40B4-BE49-F238E27FC236}">
                    <a16:creationId xmlns:a16="http://schemas.microsoft.com/office/drawing/2014/main" id="{072B3155-5994-032F-A305-78C00CEFF53E}"/>
                  </a:ext>
                </a:extLst>
              </p:cNvPr>
              <p:cNvSpPr/>
              <p:nvPr/>
            </p:nvSpPr>
            <p:spPr>
              <a:xfrm rot="10121677" flipH="1">
                <a:off x="10365774" y="2333334"/>
                <a:ext cx="45719" cy="47949"/>
              </a:xfrm>
              <a:prstGeom prst="plus">
                <a:avLst>
                  <a:gd name="adj" fmla="val 41554"/>
                </a:avLst>
              </a:prstGeom>
              <a:solidFill>
                <a:schemeClr val="bg1"/>
              </a:solidFill>
              <a:ln w="3175">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6" name="Oval 25">
                <a:extLst>
                  <a:ext uri="{FF2B5EF4-FFF2-40B4-BE49-F238E27FC236}">
                    <a16:creationId xmlns:a16="http://schemas.microsoft.com/office/drawing/2014/main" id="{AA73771D-D294-6773-7394-D1CE3904AC41}"/>
                  </a:ext>
                </a:extLst>
              </p:cNvPr>
              <p:cNvSpPr/>
              <p:nvPr/>
            </p:nvSpPr>
            <p:spPr>
              <a:xfrm rot="12891838" flipH="1">
                <a:off x="10513752" y="2320230"/>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7" name="Group 26">
              <a:extLst>
                <a:ext uri="{FF2B5EF4-FFF2-40B4-BE49-F238E27FC236}">
                  <a16:creationId xmlns:a16="http://schemas.microsoft.com/office/drawing/2014/main" id="{731B8060-DEF1-DB12-380A-4190AE8E5C09}"/>
                </a:ext>
              </a:extLst>
            </p:cNvPr>
            <p:cNvGrpSpPr/>
            <p:nvPr/>
          </p:nvGrpSpPr>
          <p:grpSpPr>
            <a:xfrm>
              <a:off x="10948480" y="3190624"/>
              <a:ext cx="223451" cy="93608"/>
              <a:chOff x="10365774" y="2294968"/>
              <a:chExt cx="223451" cy="93608"/>
            </a:xfrm>
          </p:grpSpPr>
          <p:sp>
            <p:nvSpPr>
              <p:cNvPr id="28" name="Oval 27">
                <a:extLst>
                  <a:ext uri="{FF2B5EF4-FFF2-40B4-BE49-F238E27FC236}">
                    <a16:creationId xmlns:a16="http://schemas.microsoft.com/office/drawing/2014/main" id="{5631016B-916C-6ABB-0DA2-65DD6BE9EA84}"/>
                  </a:ext>
                </a:extLst>
              </p:cNvPr>
              <p:cNvSpPr/>
              <p:nvPr/>
            </p:nvSpPr>
            <p:spPr>
              <a:xfrm rot="12891838" flipH="1">
                <a:off x="10429812" y="2294968"/>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9" name="Cross 28">
                <a:extLst>
                  <a:ext uri="{FF2B5EF4-FFF2-40B4-BE49-F238E27FC236}">
                    <a16:creationId xmlns:a16="http://schemas.microsoft.com/office/drawing/2014/main" id="{53C61866-3EDC-9555-564C-1E64283250D6}"/>
                  </a:ext>
                </a:extLst>
              </p:cNvPr>
              <p:cNvSpPr/>
              <p:nvPr/>
            </p:nvSpPr>
            <p:spPr>
              <a:xfrm rot="10121677" flipH="1">
                <a:off x="10365774" y="2333334"/>
                <a:ext cx="45719" cy="47949"/>
              </a:xfrm>
              <a:prstGeom prst="plus">
                <a:avLst>
                  <a:gd name="adj" fmla="val 41554"/>
                </a:avLst>
              </a:prstGeom>
              <a:solidFill>
                <a:schemeClr val="bg1"/>
              </a:solidFill>
              <a:ln w="3175">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0" name="Oval 29">
                <a:extLst>
                  <a:ext uri="{FF2B5EF4-FFF2-40B4-BE49-F238E27FC236}">
                    <a16:creationId xmlns:a16="http://schemas.microsoft.com/office/drawing/2014/main" id="{A90DBEF7-ACB9-FF36-D52D-BD087FAC83BA}"/>
                  </a:ext>
                </a:extLst>
              </p:cNvPr>
              <p:cNvSpPr/>
              <p:nvPr/>
            </p:nvSpPr>
            <p:spPr>
              <a:xfrm rot="12891838" flipH="1">
                <a:off x="10513752" y="2320230"/>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31" name="Group 30">
              <a:extLst>
                <a:ext uri="{FF2B5EF4-FFF2-40B4-BE49-F238E27FC236}">
                  <a16:creationId xmlns:a16="http://schemas.microsoft.com/office/drawing/2014/main" id="{AEBAE096-F239-BD6C-668E-2148D66C878B}"/>
                </a:ext>
              </a:extLst>
            </p:cNvPr>
            <p:cNvGrpSpPr/>
            <p:nvPr/>
          </p:nvGrpSpPr>
          <p:grpSpPr>
            <a:xfrm>
              <a:off x="11222311" y="3596481"/>
              <a:ext cx="223451" cy="93608"/>
              <a:chOff x="10365774" y="2294968"/>
              <a:chExt cx="223451" cy="93608"/>
            </a:xfrm>
          </p:grpSpPr>
          <p:sp>
            <p:nvSpPr>
              <p:cNvPr id="32" name="Oval 31">
                <a:extLst>
                  <a:ext uri="{FF2B5EF4-FFF2-40B4-BE49-F238E27FC236}">
                    <a16:creationId xmlns:a16="http://schemas.microsoft.com/office/drawing/2014/main" id="{96058C3C-E81E-1B72-A060-D01B1879286E}"/>
                  </a:ext>
                </a:extLst>
              </p:cNvPr>
              <p:cNvSpPr/>
              <p:nvPr/>
            </p:nvSpPr>
            <p:spPr>
              <a:xfrm rot="12891838" flipH="1">
                <a:off x="10429812" y="2294968"/>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3" name="Cross 32">
                <a:extLst>
                  <a:ext uri="{FF2B5EF4-FFF2-40B4-BE49-F238E27FC236}">
                    <a16:creationId xmlns:a16="http://schemas.microsoft.com/office/drawing/2014/main" id="{5BC230FF-182A-10C7-584C-524EF72B88D4}"/>
                  </a:ext>
                </a:extLst>
              </p:cNvPr>
              <p:cNvSpPr/>
              <p:nvPr/>
            </p:nvSpPr>
            <p:spPr>
              <a:xfrm rot="10121677" flipH="1">
                <a:off x="10365774" y="2333334"/>
                <a:ext cx="45719" cy="47949"/>
              </a:xfrm>
              <a:prstGeom prst="plus">
                <a:avLst>
                  <a:gd name="adj" fmla="val 41554"/>
                </a:avLst>
              </a:prstGeom>
              <a:solidFill>
                <a:schemeClr val="bg1"/>
              </a:solidFill>
              <a:ln w="3175">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4" name="Oval 33">
                <a:extLst>
                  <a:ext uri="{FF2B5EF4-FFF2-40B4-BE49-F238E27FC236}">
                    <a16:creationId xmlns:a16="http://schemas.microsoft.com/office/drawing/2014/main" id="{5B9ACA17-268A-F308-563E-A7C6F979C4CF}"/>
                  </a:ext>
                </a:extLst>
              </p:cNvPr>
              <p:cNvSpPr/>
              <p:nvPr/>
            </p:nvSpPr>
            <p:spPr>
              <a:xfrm rot="12891838" flipH="1">
                <a:off x="10513752" y="2320230"/>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35" name="Group 34">
              <a:extLst>
                <a:ext uri="{FF2B5EF4-FFF2-40B4-BE49-F238E27FC236}">
                  <a16:creationId xmlns:a16="http://schemas.microsoft.com/office/drawing/2014/main" id="{90EE7108-2340-7A96-590A-CB7E13142F5A}"/>
                </a:ext>
              </a:extLst>
            </p:cNvPr>
            <p:cNvGrpSpPr/>
            <p:nvPr/>
          </p:nvGrpSpPr>
          <p:grpSpPr>
            <a:xfrm>
              <a:off x="11046277" y="3963218"/>
              <a:ext cx="223451" cy="93608"/>
              <a:chOff x="10365774" y="2294968"/>
              <a:chExt cx="223451" cy="93608"/>
            </a:xfrm>
          </p:grpSpPr>
          <p:sp>
            <p:nvSpPr>
              <p:cNvPr id="36" name="Oval 35">
                <a:extLst>
                  <a:ext uri="{FF2B5EF4-FFF2-40B4-BE49-F238E27FC236}">
                    <a16:creationId xmlns:a16="http://schemas.microsoft.com/office/drawing/2014/main" id="{D1110B5A-47D3-B617-B2BD-7644DAE3287C}"/>
                  </a:ext>
                </a:extLst>
              </p:cNvPr>
              <p:cNvSpPr/>
              <p:nvPr/>
            </p:nvSpPr>
            <p:spPr>
              <a:xfrm rot="12891838" flipH="1">
                <a:off x="10429812" y="2294968"/>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7" name="Cross 36">
                <a:extLst>
                  <a:ext uri="{FF2B5EF4-FFF2-40B4-BE49-F238E27FC236}">
                    <a16:creationId xmlns:a16="http://schemas.microsoft.com/office/drawing/2014/main" id="{83DA3139-0B60-4FD3-613F-B5B25FCDC2B1}"/>
                  </a:ext>
                </a:extLst>
              </p:cNvPr>
              <p:cNvSpPr/>
              <p:nvPr/>
            </p:nvSpPr>
            <p:spPr>
              <a:xfrm rot="10121677" flipH="1">
                <a:off x="10365774" y="2333334"/>
                <a:ext cx="45719" cy="47949"/>
              </a:xfrm>
              <a:prstGeom prst="plus">
                <a:avLst>
                  <a:gd name="adj" fmla="val 41554"/>
                </a:avLst>
              </a:prstGeom>
              <a:solidFill>
                <a:schemeClr val="bg1"/>
              </a:solidFill>
              <a:ln w="3175">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8" name="Oval 37">
                <a:extLst>
                  <a:ext uri="{FF2B5EF4-FFF2-40B4-BE49-F238E27FC236}">
                    <a16:creationId xmlns:a16="http://schemas.microsoft.com/office/drawing/2014/main" id="{FE03CF4D-AD26-88BF-51E4-672300472FF0}"/>
                  </a:ext>
                </a:extLst>
              </p:cNvPr>
              <p:cNvSpPr/>
              <p:nvPr/>
            </p:nvSpPr>
            <p:spPr>
              <a:xfrm rot="12891838" flipH="1">
                <a:off x="10513752" y="2320230"/>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39" name="Group 38">
              <a:extLst>
                <a:ext uri="{FF2B5EF4-FFF2-40B4-BE49-F238E27FC236}">
                  <a16:creationId xmlns:a16="http://schemas.microsoft.com/office/drawing/2014/main" id="{B0B6C889-447B-4384-EEEA-5A8D62402028}"/>
                </a:ext>
              </a:extLst>
            </p:cNvPr>
            <p:cNvGrpSpPr/>
            <p:nvPr/>
          </p:nvGrpSpPr>
          <p:grpSpPr>
            <a:xfrm>
              <a:off x="11158743" y="4329957"/>
              <a:ext cx="223451" cy="93608"/>
              <a:chOff x="10365774" y="2294968"/>
              <a:chExt cx="223451" cy="93608"/>
            </a:xfrm>
          </p:grpSpPr>
          <p:sp>
            <p:nvSpPr>
              <p:cNvPr id="40" name="Oval 39">
                <a:extLst>
                  <a:ext uri="{FF2B5EF4-FFF2-40B4-BE49-F238E27FC236}">
                    <a16:creationId xmlns:a16="http://schemas.microsoft.com/office/drawing/2014/main" id="{0D3615FF-87FF-FB14-AA9F-40CCC7DB5CBD}"/>
                  </a:ext>
                </a:extLst>
              </p:cNvPr>
              <p:cNvSpPr/>
              <p:nvPr/>
            </p:nvSpPr>
            <p:spPr>
              <a:xfrm rot="12891838" flipH="1">
                <a:off x="10429812" y="2294968"/>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1" name="Cross 40">
                <a:extLst>
                  <a:ext uri="{FF2B5EF4-FFF2-40B4-BE49-F238E27FC236}">
                    <a16:creationId xmlns:a16="http://schemas.microsoft.com/office/drawing/2014/main" id="{DC18B938-2AA3-5D45-6C16-5E3734D04B64}"/>
                  </a:ext>
                </a:extLst>
              </p:cNvPr>
              <p:cNvSpPr/>
              <p:nvPr/>
            </p:nvSpPr>
            <p:spPr>
              <a:xfrm rot="10121677" flipH="1">
                <a:off x="10365774" y="2333334"/>
                <a:ext cx="45719" cy="47949"/>
              </a:xfrm>
              <a:prstGeom prst="plus">
                <a:avLst>
                  <a:gd name="adj" fmla="val 41554"/>
                </a:avLst>
              </a:prstGeom>
              <a:solidFill>
                <a:schemeClr val="bg1"/>
              </a:solidFill>
              <a:ln w="3175">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 name="Oval 41">
                <a:extLst>
                  <a:ext uri="{FF2B5EF4-FFF2-40B4-BE49-F238E27FC236}">
                    <a16:creationId xmlns:a16="http://schemas.microsoft.com/office/drawing/2014/main" id="{E1B272F2-BBAB-CB3E-3A64-94106C26E821}"/>
                  </a:ext>
                </a:extLst>
              </p:cNvPr>
              <p:cNvSpPr/>
              <p:nvPr/>
            </p:nvSpPr>
            <p:spPr>
              <a:xfrm rot="12891838" flipH="1">
                <a:off x="10513752" y="2320230"/>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3" name="Group 42">
              <a:extLst>
                <a:ext uri="{FF2B5EF4-FFF2-40B4-BE49-F238E27FC236}">
                  <a16:creationId xmlns:a16="http://schemas.microsoft.com/office/drawing/2014/main" id="{A4E267BB-64DA-78A3-DFA8-6606D6521EBA}"/>
                </a:ext>
              </a:extLst>
            </p:cNvPr>
            <p:cNvGrpSpPr/>
            <p:nvPr/>
          </p:nvGrpSpPr>
          <p:grpSpPr>
            <a:xfrm>
              <a:off x="10850684" y="4520660"/>
              <a:ext cx="223451" cy="93608"/>
              <a:chOff x="10365774" y="2294968"/>
              <a:chExt cx="223451" cy="93608"/>
            </a:xfrm>
          </p:grpSpPr>
          <p:sp>
            <p:nvSpPr>
              <p:cNvPr id="44" name="Oval 43">
                <a:extLst>
                  <a:ext uri="{FF2B5EF4-FFF2-40B4-BE49-F238E27FC236}">
                    <a16:creationId xmlns:a16="http://schemas.microsoft.com/office/drawing/2014/main" id="{944ACED5-A578-D576-6630-886BDA3807E6}"/>
                  </a:ext>
                </a:extLst>
              </p:cNvPr>
              <p:cNvSpPr/>
              <p:nvPr/>
            </p:nvSpPr>
            <p:spPr>
              <a:xfrm rot="12891838" flipH="1">
                <a:off x="10429812" y="2294968"/>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5" name="Cross 44">
                <a:extLst>
                  <a:ext uri="{FF2B5EF4-FFF2-40B4-BE49-F238E27FC236}">
                    <a16:creationId xmlns:a16="http://schemas.microsoft.com/office/drawing/2014/main" id="{2024300E-7695-E7E8-71DE-5DCC3E3D8A79}"/>
                  </a:ext>
                </a:extLst>
              </p:cNvPr>
              <p:cNvSpPr/>
              <p:nvPr/>
            </p:nvSpPr>
            <p:spPr>
              <a:xfrm rot="10121677" flipH="1">
                <a:off x="10365774" y="2333334"/>
                <a:ext cx="45719" cy="47949"/>
              </a:xfrm>
              <a:prstGeom prst="plus">
                <a:avLst>
                  <a:gd name="adj" fmla="val 41554"/>
                </a:avLst>
              </a:prstGeom>
              <a:solidFill>
                <a:schemeClr val="bg1"/>
              </a:solidFill>
              <a:ln w="3175">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 name="Oval 45">
                <a:extLst>
                  <a:ext uri="{FF2B5EF4-FFF2-40B4-BE49-F238E27FC236}">
                    <a16:creationId xmlns:a16="http://schemas.microsoft.com/office/drawing/2014/main" id="{F464A0A8-5E1C-BE1F-2E02-2D515855285E}"/>
                  </a:ext>
                </a:extLst>
              </p:cNvPr>
              <p:cNvSpPr/>
              <p:nvPr/>
            </p:nvSpPr>
            <p:spPr>
              <a:xfrm rot="12891838" flipH="1">
                <a:off x="10513752" y="2320230"/>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47" name="Group 46">
              <a:extLst>
                <a:ext uri="{FF2B5EF4-FFF2-40B4-BE49-F238E27FC236}">
                  <a16:creationId xmlns:a16="http://schemas.microsoft.com/office/drawing/2014/main" id="{7E8CB994-B659-C7C4-2203-2BC1468F061A}"/>
                </a:ext>
              </a:extLst>
            </p:cNvPr>
            <p:cNvGrpSpPr/>
            <p:nvPr/>
          </p:nvGrpSpPr>
          <p:grpSpPr>
            <a:xfrm>
              <a:off x="10659979" y="4848279"/>
              <a:ext cx="223451" cy="93608"/>
              <a:chOff x="10365774" y="2294968"/>
              <a:chExt cx="223451" cy="93608"/>
            </a:xfrm>
          </p:grpSpPr>
          <p:sp>
            <p:nvSpPr>
              <p:cNvPr id="48" name="Oval 47">
                <a:extLst>
                  <a:ext uri="{FF2B5EF4-FFF2-40B4-BE49-F238E27FC236}">
                    <a16:creationId xmlns:a16="http://schemas.microsoft.com/office/drawing/2014/main" id="{1AD960EA-8A73-0E75-A688-7DDE7E4FD7FB}"/>
                  </a:ext>
                </a:extLst>
              </p:cNvPr>
              <p:cNvSpPr/>
              <p:nvPr/>
            </p:nvSpPr>
            <p:spPr>
              <a:xfrm rot="12891838" flipH="1">
                <a:off x="10429812" y="2294968"/>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9" name="Cross 48">
                <a:extLst>
                  <a:ext uri="{FF2B5EF4-FFF2-40B4-BE49-F238E27FC236}">
                    <a16:creationId xmlns:a16="http://schemas.microsoft.com/office/drawing/2014/main" id="{6D64E810-0E69-7A3E-0AD9-A78882A421E6}"/>
                  </a:ext>
                </a:extLst>
              </p:cNvPr>
              <p:cNvSpPr/>
              <p:nvPr/>
            </p:nvSpPr>
            <p:spPr>
              <a:xfrm rot="10121677" flipH="1">
                <a:off x="10365774" y="2333334"/>
                <a:ext cx="45719" cy="47949"/>
              </a:xfrm>
              <a:prstGeom prst="plus">
                <a:avLst>
                  <a:gd name="adj" fmla="val 41554"/>
                </a:avLst>
              </a:prstGeom>
              <a:solidFill>
                <a:schemeClr val="bg1"/>
              </a:solidFill>
              <a:ln w="3175">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0" name="Oval 49">
                <a:extLst>
                  <a:ext uri="{FF2B5EF4-FFF2-40B4-BE49-F238E27FC236}">
                    <a16:creationId xmlns:a16="http://schemas.microsoft.com/office/drawing/2014/main" id="{C0098993-18AC-C7B0-152D-0BDA08370833}"/>
                  </a:ext>
                </a:extLst>
              </p:cNvPr>
              <p:cNvSpPr/>
              <p:nvPr/>
            </p:nvSpPr>
            <p:spPr>
              <a:xfrm rot="12891838" flipH="1">
                <a:off x="10513752" y="2320230"/>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1" name="Group 50">
              <a:extLst>
                <a:ext uri="{FF2B5EF4-FFF2-40B4-BE49-F238E27FC236}">
                  <a16:creationId xmlns:a16="http://schemas.microsoft.com/office/drawing/2014/main" id="{6DEFCAB9-83D7-5D21-36C7-F444F2858797}"/>
                </a:ext>
              </a:extLst>
            </p:cNvPr>
            <p:cNvGrpSpPr/>
            <p:nvPr/>
          </p:nvGrpSpPr>
          <p:grpSpPr>
            <a:xfrm>
              <a:off x="11217422" y="3327539"/>
              <a:ext cx="223451" cy="93608"/>
              <a:chOff x="10365774" y="2294968"/>
              <a:chExt cx="223451" cy="93608"/>
            </a:xfrm>
          </p:grpSpPr>
          <p:sp>
            <p:nvSpPr>
              <p:cNvPr id="52" name="Oval 51">
                <a:extLst>
                  <a:ext uri="{FF2B5EF4-FFF2-40B4-BE49-F238E27FC236}">
                    <a16:creationId xmlns:a16="http://schemas.microsoft.com/office/drawing/2014/main" id="{5C12EA2D-6EEC-682C-45A4-89CC30163F60}"/>
                  </a:ext>
                </a:extLst>
              </p:cNvPr>
              <p:cNvSpPr/>
              <p:nvPr/>
            </p:nvSpPr>
            <p:spPr>
              <a:xfrm rot="12891838" flipH="1">
                <a:off x="10429812" y="2294968"/>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3" name="Cross 52">
                <a:extLst>
                  <a:ext uri="{FF2B5EF4-FFF2-40B4-BE49-F238E27FC236}">
                    <a16:creationId xmlns:a16="http://schemas.microsoft.com/office/drawing/2014/main" id="{A0FB9F2A-9236-C4C7-6729-837167BC6F7A}"/>
                  </a:ext>
                </a:extLst>
              </p:cNvPr>
              <p:cNvSpPr/>
              <p:nvPr/>
            </p:nvSpPr>
            <p:spPr>
              <a:xfrm rot="10121677" flipH="1">
                <a:off x="10365774" y="2333334"/>
                <a:ext cx="45719" cy="47949"/>
              </a:xfrm>
              <a:prstGeom prst="plus">
                <a:avLst>
                  <a:gd name="adj" fmla="val 41554"/>
                </a:avLst>
              </a:prstGeom>
              <a:solidFill>
                <a:schemeClr val="bg1"/>
              </a:solidFill>
              <a:ln w="3175">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4" name="Oval 53">
                <a:extLst>
                  <a:ext uri="{FF2B5EF4-FFF2-40B4-BE49-F238E27FC236}">
                    <a16:creationId xmlns:a16="http://schemas.microsoft.com/office/drawing/2014/main" id="{20B91AEA-B10F-03E7-7E8E-D9C12CC0E658}"/>
                  </a:ext>
                </a:extLst>
              </p:cNvPr>
              <p:cNvSpPr/>
              <p:nvPr/>
            </p:nvSpPr>
            <p:spPr>
              <a:xfrm rot="12891838" flipH="1">
                <a:off x="10513752" y="2320230"/>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5" name="Group 54">
              <a:extLst>
                <a:ext uri="{FF2B5EF4-FFF2-40B4-BE49-F238E27FC236}">
                  <a16:creationId xmlns:a16="http://schemas.microsoft.com/office/drawing/2014/main" id="{1E0B2274-E81A-B46C-D695-0791A4B426FB}"/>
                </a:ext>
              </a:extLst>
            </p:cNvPr>
            <p:cNvGrpSpPr/>
            <p:nvPr/>
          </p:nvGrpSpPr>
          <p:grpSpPr>
            <a:xfrm>
              <a:off x="11031607" y="4745593"/>
              <a:ext cx="223451" cy="93608"/>
              <a:chOff x="10365774" y="2294968"/>
              <a:chExt cx="223451" cy="93608"/>
            </a:xfrm>
          </p:grpSpPr>
          <p:sp>
            <p:nvSpPr>
              <p:cNvPr id="56" name="Oval 55">
                <a:extLst>
                  <a:ext uri="{FF2B5EF4-FFF2-40B4-BE49-F238E27FC236}">
                    <a16:creationId xmlns:a16="http://schemas.microsoft.com/office/drawing/2014/main" id="{0CEBF7F2-59AE-8031-4B29-AAEA559594EC}"/>
                  </a:ext>
                </a:extLst>
              </p:cNvPr>
              <p:cNvSpPr/>
              <p:nvPr/>
            </p:nvSpPr>
            <p:spPr>
              <a:xfrm rot="12891838" flipH="1">
                <a:off x="10429812" y="2294968"/>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7" name="Cross 56">
                <a:extLst>
                  <a:ext uri="{FF2B5EF4-FFF2-40B4-BE49-F238E27FC236}">
                    <a16:creationId xmlns:a16="http://schemas.microsoft.com/office/drawing/2014/main" id="{DBBF1707-A420-DA07-C6D7-3182AC030FE6}"/>
                  </a:ext>
                </a:extLst>
              </p:cNvPr>
              <p:cNvSpPr/>
              <p:nvPr/>
            </p:nvSpPr>
            <p:spPr>
              <a:xfrm rot="10121677" flipH="1">
                <a:off x="10365774" y="2333334"/>
                <a:ext cx="45719" cy="47949"/>
              </a:xfrm>
              <a:prstGeom prst="plus">
                <a:avLst>
                  <a:gd name="adj" fmla="val 41554"/>
                </a:avLst>
              </a:prstGeom>
              <a:solidFill>
                <a:schemeClr val="bg1"/>
              </a:solidFill>
              <a:ln w="3175">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8" name="Oval 57">
                <a:extLst>
                  <a:ext uri="{FF2B5EF4-FFF2-40B4-BE49-F238E27FC236}">
                    <a16:creationId xmlns:a16="http://schemas.microsoft.com/office/drawing/2014/main" id="{C1BFA313-C066-5FED-5488-A322A96B7F46}"/>
                  </a:ext>
                </a:extLst>
              </p:cNvPr>
              <p:cNvSpPr/>
              <p:nvPr/>
            </p:nvSpPr>
            <p:spPr>
              <a:xfrm rot="12891838" flipH="1">
                <a:off x="10513752" y="2320230"/>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59" name="Group 58">
              <a:extLst>
                <a:ext uri="{FF2B5EF4-FFF2-40B4-BE49-F238E27FC236}">
                  <a16:creationId xmlns:a16="http://schemas.microsoft.com/office/drawing/2014/main" id="{9F1E03AE-E5CA-03C4-14F1-7FA04535717A}"/>
                </a:ext>
              </a:extLst>
            </p:cNvPr>
            <p:cNvGrpSpPr/>
            <p:nvPr/>
          </p:nvGrpSpPr>
          <p:grpSpPr>
            <a:xfrm>
              <a:off x="10430158" y="5082992"/>
              <a:ext cx="223451" cy="93608"/>
              <a:chOff x="10365774" y="2294968"/>
              <a:chExt cx="223451" cy="93608"/>
            </a:xfrm>
          </p:grpSpPr>
          <p:sp>
            <p:nvSpPr>
              <p:cNvPr id="60" name="Oval 59">
                <a:extLst>
                  <a:ext uri="{FF2B5EF4-FFF2-40B4-BE49-F238E27FC236}">
                    <a16:creationId xmlns:a16="http://schemas.microsoft.com/office/drawing/2014/main" id="{6939861D-7E56-0A12-98B3-7F733E5C57D9}"/>
                  </a:ext>
                </a:extLst>
              </p:cNvPr>
              <p:cNvSpPr/>
              <p:nvPr/>
            </p:nvSpPr>
            <p:spPr>
              <a:xfrm rot="12891838" flipH="1">
                <a:off x="10429812" y="2294968"/>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1" name="Cross 60">
                <a:extLst>
                  <a:ext uri="{FF2B5EF4-FFF2-40B4-BE49-F238E27FC236}">
                    <a16:creationId xmlns:a16="http://schemas.microsoft.com/office/drawing/2014/main" id="{6D9EF511-E678-5E09-6DB7-5C5577389A5C}"/>
                  </a:ext>
                </a:extLst>
              </p:cNvPr>
              <p:cNvSpPr/>
              <p:nvPr/>
            </p:nvSpPr>
            <p:spPr>
              <a:xfrm rot="10121677" flipH="1">
                <a:off x="10365774" y="2333334"/>
                <a:ext cx="45719" cy="47949"/>
              </a:xfrm>
              <a:prstGeom prst="plus">
                <a:avLst>
                  <a:gd name="adj" fmla="val 41554"/>
                </a:avLst>
              </a:prstGeom>
              <a:solidFill>
                <a:schemeClr val="bg1"/>
              </a:solidFill>
              <a:ln w="3175">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2" name="Oval 61">
                <a:extLst>
                  <a:ext uri="{FF2B5EF4-FFF2-40B4-BE49-F238E27FC236}">
                    <a16:creationId xmlns:a16="http://schemas.microsoft.com/office/drawing/2014/main" id="{1A17D71B-7547-210E-58D0-113313B628B0}"/>
                  </a:ext>
                </a:extLst>
              </p:cNvPr>
              <p:cNvSpPr/>
              <p:nvPr/>
            </p:nvSpPr>
            <p:spPr>
              <a:xfrm rot="12891838" flipH="1">
                <a:off x="10513752" y="2320230"/>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63" name="Group 62">
              <a:extLst>
                <a:ext uri="{FF2B5EF4-FFF2-40B4-BE49-F238E27FC236}">
                  <a16:creationId xmlns:a16="http://schemas.microsoft.com/office/drawing/2014/main" id="{E27972F2-B795-DBD5-4212-FA4C79380030}"/>
                </a:ext>
              </a:extLst>
            </p:cNvPr>
            <p:cNvGrpSpPr/>
            <p:nvPr/>
          </p:nvGrpSpPr>
          <p:grpSpPr>
            <a:xfrm>
              <a:off x="9276155" y="2990140"/>
              <a:ext cx="223451" cy="93608"/>
              <a:chOff x="10365774" y="2294968"/>
              <a:chExt cx="223451" cy="93608"/>
            </a:xfrm>
          </p:grpSpPr>
          <p:sp>
            <p:nvSpPr>
              <p:cNvPr id="2240" name="Oval 2239">
                <a:extLst>
                  <a:ext uri="{FF2B5EF4-FFF2-40B4-BE49-F238E27FC236}">
                    <a16:creationId xmlns:a16="http://schemas.microsoft.com/office/drawing/2014/main" id="{FDE11B46-4FE6-E1AF-42E7-C451F5A98D4C}"/>
                  </a:ext>
                </a:extLst>
              </p:cNvPr>
              <p:cNvSpPr/>
              <p:nvPr/>
            </p:nvSpPr>
            <p:spPr>
              <a:xfrm rot="12891838" flipH="1">
                <a:off x="10429812" y="2294968"/>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41" name="Cross 2240">
                <a:extLst>
                  <a:ext uri="{FF2B5EF4-FFF2-40B4-BE49-F238E27FC236}">
                    <a16:creationId xmlns:a16="http://schemas.microsoft.com/office/drawing/2014/main" id="{F648FF9E-546B-D908-1B81-A4D430BEFF31}"/>
                  </a:ext>
                </a:extLst>
              </p:cNvPr>
              <p:cNvSpPr/>
              <p:nvPr/>
            </p:nvSpPr>
            <p:spPr>
              <a:xfrm rot="10121677" flipH="1">
                <a:off x="10365774" y="2333334"/>
                <a:ext cx="45719" cy="47949"/>
              </a:xfrm>
              <a:prstGeom prst="plus">
                <a:avLst>
                  <a:gd name="adj" fmla="val 41554"/>
                </a:avLst>
              </a:prstGeom>
              <a:solidFill>
                <a:schemeClr val="bg1"/>
              </a:solidFill>
              <a:ln w="3175">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42" name="Oval 2241">
                <a:extLst>
                  <a:ext uri="{FF2B5EF4-FFF2-40B4-BE49-F238E27FC236}">
                    <a16:creationId xmlns:a16="http://schemas.microsoft.com/office/drawing/2014/main" id="{3764465A-92F9-ED10-07A8-C49476662F71}"/>
                  </a:ext>
                </a:extLst>
              </p:cNvPr>
              <p:cNvSpPr/>
              <p:nvPr/>
            </p:nvSpPr>
            <p:spPr>
              <a:xfrm rot="12891838" flipH="1">
                <a:off x="10513752" y="2320230"/>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243" name="Group 2242">
              <a:extLst>
                <a:ext uri="{FF2B5EF4-FFF2-40B4-BE49-F238E27FC236}">
                  <a16:creationId xmlns:a16="http://schemas.microsoft.com/office/drawing/2014/main" id="{61352A83-2C4F-E5CF-B964-3B45528AE5B0}"/>
                </a:ext>
              </a:extLst>
            </p:cNvPr>
            <p:cNvGrpSpPr/>
            <p:nvPr/>
          </p:nvGrpSpPr>
          <p:grpSpPr>
            <a:xfrm>
              <a:off x="9271265" y="2437589"/>
              <a:ext cx="223451" cy="93608"/>
              <a:chOff x="10365774" y="2294968"/>
              <a:chExt cx="223451" cy="93608"/>
            </a:xfrm>
          </p:grpSpPr>
          <p:sp>
            <p:nvSpPr>
              <p:cNvPr id="2244" name="Oval 2243">
                <a:extLst>
                  <a:ext uri="{FF2B5EF4-FFF2-40B4-BE49-F238E27FC236}">
                    <a16:creationId xmlns:a16="http://schemas.microsoft.com/office/drawing/2014/main" id="{90186589-0EEB-27F7-A652-3B9962760D0D}"/>
                  </a:ext>
                </a:extLst>
              </p:cNvPr>
              <p:cNvSpPr/>
              <p:nvPr/>
            </p:nvSpPr>
            <p:spPr>
              <a:xfrm rot="12891838" flipH="1">
                <a:off x="10429812" y="2294968"/>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45" name="Cross 2244">
                <a:extLst>
                  <a:ext uri="{FF2B5EF4-FFF2-40B4-BE49-F238E27FC236}">
                    <a16:creationId xmlns:a16="http://schemas.microsoft.com/office/drawing/2014/main" id="{794CAB49-7B78-DD3A-8230-B01B52CC9B16}"/>
                  </a:ext>
                </a:extLst>
              </p:cNvPr>
              <p:cNvSpPr/>
              <p:nvPr/>
            </p:nvSpPr>
            <p:spPr>
              <a:xfrm rot="10121677" flipH="1">
                <a:off x="10365774" y="2333334"/>
                <a:ext cx="45719" cy="47949"/>
              </a:xfrm>
              <a:prstGeom prst="plus">
                <a:avLst>
                  <a:gd name="adj" fmla="val 41554"/>
                </a:avLst>
              </a:prstGeom>
              <a:solidFill>
                <a:schemeClr val="bg1"/>
              </a:solidFill>
              <a:ln w="3175">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46" name="Oval 2245">
                <a:extLst>
                  <a:ext uri="{FF2B5EF4-FFF2-40B4-BE49-F238E27FC236}">
                    <a16:creationId xmlns:a16="http://schemas.microsoft.com/office/drawing/2014/main" id="{EC95008C-B9E5-A278-11C3-9071C54385C6}"/>
                  </a:ext>
                </a:extLst>
              </p:cNvPr>
              <p:cNvSpPr/>
              <p:nvPr/>
            </p:nvSpPr>
            <p:spPr>
              <a:xfrm rot="12891838" flipH="1">
                <a:off x="10513752" y="2320230"/>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247" name="Group 2246">
              <a:extLst>
                <a:ext uri="{FF2B5EF4-FFF2-40B4-BE49-F238E27FC236}">
                  <a16:creationId xmlns:a16="http://schemas.microsoft.com/office/drawing/2014/main" id="{6A069C9B-C1C2-E6E5-2DC2-082CC20B8254}"/>
                </a:ext>
              </a:extLst>
            </p:cNvPr>
            <p:cNvGrpSpPr/>
            <p:nvPr/>
          </p:nvGrpSpPr>
          <p:grpSpPr>
            <a:xfrm>
              <a:off x="9266375" y="3572031"/>
              <a:ext cx="223451" cy="93608"/>
              <a:chOff x="10365774" y="2294968"/>
              <a:chExt cx="223451" cy="93608"/>
            </a:xfrm>
          </p:grpSpPr>
          <p:sp>
            <p:nvSpPr>
              <p:cNvPr id="2248" name="Oval 2247">
                <a:extLst>
                  <a:ext uri="{FF2B5EF4-FFF2-40B4-BE49-F238E27FC236}">
                    <a16:creationId xmlns:a16="http://schemas.microsoft.com/office/drawing/2014/main" id="{DE507C58-0832-8AFB-EF6F-1AF7C2F515C1}"/>
                  </a:ext>
                </a:extLst>
              </p:cNvPr>
              <p:cNvSpPr/>
              <p:nvPr/>
            </p:nvSpPr>
            <p:spPr>
              <a:xfrm rot="12891838" flipH="1">
                <a:off x="10429812" y="2294968"/>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72" name="Cross 2271">
                <a:extLst>
                  <a:ext uri="{FF2B5EF4-FFF2-40B4-BE49-F238E27FC236}">
                    <a16:creationId xmlns:a16="http://schemas.microsoft.com/office/drawing/2014/main" id="{BFD3200F-896B-47ED-715C-9443E88163B4}"/>
                  </a:ext>
                </a:extLst>
              </p:cNvPr>
              <p:cNvSpPr/>
              <p:nvPr/>
            </p:nvSpPr>
            <p:spPr>
              <a:xfrm rot="10121677" flipH="1">
                <a:off x="10365774" y="2333334"/>
                <a:ext cx="45719" cy="47949"/>
              </a:xfrm>
              <a:prstGeom prst="plus">
                <a:avLst>
                  <a:gd name="adj" fmla="val 41554"/>
                </a:avLst>
              </a:prstGeom>
              <a:solidFill>
                <a:schemeClr val="bg1"/>
              </a:solidFill>
              <a:ln w="3175">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73" name="Oval 2272">
                <a:extLst>
                  <a:ext uri="{FF2B5EF4-FFF2-40B4-BE49-F238E27FC236}">
                    <a16:creationId xmlns:a16="http://schemas.microsoft.com/office/drawing/2014/main" id="{B36AE536-4699-D2D2-DF60-A0B9B82BFDE9}"/>
                  </a:ext>
                </a:extLst>
              </p:cNvPr>
              <p:cNvSpPr/>
              <p:nvPr/>
            </p:nvSpPr>
            <p:spPr>
              <a:xfrm rot="12891838" flipH="1">
                <a:off x="10513752" y="2320230"/>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274" name="Group 2273">
              <a:extLst>
                <a:ext uri="{FF2B5EF4-FFF2-40B4-BE49-F238E27FC236}">
                  <a16:creationId xmlns:a16="http://schemas.microsoft.com/office/drawing/2014/main" id="{14AF62A4-88DD-4FB8-4894-1B68747C17F4}"/>
                </a:ext>
              </a:extLst>
            </p:cNvPr>
            <p:cNvGrpSpPr/>
            <p:nvPr/>
          </p:nvGrpSpPr>
          <p:grpSpPr>
            <a:xfrm>
              <a:off x="9271265" y="4212600"/>
              <a:ext cx="223451" cy="93608"/>
              <a:chOff x="10365774" y="2294968"/>
              <a:chExt cx="223451" cy="93608"/>
            </a:xfrm>
          </p:grpSpPr>
          <p:sp>
            <p:nvSpPr>
              <p:cNvPr id="2275" name="Oval 2274">
                <a:extLst>
                  <a:ext uri="{FF2B5EF4-FFF2-40B4-BE49-F238E27FC236}">
                    <a16:creationId xmlns:a16="http://schemas.microsoft.com/office/drawing/2014/main" id="{54CCD6AE-45B3-C7EA-E3FB-F6A942D6FFC5}"/>
                  </a:ext>
                </a:extLst>
              </p:cNvPr>
              <p:cNvSpPr/>
              <p:nvPr/>
            </p:nvSpPr>
            <p:spPr>
              <a:xfrm rot="12891838" flipH="1">
                <a:off x="10429812" y="2294968"/>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76" name="Cross 2275">
                <a:extLst>
                  <a:ext uri="{FF2B5EF4-FFF2-40B4-BE49-F238E27FC236}">
                    <a16:creationId xmlns:a16="http://schemas.microsoft.com/office/drawing/2014/main" id="{AA79555C-206A-A339-481C-A067A717E1D9}"/>
                  </a:ext>
                </a:extLst>
              </p:cNvPr>
              <p:cNvSpPr/>
              <p:nvPr/>
            </p:nvSpPr>
            <p:spPr>
              <a:xfrm rot="10121677" flipH="1">
                <a:off x="10365774" y="2333334"/>
                <a:ext cx="45719" cy="47949"/>
              </a:xfrm>
              <a:prstGeom prst="plus">
                <a:avLst>
                  <a:gd name="adj" fmla="val 41554"/>
                </a:avLst>
              </a:prstGeom>
              <a:solidFill>
                <a:schemeClr val="bg1"/>
              </a:solidFill>
              <a:ln w="3175">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77" name="Oval 2276">
                <a:extLst>
                  <a:ext uri="{FF2B5EF4-FFF2-40B4-BE49-F238E27FC236}">
                    <a16:creationId xmlns:a16="http://schemas.microsoft.com/office/drawing/2014/main" id="{90072272-F6F1-0355-CCAA-DA90863077A9}"/>
                  </a:ext>
                </a:extLst>
              </p:cNvPr>
              <p:cNvSpPr/>
              <p:nvPr/>
            </p:nvSpPr>
            <p:spPr>
              <a:xfrm rot="12891838" flipH="1">
                <a:off x="10513752" y="2320230"/>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278" name="Group 2277">
              <a:extLst>
                <a:ext uri="{FF2B5EF4-FFF2-40B4-BE49-F238E27FC236}">
                  <a16:creationId xmlns:a16="http://schemas.microsoft.com/office/drawing/2014/main" id="{C6F86E9E-C5FE-A239-9C53-9FC031922EE0}"/>
                </a:ext>
              </a:extLst>
            </p:cNvPr>
            <p:cNvGrpSpPr/>
            <p:nvPr/>
          </p:nvGrpSpPr>
          <p:grpSpPr>
            <a:xfrm>
              <a:off x="9281045" y="4941186"/>
              <a:ext cx="223451" cy="93608"/>
              <a:chOff x="10365774" y="2294968"/>
              <a:chExt cx="223451" cy="93608"/>
            </a:xfrm>
          </p:grpSpPr>
          <p:sp>
            <p:nvSpPr>
              <p:cNvPr id="2279" name="Oval 2278">
                <a:extLst>
                  <a:ext uri="{FF2B5EF4-FFF2-40B4-BE49-F238E27FC236}">
                    <a16:creationId xmlns:a16="http://schemas.microsoft.com/office/drawing/2014/main" id="{8112D04F-F572-1AC8-35D0-47AB64A58FAC}"/>
                  </a:ext>
                </a:extLst>
              </p:cNvPr>
              <p:cNvSpPr/>
              <p:nvPr/>
            </p:nvSpPr>
            <p:spPr>
              <a:xfrm rot="12891838" flipH="1">
                <a:off x="10429812" y="2294968"/>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80" name="Cross 2279">
                <a:extLst>
                  <a:ext uri="{FF2B5EF4-FFF2-40B4-BE49-F238E27FC236}">
                    <a16:creationId xmlns:a16="http://schemas.microsoft.com/office/drawing/2014/main" id="{EB65E259-BB75-93CF-F31D-6B91066A9527}"/>
                  </a:ext>
                </a:extLst>
              </p:cNvPr>
              <p:cNvSpPr/>
              <p:nvPr/>
            </p:nvSpPr>
            <p:spPr>
              <a:xfrm rot="10121677" flipH="1">
                <a:off x="10365774" y="2333334"/>
                <a:ext cx="45719" cy="47949"/>
              </a:xfrm>
              <a:prstGeom prst="plus">
                <a:avLst>
                  <a:gd name="adj" fmla="val 41554"/>
                </a:avLst>
              </a:prstGeom>
              <a:solidFill>
                <a:schemeClr val="bg1"/>
              </a:solidFill>
              <a:ln w="3175">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81" name="Oval 2280">
                <a:extLst>
                  <a:ext uri="{FF2B5EF4-FFF2-40B4-BE49-F238E27FC236}">
                    <a16:creationId xmlns:a16="http://schemas.microsoft.com/office/drawing/2014/main" id="{0A8B2435-3014-74D0-06B1-B99B0A8B4D3A}"/>
                  </a:ext>
                </a:extLst>
              </p:cNvPr>
              <p:cNvSpPr/>
              <p:nvPr/>
            </p:nvSpPr>
            <p:spPr>
              <a:xfrm rot="12891838" flipH="1">
                <a:off x="10513752" y="2320230"/>
                <a:ext cx="75473" cy="68346"/>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sp>
        <p:nvSpPr>
          <p:cNvPr id="5" name="Freeform 4">
            <a:extLst>
              <a:ext uri="{FF2B5EF4-FFF2-40B4-BE49-F238E27FC236}">
                <a16:creationId xmlns:a16="http://schemas.microsoft.com/office/drawing/2014/main" id="{BF9200F3-1F61-3A48-8F30-6011FDCFA188}"/>
              </a:ext>
            </a:extLst>
          </p:cNvPr>
          <p:cNvSpPr/>
          <p:nvPr/>
        </p:nvSpPr>
        <p:spPr>
          <a:xfrm>
            <a:off x="9554879" y="2288451"/>
            <a:ext cx="1370121" cy="2964178"/>
          </a:xfrm>
          <a:custGeom>
            <a:avLst/>
            <a:gdLst>
              <a:gd name="connsiteX0" fmla="*/ 19427 w 1370121"/>
              <a:gd name="connsiteY0" fmla="*/ 1342255 h 2964178"/>
              <a:gd name="connsiteX1" fmla="*/ 39598 w 1370121"/>
              <a:gd name="connsiteY1" fmla="*/ 2760920 h 2964178"/>
              <a:gd name="connsiteX2" fmla="*/ 348880 w 1370121"/>
              <a:gd name="connsiteY2" fmla="*/ 2949178 h 2964178"/>
              <a:gd name="connsiteX3" fmla="*/ 792633 w 1370121"/>
              <a:gd name="connsiteY3" fmla="*/ 2707131 h 2964178"/>
              <a:gd name="connsiteX4" fmla="*/ 1101915 w 1370121"/>
              <a:gd name="connsiteY4" fmla="*/ 2330614 h 2964178"/>
              <a:gd name="connsiteX5" fmla="*/ 1303621 w 1370121"/>
              <a:gd name="connsiteY5" fmla="*/ 1880137 h 2964178"/>
              <a:gd name="connsiteX6" fmla="*/ 1357410 w 1370121"/>
              <a:gd name="connsiteY6" fmla="*/ 1281743 h 2964178"/>
              <a:gd name="connsiteX7" fmla="*/ 1088468 w 1370121"/>
              <a:gd name="connsiteY7" fmla="*/ 636284 h 2964178"/>
              <a:gd name="connsiteX8" fmla="*/ 537139 w 1370121"/>
              <a:gd name="connsiteY8" fmla="*/ 152190 h 2964178"/>
              <a:gd name="connsiteX9" fmla="*/ 180792 w 1370121"/>
              <a:gd name="connsiteY9" fmla="*/ 91678 h 2964178"/>
              <a:gd name="connsiteX10" fmla="*/ 19427 w 1370121"/>
              <a:gd name="connsiteY10" fmla="*/ 1342255 h 296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121" h="2964178">
                <a:moveTo>
                  <a:pt x="19427" y="1342255"/>
                </a:moveTo>
                <a:cubicBezTo>
                  <a:pt x="-4105" y="1787129"/>
                  <a:pt x="-15311" y="2493100"/>
                  <a:pt x="39598" y="2760920"/>
                </a:cubicBezTo>
                <a:cubicBezTo>
                  <a:pt x="94507" y="3028741"/>
                  <a:pt x="223374" y="2958143"/>
                  <a:pt x="348880" y="2949178"/>
                </a:cubicBezTo>
                <a:cubicBezTo>
                  <a:pt x="474386" y="2940213"/>
                  <a:pt x="667127" y="2810225"/>
                  <a:pt x="792633" y="2707131"/>
                </a:cubicBezTo>
                <a:cubicBezTo>
                  <a:pt x="918139" y="2604037"/>
                  <a:pt x="1016750" y="2468446"/>
                  <a:pt x="1101915" y="2330614"/>
                </a:cubicBezTo>
                <a:cubicBezTo>
                  <a:pt x="1187080" y="2192782"/>
                  <a:pt x="1261039" y="2054949"/>
                  <a:pt x="1303621" y="1880137"/>
                </a:cubicBezTo>
                <a:cubicBezTo>
                  <a:pt x="1346203" y="1705325"/>
                  <a:pt x="1393269" y="1489052"/>
                  <a:pt x="1357410" y="1281743"/>
                </a:cubicBezTo>
                <a:cubicBezTo>
                  <a:pt x="1321551" y="1074434"/>
                  <a:pt x="1225180" y="824543"/>
                  <a:pt x="1088468" y="636284"/>
                </a:cubicBezTo>
                <a:cubicBezTo>
                  <a:pt x="951756" y="448025"/>
                  <a:pt x="688418" y="242958"/>
                  <a:pt x="537139" y="152190"/>
                </a:cubicBezTo>
                <a:cubicBezTo>
                  <a:pt x="385860" y="61422"/>
                  <a:pt x="267077" y="-104425"/>
                  <a:pt x="180792" y="91678"/>
                </a:cubicBezTo>
                <a:cubicBezTo>
                  <a:pt x="94507" y="287781"/>
                  <a:pt x="42959" y="897381"/>
                  <a:pt x="19427" y="1342255"/>
                </a:cubicBezTo>
                <a:close/>
              </a:path>
            </a:pathLst>
          </a:custGeom>
          <a:gradFill>
            <a:gsLst>
              <a:gs pos="20000">
                <a:srgbClr val="FFDDFF">
                  <a:alpha val="15968"/>
                </a:srgbClr>
              </a:gs>
              <a:gs pos="76000">
                <a:srgbClr val="FFDDFF"/>
              </a:gs>
              <a:gs pos="62000">
                <a:srgbClr val="FFDDFF">
                  <a:alpha val="85196"/>
                </a:srgbClr>
              </a:gs>
              <a:gs pos="98000">
                <a:srgbClr val="FE00E9"/>
              </a:gs>
            </a:gsLst>
            <a:path path="shape">
              <a:fillToRect l="50000" t="50000" r="50000" b="50000"/>
            </a:path>
          </a:gradFill>
          <a:ln w="19050">
            <a:solidFill>
              <a:srgbClr val="FE00E9"/>
            </a:solidFill>
            <a:miter lim="800000"/>
          </a:ln>
          <a:effectLst>
            <a:softEdge rad="127000"/>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2249" name="Group 2248">
            <a:extLst>
              <a:ext uri="{FF2B5EF4-FFF2-40B4-BE49-F238E27FC236}">
                <a16:creationId xmlns:a16="http://schemas.microsoft.com/office/drawing/2014/main" id="{CCDC0CCE-45C8-CF67-04D4-9F386B2D0427}"/>
              </a:ext>
            </a:extLst>
          </p:cNvPr>
          <p:cNvGrpSpPr/>
          <p:nvPr/>
        </p:nvGrpSpPr>
        <p:grpSpPr>
          <a:xfrm rot="8349370" flipH="1">
            <a:off x="10027287" y="3568710"/>
            <a:ext cx="781285" cy="420628"/>
            <a:chOff x="7971457" y="3351285"/>
            <a:chExt cx="1172687" cy="652208"/>
          </a:xfrm>
        </p:grpSpPr>
        <p:grpSp>
          <p:nvGrpSpPr>
            <p:cNvPr id="2250" name="Group 2249">
              <a:extLst>
                <a:ext uri="{FF2B5EF4-FFF2-40B4-BE49-F238E27FC236}">
                  <a16:creationId xmlns:a16="http://schemas.microsoft.com/office/drawing/2014/main" id="{2E3F5B7A-FAB9-6239-5D4E-A395EA96F264}"/>
                </a:ext>
              </a:extLst>
            </p:cNvPr>
            <p:cNvGrpSpPr>
              <a:grpSpLocks noChangeAspect="1"/>
            </p:cNvGrpSpPr>
            <p:nvPr/>
          </p:nvGrpSpPr>
          <p:grpSpPr>
            <a:xfrm>
              <a:off x="7971457" y="3351285"/>
              <a:ext cx="1172687" cy="652208"/>
              <a:chOff x="7694952" y="2860987"/>
              <a:chExt cx="1800210" cy="1001214"/>
            </a:xfrm>
          </p:grpSpPr>
          <p:sp>
            <p:nvSpPr>
              <p:cNvPr id="2252" name="Arc 2251">
                <a:extLst>
                  <a:ext uri="{FF2B5EF4-FFF2-40B4-BE49-F238E27FC236}">
                    <a16:creationId xmlns:a16="http://schemas.microsoft.com/office/drawing/2014/main" id="{D00DE165-C74C-FD68-BE9D-FC05C8DF2194}"/>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53" name="Arc 2252">
                <a:extLst>
                  <a:ext uri="{FF2B5EF4-FFF2-40B4-BE49-F238E27FC236}">
                    <a16:creationId xmlns:a16="http://schemas.microsoft.com/office/drawing/2014/main" id="{DF91964D-358B-3D0B-1DBA-D13EA0B0806B}"/>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254" name="Group 2253">
                <a:extLst>
                  <a:ext uri="{FF2B5EF4-FFF2-40B4-BE49-F238E27FC236}">
                    <a16:creationId xmlns:a16="http://schemas.microsoft.com/office/drawing/2014/main" id="{76EB1B06-9F0C-AE73-E76D-346F48D3B3CC}"/>
                  </a:ext>
                </a:extLst>
              </p:cNvPr>
              <p:cNvGrpSpPr/>
              <p:nvPr/>
            </p:nvGrpSpPr>
            <p:grpSpPr>
              <a:xfrm rot="20315110">
                <a:off x="7694952" y="3178123"/>
                <a:ext cx="1800210" cy="684078"/>
                <a:chOff x="7691967" y="3253738"/>
                <a:chExt cx="1800210" cy="684078"/>
              </a:xfrm>
            </p:grpSpPr>
            <p:grpSp>
              <p:nvGrpSpPr>
                <p:cNvPr id="2255" name="Group 2254">
                  <a:extLst>
                    <a:ext uri="{FF2B5EF4-FFF2-40B4-BE49-F238E27FC236}">
                      <a16:creationId xmlns:a16="http://schemas.microsoft.com/office/drawing/2014/main" id="{FEC6AE35-9BF4-F54E-A5EF-ECFFD1963B8D}"/>
                    </a:ext>
                  </a:extLst>
                </p:cNvPr>
                <p:cNvGrpSpPr/>
                <p:nvPr/>
              </p:nvGrpSpPr>
              <p:grpSpPr>
                <a:xfrm>
                  <a:off x="7691967" y="3554306"/>
                  <a:ext cx="190500" cy="194734"/>
                  <a:chOff x="7738533" y="3702473"/>
                  <a:chExt cx="190500" cy="194734"/>
                </a:xfrm>
              </p:grpSpPr>
              <p:sp>
                <p:nvSpPr>
                  <p:cNvPr id="2269" name="Oval 2268">
                    <a:extLst>
                      <a:ext uri="{FF2B5EF4-FFF2-40B4-BE49-F238E27FC236}">
                        <a16:creationId xmlns:a16="http://schemas.microsoft.com/office/drawing/2014/main" id="{67EE4074-6CFE-A09A-0ED5-1E2C67FD9F30}"/>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70" name="Oval 2269">
                    <a:extLst>
                      <a:ext uri="{FF2B5EF4-FFF2-40B4-BE49-F238E27FC236}">
                        <a16:creationId xmlns:a16="http://schemas.microsoft.com/office/drawing/2014/main" id="{E2F35636-7C52-A63E-792E-84B10013E0A5}"/>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71" name="Oval 2270">
                    <a:extLst>
                      <a:ext uri="{FF2B5EF4-FFF2-40B4-BE49-F238E27FC236}">
                        <a16:creationId xmlns:a16="http://schemas.microsoft.com/office/drawing/2014/main" id="{619BF2F3-02B9-5F29-BD38-B5DB732EA918}"/>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256" name="Group 2255">
                  <a:extLst>
                    <a:ext uri="{FF2B5EF4-FFF2-40B4-BE49-F238E27FC236}">
                      <a16:creationId xmlns:a16="http://schemas.microsoft.com/office/drawing/2014/main" id="{67D67479-23CC-7880-49C6-79F8ECCC8B47}"/>
                    </a:ext>
                  </a:extLst>
                </p:cNvPr>
                <p:cNvGrpSpPr/>
                <p:nvPr/>
              </p:nvGrpSpPr>
              <p:grpSpPr>
                <a:xfrm>
                  <a:off x="8111067" y="3511973"/>
                  <a:ext cx="135467" cy="182033"/>
                  <a:chOff x="8022167" y="3495040"/>
                  <a:chExt cx="135467" cy="182033"/>
                </a:xfrm>
              </p:grpSpPr>
              <p:sp>
                <p:nvSpPr>
                  <p:cNvPr id="2267" name="Oval 2266">
                    <a:extLst>
                      <a:ext uri="{FF2B5EF4-FFF2-40B4-BE49-F238E27FC236}">
                        <a16:creationId xmlns:a16="http://schemas.microsoft.com/office/drawing/2014/main" id="{17382EBA-8D43-4481-6C73-7E352B1B48F2}"/>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68" name="Oval 2267">
                    <a:extLst>
                      <a:ext uri="{FF2B5EF4-FFF2-40B4-BE49-F238E27FC236}">
                        <a16:creationId xmlns:a16="http://schemas.microsoft.com/office/drawing/2014/main" id="{F30F0833-394F-BDAC-54FD-7B16644DBE7B}"/>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257" name="Oval 2256">
                  <a:extLst>
                    <a:ext uri="{FF2B5EF4-FFF2-40B4-BE49-F238E27FC236}">
                      <a16:creationId xmlns:a16="http://schemas.microsoft.com/office/drawing/2014/main" id="{DB65AC69-6ACB-81D9-188B-D1E114699629}"/>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2258" name="Group 2257">
                  <a:extLst>
                    <a:ext uri="{FF2B5EF4-FFF2-40B4-BE49-F238E27FC236}">
                      <a16:creationId xmlns:a16="http://schemas.microsoft.com/office/drawing/2014/main" id="{7D76C656-7A85-4C95-D2E8-22E50D3D2525}"/>
                    </a:ext>
                  </a:extLst>
                </p:cNvPr>
                <p:cNvGrpSpPr/>
                <p:nvPr/>
              </p:nvGrpSpPr>
              <p:grpSpPr>
                <a:xfrm>
                  <a:off x="8602136" y="3253738"/>
                  <a:ext cx="207433" cy="194734"/>
                  <a:chOff x="8170334" y="3854872"/>
                  <a:chExt cx="207433" cy="194734"/>
                </a:xfrm>
              </p:grpSpPr>
              <p:sp>
                <p:nvSpPr>
                  <p:cNvPr id="2263" name="Oval 2262">
                    <a:extLst>
                      <a:ext uri="{FF2B5EF4-FFF2-40B4-BE49-F238E27FC236}">
                        <a16:creationId xmlns:a16="http://schemas.microsoft.com/office/drawing/2014/main" id="{B808B4A9-AA9F-2BB4-771D-2A55783A9615}"/>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64" name="Oval 2263">
                    <a:extLst>
                      <a:ext uri="{FF2B5EF4-FFF2-40B4-BE49-F238E27FC236}">
                        <a16:creationId xmlns:a16="http://schemas.microsoft.com/office/drawing/2014/main" id="{425174E7-3F3A-6AFC-F3B8-B262620863E9}"/>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65" name="Oval 2264">
                    <a:extLst>
                      <a:ext uri="{FF2B5EF4-FFF2-40B4-BE49-F238E27FC236}">
                        <a16:creationId xmlns:a16="http://schemas.microsoft.com/office/drawing/2014/main" id="{CBC6592A-3E41-E20D-1FD4-99C633970333}"/>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66" name="Oval 2265">
                    <a:extLst>
                      <a:ext uri="{FF2B5EF4-FFF2-40B4-BE49-F238E27FC236}">
                        <a16:creationId xmlns:a16="http://schemas.microsoft.com/office/drawing/2014/main" id="{AB60C7E1-4D4B-3E0D-6EF7-E9CBECA3FD08}"/>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259" name="TextBox 2258">
                  <a:extLst>
                    <a:ext uri="{FF2B5EF4-FFF2-40B4-BE49-F238E27FC236}">
                      <a16:creationId xmlns:a16="http://schemas.microsoft.com/office/drawing/2014/main" id="{2E5F973C-6753-9509-C4AB-A8B1FE8F8BEC}"/>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2260" name="Straight Connector 2259">
                  <a:extLst>
                    <a:ext uri="{FF2B5EF4-FFF2-40B4-BE49-F238E27FC236}">
                      <a16:creationId xmlns:a16="http://schemas.microsoft.com/office/drawing/2014/main" id="{3BF60F0A-6F08-0B21-2DA8-7E770F0A4B96}"/>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261" name="Straight Connector 2260">
                  <a:extLst>
                    <a:ext uri="{FF2B5EF4-FFF2-40B4-BE49-F238E27FC236}">
                      <a16:creationId xmlns:a16="http://schemas.microsoft.com/office/drawing/2014/main" id="{11D072A5-0E27-C4EC-F845-95263AC61277}"/>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262" name="Straight Connector 2261">
                  <a:extLst>
                    <a:ext uri="{FF2B5EF4-FFF2-40B4-BE49-F238E27FC236}">
                      <a16:creationId xmlns:a16="http://schemas.microsoft.com/office/drawing/2014/main" id="{9BA6F045-5FED-6975-E95E-3503FA8E1A12}"/>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2251" name="Cross 2250">
              <a:extLst>
                <a:ext uri="{FF2B5EF4-FFF2-40B4-BE49-F238E27FC236}">
                  <a16:creationId xmlns:a16="http://schemas.microsoft.com/office/drawing/2014/main" id="{3C08683B-C653-942A-8763-5CB2C0347D2D}"/>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Tree>
    <p:extLst>
      <p:ext uri="{BB962C8B-B14F-4D97-AF65-F5344CB8AC3E}">
        <p14:creationId xmlns:p14="http://schemas.microsoft.com/office/powerpoint/2010/main" val="3276914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BBA78-2DE4-D71A-B13B-2760287BAE08}"/>
              </a:ext>
            </a:extLst>
          </p:cNvPr>
          <p:cNvSpPr>
            <a:spLocks noGrp="1"/>
          </p:cNvSpPr>
          <p:nvPr>
            <p:ph type="title"/>
          </p:nvPr>
        </p:nvSpPr>
        <p:spPr/>
        <p:txBody>
          <a:bodyPr/>
          <a:lstStyle/>
          <a:p>
            <a:r>
              <a:rPr lang="en-US" dirty="0">
                <a:latin typeface="Century Gothic" panose="020B0502020202020204" pitchFamily="34" charset="0"/>
              </a:rPr>
              <a:t>Multiplier Materials</a:t>
            </a:r>
          </a:p>
        </p:txBody>
      </p:sp>
      <p:sp>
        <p:nvSpPr>
          <p:cNvPr id="3" name="Content Placeholder 2">
            <a:extLst>
              <a:ext uri="{FF2B5EF4-FFF2-40B4-BE49-F238E27FC236}">
                <a16:creationId xmlns:a16="http://schemas.microsoft.com/office/drawing/2014/main" id="{5FBE29BB-7607-DF3E-8D39-EC73EFF9E52A}"/>
              </a:ext>
            </a:extLst>
          </p:cNvPr>
          <p:cNvSpPr>
            <a:spLocks noGrp="1"/>
          </p:cNvSpPr>
          <p:nvPr>
            <p:ph idx="1"/>
          </p:nvPr>
        </p:nvSpPr>
        <p:spPr>
          <a:xfrm>
            <a:off x="429767" y="1030066"/>
            <a:ext cx="11202909" cy="5492653"/>
          </a:xfrm>
        </p:spPr>
        <p:txBody>
          <a:bodyPr>
            <a:normAutofit/>
          </a:bodyPr>
          <a:lstStyle/>
          <a:p>
            <a:r>
              <a:rPr lang="en-US" dirty="0"/>
              <a:t>TBR = 1 </a:t>
            </a:r>
            <a:r>
              <a:rPr lang="en-US" dirty="0">
                <a:sym typeface="Wingdings" pitchFamily="2" charset="2"/>
              </a:rPr>
              <a:t> every fusion neutron produces tritium (unlikely)</a:t>
            </a:r>
          </a:p>
          <a:p>
            <a:pPr lvl="1"/>
            <a:r>
              <a:rPr lang="en-US" dirty="0">
                <a:sym typeface="Wingdings" pitchFamily="2" charset="2"/>
              </a:rPr>
              <a:t>Need more neutrons!</a:t>
            </a:r>
            <a:endParaRPr lang="en-US" dirty="0"/>
          </a:p>
          <a:p>
            <a:endParaRPr lang="en-US" dirty="0"/>
          </a:p>
        </p:txBody>
      </p:sp>
      <p:sp>
        <p:nvSpPr>
          <p:cNvPr id="6" name="AutoShape 4">
            <a:extLst>
              <a:ext uri="{FF2B5EF4-FFF2-40B4-BE49-F238E27FC236}">
                <a16:creationId xmlns:a16="http://schemas.microsoft.com/office/drawing/2014/main" id="{FABE8E82-4397-AEF2-55C8-AF825425EC1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 name="Group 7">
            <a:extLst>
              <a:ext uri="{FF2B5EF4-FFF2-40B4-BE49-F238E27FC236}">
                <a16:creationId xmlns:a16="http://schemas.microsoft.com/office/drawing/2014/main" id="{5E07408D-67E2-E87B-D9F1-7CE866023BE1}"/>
              </a:ext>
            </a:extLst>
          </p:cNvPr>
          <p:cNvGrpSpPr/>
          <p:nvPr/>
        </p:nvGrpSpPr>
        <p:grpSpPr>
          <a:xfrm>
            <a:off x="6337956" y="2300141"/>
            <a:ext cx="5540632" cy="4133231"/>
            <a:chOff x="6337956" y="2300141"/>
            <a:chExt cx="5540632" cy="4133231"/>
          </a:xfrm>
        </p:grpSpPr>
        <p:sp>
          <p:nvSpPr>
            <p:cNvPr id="9" name="TextBox 8">
              <a:extLst>
                <a:ext uri="{FF2B5EF4-FFF2-40B4-BE49-F238E27FC236}">
                  <a16:creationId xmlns:a16="http://schemas.microsoft.com/office/drawing/2014/main" id="{4FE9CE50-0F03-2EDB-D8F6-B54A556F0D05}"/>
                </a:ext>
              </a:extLst>
            </p:cNvPr>
            <p:cNvSpPr txBox="1">
              <a:spLocks noChangeArrowheads="1"/>
            </p:cNvSpPr>
            <p:nvPr/>
          </p:nvSpPr>
          <p:spPr bwMode="auto">
            <a:xfrm>
              <a:off x="7185308" y="6156373"/>
              <a:ext cx="44013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200" dirty="0"/>
                <a:t>F. Hernandez, </a:t>
              </a:r>
              <a:r>
                <a:rPr lang="en-US" altLang="en-US" sz="1200" i="1" dirty="0"/>
                <a:t>Fusion Engineering and Design</a:t>
              </a:r>
              <a:r>
                <a:rPr lang="en-US" altLang="en-US" sz="1200" dirty="0"/>
                <a:t> </a:t>
              </a:r>
              <a:r>
                <a:rPr lang="en-US" altLang="en-US" sz="1200" b="1" dirty="0"/>
                <a:t>137</a:t>
              </a:r>
              <a:r>
                <a:rPr lang="en-US" altLang="en-US" sz="1200" dirty="0"/>
                <a:t> (2018) 243-256.</a:t>
              </a:r>
            </a:p>
          </p:txBody>
        </p:sp>
        <p:pic>
          <p:nvPicPr>
            <p:cNvPr id="7" name="Picture 6">
              <a:extLst>
                <a:ext uri="{FF2B5EF4-FFF2-40B4-BE49-F238E27FC236}">
                  <a16:creationId xmlns:a16="http://schemas.microsoft.com/office/drawing/2014/main" id="{A0AE0D64-50DD-CAEF-DB76-0BEB6965C2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7956" y="2300141"/>
              <a:ext cx="5540632" cy="3804013"/>
            </a:xfrm>
            <a:prstGeom prst="rect">
              <a:avLst/>
            </a:prstGeom>
          </p:spPr>
        </p:pic>
      </p:grpSp>
      <p:grpSp>
        <p:nvGrpSpPr>
          <p:cNvPr id="11" name="Group 10">
            <a:extLst>
              <a:ext uri="{FF2B5EF4-FFF2-40B4-BE49-F238E27FC236}">
                <a16:creationId xmlns:a16="http://schemas.microsoft.com/office/drawing/2014/main" id="{1F442CCF-CDED-8668-ACE1-E8FD4E73181A}"/>
              </a:ext>
            </a:extLst>
          </p:cNvPr>
          <p:cNvGrpSpPr/>
          <p:nvPr/>
        </p:nvGrpSpPr>
        <p:grpSpPr>
          <a:xfrm>
            <a:off x="638337" y="2354528"/>
            <a:ext cx="6368921" cy="4190132"/>
            <a:chOff x="638337" y="2354528"/>
            <a:chExt cx="6368921" cy="4190132"/>
          </a:xfrm>
        </p:grpSpPr>
        <p:pic>
          <p:nvPicPr>
            <p:cNvPr id="1030" name="Picture 6" descr="Nuclear Fusion - an overview | ScienceDirect Topics">
              <a:extLst>
                <a:ext uri="{FF2B5EF4-FFF2-40B4-BE49-F238E27FC236}">
                  <a16:creationId xmlns:a16="http://schemas.microsoft.com/office/drawing/2014/main" id="{BD56013C-373A-DCBC-A31D-FE3C742F4DF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8337" y="2354528"/>
              <a:ext cx="5404244" cy="38247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9D2920E-9F52-602F-E640-BAEEDD5CEC1B}"/>
                </a:ext>
              </a:extLst>
            </p:cNvPr>
            <p:cNvSpPr txBox="1">
              <a:spLocks noChangeArrowheads="1"/>
            </p:cNvSpPr>
            <p:nvPr/>
          </p:nvSpPr>
          <p:spPr bwMode="auto">
            <a:xfrm>
              <a:off x="1463357" y="6202893"/>
              <a:ext cx="5543901" cy="34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200" dirty="0"/>
                <a:t>M. </a:t>
              </a:r>
              <a:r>
                <a:rPr lang="en-US" altLang="en-US" sz="1200" dirty="0" err="1"/>
                <a:t>Nakamichi</a:t>
              </a:r>
              <a:r>
                <a:rPr lang="en-US" altLang="en-US" sz="1200" dirty="0"/>
                <a:t>, in </a:t>
              </a:r>
              <a:r>
                <a:rPr lang="en-US" altLang="en-US" sz="1200" i="1" dirty="0"/>
                <a:t>Comprehensive Nuclear Materials</a:t>
              </a:r>
              <a:r>
                <a:rPr lang="en-US" altLang="en-US" sz="1200" dirty="0"/>
                <a:t> 2</a:t>
              </a:r>
              <a:r>
                <a:rPr lang="en-US" altLang="en-US" sz="1200" baseline="30000" dirty="0"/>
                <a:t>nd</a:t>
              </a:r>
              <a:r>
                <a:rPr lang="en-US" altLang="en-US" sz="1200" dirty="0"/>
                <a:t> ed (2020).</a:t>
              </a:r>
            </a:p>
          </p:txBody>
        </p:sp>
      </p:grpSp>
      <p:grpSp>
        <p:nvGrpSpPr>
          <p:cNvPr id="18" name="Group 17">
            <a:extLst>
              <a:ext uri="{FF2B5EF4-FFF2-40B4-BE49-F238E27FC236}">
                <a16:creationId xmlns:a16="http://schemas.microsoft.com/office/drawing/2014/main" id="{033B4AE8-F861-4A5A-E8B7-6CEBFD3D5E7A}"/>
              </a:ext>
            </a:extLst>
          </p:cNvPr>
          <p:cNvGrpSpPr/>
          <p:nvPr/>
        </p:nvGrpSpPr>
        <p:grpSpPr>
          <a:xfrm>
            <a:off x="6983052" y="2315943"/>
            <a:ext cx="5059104" cy="3702881"/>
            <a:chOff x="6983052" y="2315943"/>
            <a:chExt cx="5059104" cy="3702881"/>
          </a:xfrm>
        </p:grpSpPr>
        <p:sp>
          <p:nvSpPr>
            <p:cNvPr id="12" name="Donut 11">
              <a:extLst>
                <a:ext uri="{FF2B5EF4-FFF2-40B4-BE49-F238E27FC236}">
                  <a16:creationId xmlns:a16="http://schemas.microsoft.com/office/drawing/2014/main" id="{DCF8451A-A653-88E1-ED16-7FE5D31D84EA}"/>
                </a:ext>
              </a:extLst>
            </p:cNvPr>
            <p:cNvSpPr/>
            <p:nvPr/>
          </p:nvSpPr>
          <p:spPr>
            <a:xfrm>
              <a:off x="7035624" y="5257186"/>
              <a:ext cx="363255" cy="363255"/>
            </a:xfrm>
            <a:prstGeom prst="donut">
              <a:avLst>
                <a:gd name="adj" fmla="val 15394"/>
              </a:avLst>
            </a:prstGeom>
            <a:solidFill>
              <a:srgbClr val="00B0F0"/>
            </a:solidFill>
            <a:ln w="19050">
              <a:solidFill>
                <a:srgbClr val="00B0F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Donut 12">
              <a:extLst>
                <a:ext uri="{FF2B5EF4-FFF2-40B4-BE49-F238E27FC236}">
                  <a16:creationId xmlns:a16="http://schemas.microsoft.com/office/drawing/2014/main" id="{4ACF9B82-A2B1-0B59-64FB-B381C7767F2D}"/>
                </a:ext>
              </a:extLst>
            </p:cNvPr>
            <p:cNvSpPr/>
            <p:nvPr/>
          </p:nvSpPr>
          <p:spPr>
            <a:xfrm>
              <a:off x="7028285" y="2545650"/>
              <a:ext cx="363255" cy="363255"/>
            </a:xfrm>
            <a:prstGeom prst="donut">
              <a:avLst>
                <a:gd name="adj" fmla="val 15394"/>
              </a:avLst>
            </a:prstGeom>
            <a:solidFill>
              <a:srgbClr val="00B0F0"/>
            </a:solidFill>
            <a:ln w="19050">
              <a:solidFill>
                <a:srgbClr val="00B0F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4" name="Donut 13">
              <a:extLst>
                <a:ext uri="{FF2B5EF4-FFF2-40B4-BE49-F238E27FC236}">
                  <a16:creationId xmlns:a16="http://schemas.microsoft.com/office/drawing/2014/main" id="{3D44B7EB-E0AF-A2F9-7E42-630814347C38}"/>
                </a:ext>
              </a:extLst>
            </p:cNvPr>
            <p:cNvSpPr/>
            <p:nvPr/>
          </p:nvSpPr>
          <p:spPr>
            <a:xfrm>
              <a:off x="11508485" y="2315943"/>
              <a:ext cx="363255" cy="363255"/>
            </a:xfrm>
            <a:prstGeom prst="donut">
              <a:avLst>
                <a:gd name="adj" fmla="val 15394"/>
              </a:avLst>
            </a:prstGeom>
            <a:solidFill>
              <a:srgbClr val="7030A0"/>
            </a:solidFill>
            <a:ln w="19050">
              <a:solidFill>
                <a:srgbClr val="7030A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5" name="Donut 14">
              <a:extLst>
                <a:ext uri="{FF2B5EF4-FFF2-40B4-BE49-F238E27FC236}">
                  <a16:creationId xmlns:a16="http://schemas.microsoft.com/office/drawing/2014/main" id="{C8A8F236-EE64-B8D3-A34A-9BCE9B00400C}"/>
                </a:ext>
              </a:extLst>
            </p:cNvPr>
            <p:cNvSpPr/>
            <p:nvPr/>
          </p:nvSpPr>
          <p:spPr>
            <a:xfrm>
              <a:off x="11548280" y="3862991"/>
              <a:ext cx="363255" cy="363255"/>
            </a:xfrm>
            <a:prstGeom prst="donut">
              <a:avLst>
                <a:gd name="adj" fmla="val 15394"/>
              </a:avLst>
            </a:prstGeom>
            <a:solidFill>
              <a:srgbClr val="7030A0"/>
            </a:solidFill>
            <a:ln w="19050">
              <a:solidFill>
                <a:srgbClr val="7030A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6" name="TextBox 15">
              <a:extLst>
                <a:ext uri="{FF2B5EF4-FFF2-40B4-BE49-F238E27FC236}">
                  <a16:creationId xmlns:a16="http://schemas.microsoft.com/office/drawing/2014/main" id="{3B709ED1-9CF7-F145-F8A2-FCEC649A3200}"/>
                </a:ext>
              </a:extLst>
            </p:cNvPr>
            <p:cNvSpPr txBox="1"/>
            <p:nvPr/>
          </p:nvSpPr>
          <p:spPr>
            <a:xfrm>
              <a:off x="6983052" y="5677192"/>
              <a:ext cx="468398" cy="341632"/>
            </a:xfrm>
            <a:prstGeom prst="rect">
              <a:avLst/>
            </a:prstGeom>
            <a:noFill/>
          </p:spPr>
          <p:txBody>
            <a:bodyPr wrap="none" rtlCol="0">
              <a:spAutoFit/>
            </a:bodyPr>
            <a:lstStyle/>
            <a:p>
              <a:pPr algn="l">
                <a:lnSpc>
                  <a:spcPct val="90000"/>
                </a:lnSpc>
              </a:pPr>
              <a:r>
                <a:rPr lang="en-US" b="1" dirty="0">
                  <a:solidFill>
                    <a:srgbClr val="00B0F0"/>
                  </a:solidFill>
                  <a:latin typeface="+mn-lt"/>
                </a:rPr>
                <a:t>Be</a:t>
              </a:r>
            </a:p>
          </p:txBody>
        </p:sp>
        <p:sp>
          <p:nvSpPr>
            <p:cNvPr id="17" name="TextBox 16">
              <a:extLst>
                <a:ext uri="{FF2B5EF4-FFF2-40B4-BE49-F238E27FC236}">
                  <a16:creationId xmlns:a16="http://schemas.microsoft.com/office/drawing/2014/main" id="{B8D1D7E8-C7B0-77AC-0B4C-CF6FF5011F70}"/>
                </a:ext>
              </a:extLst>
            </p:cNvPr>
            <p:cNvSpPr txBox="1"/>
            <p:nvPr/>
          </p:nvSpPr>
          <p:spPr>
            <a:xfrm>
              <a:off x="11575362" y="5660643"/>
              <a:ext cx="466794" cy="341632"/>
            </a:xfrm>
            <a:prstGeom prst="rect">
              <a:avLst/>
            </a:prstGeom>
            <a:noFill/>
          </p:spPr>
          <p:txBody>
            <a:bodyPr wrap="none" rtlCol="0">
              <a:spAutoFit/>
            </a:bodyPr>
            <a:lstStyle/>
            <a:p>
              <a:pPr algn="l">
                <a:lnSpc>
                  <a:spcPct val="90000"/>
                </a:lnSpc>
              </a:pPr>
              <a:r>
                <a:rPr lang="en-US" b="1" dirty="0">
                  <a:solidFill>
                    <a:srgbClr val="7030A0"/>
                  </a:solidFill>
                  <a:latin typeface="+mn-lt"/>
                </a:rPr>
                <a:t>Pb</a:t>
              </a:r>
            </a:p>
          </p:txBody>
        </p:sp>
      </p:grpSp>
    </p:spTree>
    <p:extLst>
      <p:ext uri="{BB962C8B-B14F-4D97-AF65-F5344CB8AC3E}">
        <p14:creationId xmlns:p14="http://schemas.microsoft.com/office/powerpoint/2010/main" val="380151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9D899-DF53-D3CB-BC28-9E6F4A08865C}"/>
              </a:ext>
            </a:extLst>
          </p:cNvPr>
          <p:cNvSpPr>
            <a:spLocks noGrp="1"/>
          </p:cNvSpPr>
          <p:nvPr>
            <p:ph type="title"/>
          </p:nvPr>
        </p:nvSpPr>
        <p:spPr/>
        <p:txBody>
          <a:bodyPr/>
          <a:lstStyle/>
          <a:p>
            <a:r>
              <a:rPr lang="en-US" dirty="0"/>
              <a:t>Lead, Beryllium and Beryllides</a:t>
            </a:r>
          </a:p>
        </p:txBody>
      </p:sp>
      <p:sp>
        <p:nvSpPr>
          <p:cNvPr id="4" name="Text Placeholder 3">
            <a:extLst>
              <a:ext uri="{FF2B5EF4-FFF2-40B4-BE49-F238E27FC236}">
                <a16:creationId xmlns:a16="http://schemas.microsoft.com/office/drawing/2014/main" id="{83EE2096-8A1A-0272-14E5-E481640A07EA}"/>
              </a:ext>
            </a:extLst>
          </p:cNvPr>
          <p:cNvSpPr>
            <a:spLocks noGrp="1"/>
          </p:cNvSpPr>
          <p:nvPr>
            <p:ph type="body" idx="1"/>
          </p:nvPr>
        </p:nvSpPr>
        <p:spPr/>
        <p:txBody>
          <a:bodyPr/>
          <a:lstStyle/>
          <a:p>
            <a:r>
              <a:rPr lang="en-US" dirty="0"/>
              <a:t>Lead</a:t>
            </a:r>
          </a:p>
        </p:txBody>
      </p:sp>
      <p:sp>
        <p:nvSpPr>
          <p:cNvPr id="5" name="Content Placeholder 4">
            <a:extLst>
              <a:ext uri="{FF2B5EF4-FFF2-40B4-BE49-F238E27FC236}">
                <a16:creationId xmlns:a16="http://schemas.microsoft.com/office/drawing/2014/main" id="{15A8F1CE-2D50-1FD3-13DC-3DA1650F6025}"/>
              </a:ext>
            </a:extLst>
          </p:cNvPr>
          <p:cNvSpPr>
            <a:spLocks noGrp="1"/>
          </p:cNvSpPr>
          <p:nvPr>
            <p:ph sz="half" idx="2"/>
          </p:nvPr>
        </p:nvSpPr>
        <p:spPr/>
        <p:txBody>
          <a:bodyPr/>
          <a:lstStyle/>
          <a:p>
            <a:r>
              <a:rPr lang="en-US" dirty="0"/>
              <a:t>Must be in liquid form</a:t>
            </a:r>
          </a:p>
          <a:p>
            <a:r>
              <a:rPr lang="en-US" dirty="0">
                <a:solidFill>
                  <a:srgbClr val="0070C0"/>
                </a:solidFill>
              </a:rPr>
              <a:t>Low radiation damage</a:t>
            </a:r>
          </a:p>
          <a:p>
            <a:r>
              <a:rPr lang="en-US" dirty="0">
                <a:solidFill>
                  <a:srgbClr val="FF0000"/>
                </a:solidFill>
              </a:rPr>
              <a:t>Toxic</a:t>
            </a:r>
          </a:p>
          <a:p>
            <a:r>
              <a:rPr lang="en-US" dirty="0">
                <a:solidFill>
                  <a:srgbClr val="FF0000"/>
                </a:solidFill>
              </a:rPr>
              <a:t>Impurities (Bismuth)</a:t>
            </a:r>
          </a:p>
          <a:p>
            <a:pPr lvl="1"/>
            <a:r>
              <a:rPr lang="en-US" dirty="0">
                <a:solidFill>
                  <a:srgbClr val="FF0000"/>
                </a:solidFill>
              </a:rPr>
              <a:t>Activation products</a:t>
            </a:r>
          </a:p>
          <a:p>
            <a:r>
              <a:rPr lang="en-US" dirty="0">
                <a:solidFill>
                  <a:srgbClr val="0070C0"/>
                </a:solidFill>
              </a:rPr>
              <a:t>High (n, 2n) cross section</a:t>
            </a:r>
          </a:p>
          <a:p>
            <a:r>
              <a:rPr lang="en-US" dirty="0">
                <a:solidFill>
                  <a:srgbClr val="FF0000"/>
                </a:solidFill>
              </a:rPr>
              <a:t>Relatively high total absorption cross section</a:t>
            </a:r>
          </a:p>
        </p:txBody>
      </p:sp>
      <p:sp>
        <p:nvSpPr>
          <p:cNvPr id="6" name="Text Placeholder 5">
            <a:extLst>
              <a:ext uri="{FF2B5EF4-FFF2-40B4-BE49-F238E27FC236}">
                <a16:creationId xmlns:a16="http://schemas.microsoft.com/office/drawing/2014/main" id="{9D2E9D1F-8A07-5FCE-1C0F-55B6783D928F}"/>
              </a:ext>
            </a:extLst>
          </p:cNvPr>
          <p:cNvSpPr>
            <a:spLocks noGrp="1"/>
          </p:cNvSpPr>
          <p:nvPr>
            <p:ph type="body" sz="quarter" idx="3"/>
          </p:nvPr>
        </p:nvSpPr>
        <p:spPr/>
        <p:txBody>
          <a:bodyPr/>
          <a:lstStyle/>
          <a:p>
            <a:r>
              <a:rPr lang="en-US" dirty="0"/>
              <a:t>Beryllium</a:t>
            </a:r>
          </a:p>
        </p:txBody>
      </p:sp>
      <p:sp>
        <p:nvSpPr>
          <p:cNvPr id="7" name="Content Placeholder 6">
            <a:extLst>
              <a:ext uri="{FF2B5EF4-FFF2-40B4-BE49-F238E27FC236}">
                <a16:creationId xmlns:a16="http://schemas.microsoft.com/office/drawing/2014/main" id="{C4E362DB-5008-83E0-12CF-20F16BFAA7C8}"/>
              </a:ext>
            </a:extLst>
          </p:cNvPr>
          <p:cNvSpPr>
            <a:spLocks noGrp="1"/>
          </p:cNvSpPr>
          <p:nvPr>
            <p:ph sz="quarter" idx="4"/>
          </p:nvPr>
        </p:nvSpPr>
        <p:spPr/>
        <p:txBody>
          <a:bodyPr/>
          <a:lstStyle/>
          <a:p>
            <a:r>
              <a:rPr lang="en-US" dirty="0"/>
              <a:t>Solid – high melt temperature</a:t>
            </a:r>
          </a:p>
          <a:p>
            <a:r>
              <a:rPr lang="en-US" dirty="0">
                <a:solidFill>
                  <a:srgbClr val="FF0000"/>
                </a:solidFill>
              </a:rPr>
              <a:t>Toxic</a:t>
            </a:r>
          </a:p>
          <a:p>
            <a:r>
              <a:rPr lang="en-US" dirty="0">
                <a:solidFill>
                  <a:srgbClr val="FF0000"/>
                </a:solidFill>
              </a:rPr>
              <a:t>Swelling due to irradiation</a:t>
            </a:r>
          </a:p>
          <a:p>
            <a:r>
              <a:rPr lang="en-US" dirty="0">
                <a:solidFill>
                  <a:srgbClr val="FF0000"/>
                </a:solidFill>
              </a:rPr>
              <a:t>Tritium breeding; low tritium diffusivity (retention)</a:t>
            </a:r>
          </a:p>
          <a:p>
            <a:r>
              <a:rPr lang="en-US" dirty="0">
                <a:solidFill>
                  <a:srgbClr val="FF0000"/>
                </a:solidFill>
              </a:rPr>
              <a:t>Highly exothermic reaction with air and water</a:t>
            </a:r>
          </a:p>
          <a:p>
            <a:r>
              <a:rPr lang="en-US" dirty="0">
                <a:solidFill>
                  <a:srgbClr val="FF0000"/>
                </a:solidFill>
              </a:rPr>
              <a:t>Impurities (Uranium)</a:t>
            </a:r>
          </a:p>
          <a:p>
            <a:r>
              <a:rPr lang="en-US" dirty="0">
                <a:solidFill>
                  <a:srgbClr val="0070C0"/>
                </a:solidFill>
              </a:rPr>
              <a:t>High (n, 2n) cross section</a:t>
            </a:r>
          </a:p>
          <a:p>
            <a:r>
              <a:rPr lang="en-US" dirty="0">
                <a:solidFill>
                  <a:srgbClr val="0070C0"/>
                </a:solidFill>
              </a:rPr>
              <a:t>Low total absorption cross section</a:t>
            </a:r>
          </a:p>
        </p:txBody>
      </p:sp>
      <p:sp>
        <p:nvSpPr>
          <p:cNvPr id="8" name="Text Placeholder 7">
            <a:extLst>
              <a:ext uri="{FF2B5EF4-FFF2-40B4-BE49-F238E27FC236}">
                <a16:creationId xmlns:a16="http://schemas.microsoft.com/office/drawing/2014/main" id="{602360D9-E1E2-1022-4543-0615A6312FC5}"/>
              </a:ext>
            </a:extLst>
          </p:cNvPr>
          <p:cNvSpPr>
            <a:spLocks noGrp="1"/>
          </p:cNvSpPr>
          <p:nvPr>
            <p:ph type="body" sz="quarter" idx="10"/>
          </p:nvPr>
        </p:nvSpPr>
        <p:spPr/>
        <p:txBody>
          <a:bodyPr/>
          <a:lstStyle/>
          <a:p>
            <a:r>
              <a:rPr lang="en-US" dirty="0"/>
              <a:t>Beryllides (</a:t>
            </a:r>
            <a:r>
              <a:rPr lang="en-US" dirty="0" err="1"/>
              <a:t>eg</a:t>
            </a:r>
            <a:r>
              <a:rPr lang="en-US" dirty="0"/>
              <a:t>, Be</a:t>
            </a:r>
            <a:r>
              <a:rPr lang="en-US" baseline="-25000" dirty="0"/>
              <a:t>12</a:t>
            </a:r>
            <a:r>
              <a:rPr lang="en-US" dirty="0"/>
              <a:t>Ti)</a:t>
            </a:r>
          </a:p>
        </p:txBody>
      </p:sp>
      <p:sp>
        <p:nvSpPr>
          <p:cNvPr id="9" name="Content Placeholder 8">
            <a:extLst>
              <a:ext uri="{FF2B5EF4-FFF2-40B4-BE49-F238E27FC236}">
                <a16:creationId xmlns:a16="http://schemas.microsoft.com/office/drawing/2014/main" id="{28BE4588-2F29-4CCF-905D-A9A543D0A47E}"/>
              </a:ext>
            </a:extLst>
          </p:cNvPr>
          <p:cNvSpPr>
            <a:spLocks noGrp="1"/>
          </p:cNvSpPr>
          <p:nvPr>
            <p:ph sz="quarter" idx="11"/>
          </p:nvPr>
        </p:nvSpPr>
        <p:spPr/>
        <p:txBody>
          <a:bodyPr/>
          <a:lstStyle/>
          <a:p>
            <a:r>
              <a:rPr lang="en-US" sz="1600" dirty="0"/>
              <a:t>Solid – high melt temperature</a:t>
            </a:r>
          </a:p>
          <a:p>
            <a:r>
              <a:rPr lang="en-US" sz="1600" dirty="0">
                <a:solidFill>
                  <a:srgbClr val="FF0000"/>
                </a:solidFill>
              </a:rPr>
              <a:t>Toxic</a:t>
            </a:r>
          </a:p>
          <a:p>
            <a:r>
              <a:rPr lang="en-US" sz="1600" dirty="0">
                <a:solidFill>
                  <a:srgbClr val="0070C0"/>
                </a:solidFill>
              </a:rPr>
              <a:t>Limits swelling</a:t>
            </a:r>
          </a:p>
          <a:p>
            <a:r>
              <a:rPr lang="en-US" sz="1600" dirty="0">
                <a:solidFill>
                  <a:srgbClr val="0070C0"/>
                </a:solidFill>
              </a:rPr>
              <a:t>Limits chemical reactions</a:t>
            </a:r>
          </a:p>
          <a:p>
            <a:r>
              <a:rPr lang="en-US" sz="1600" dirty="0">
                <a:solidFill>
                  <a:srgbClr val="0070C0"/>
                </a:solidFill>
              </a:rPr>
              <a:t>Tritium breeding; no retention</a:t>
            </a:r>
          </a:p>
          <a:p>
            <a:r>
              <a:rPr lang="en-US" sz="1600" dirty="0"/>
              <a:t>Large number of different beryllide compounds; some hard to work with</a:t>
            </a:r>
          </a:p>
          <a:p>
            <a:r>
              <a:rPr lang="en-US" sz="1600" dirty="0">
                <a:solidFill>
                  <a:srgbClr val="FF0000"/>
                </a:solidFill>
              </a:rPr>
              <a:t>Impurities (Uranium)</a:t>
            </a:r>
          </a:p>
          <a:p>
            <a:r>
              <a:rPr lang="en-US" sz="1600" dirty="0">
                <a:solidFill>
                  <a:srgbClr val="FF0000"/>
                </a:solidFill>
              </a:rPr>
              <a:t>Higher total absorption cross section than Be</a:t>
            </a:r>
          </a:p>
          <a:p>
            <a:r>
              <a:rPr lang="en-US" sz="1600" dirty="0">
                <a:solidFill>
                  <a:srgbClr val="FF0000"/>
                </a:solidFill>
              </a:rPr>
              <a:t>Decreased atom density of Be</a:t>
            </a:r>
          </a:p>
        </p:txBody>
      </p:sp>
    </p:spTree>
    <p:extLst>
      <p:ext uri="{BB962C8B-B14F-4D97-AF65-F5344CB8AC3E}">
        <p14:creationId xmlns:p14="http://schemas.microsoft.com/office/powerpoint/2010/main" val="637681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73F5-921F-5E93-182D-31DE87347B17}"/>
              </a:ext>
            </a:extLst>
          </p:cNvPr>
          <p:cNvSpPr>
            <a:spLocks noGrp="1"/>
          </p:cNvSpPr>
          <p:nvPr>
            <p:ph type="title"/>
          </p:nvPr>
        </p:nvSpPr>
        <p:spPr/>
        <p:txBody>
          <a:bodyPr/>
          <a:lstStyle/>
          <a:p>
            <a:r>
              <a:rPr lang="en-US" dirty="0">
                <a:latin typeface="Century Gothic" panose="020B0502020202020204" pitchFamily="34" charset="0"/>
              </a:rPr>
              <a:t>What is a blanket?</a:t>
            </a:r>
          </a:p>
        </p:txBody>
      </p:sp>
      <p:sp>
        <p:nvSpPr>
          <p:cNvPr id="4" name="Text Placeholder 3">
            <a:extLst>
              <a:ext uri="{FF2B5EF4-FFF2-40B4-BE49-F238E27FC236}">
                <a16:creationId xmlns:a16="http://schemas.microsoft.com/office/drawing/2014/main" id="{17A4F6BA-D17B-2E67-092E-3A3A24A158B8}"/>
              </a:ext>
            </a:extLst>
          </p:cNvPr>
          <p:cNvSpPr>
            <a:spLocks noGrp="1"/>
          </p:cNvSpPr>
          <p:nvPr>
            <p:ph type="body" idx="1"/>
          </p:nvPr>
        </p:nvSpPr>
        <p:spPr>
          <a:xfrm>
            <a:off x="457183" y="522400"/>
            <a:ext cx="5507832" cy="821190"/>
          </a:xfrm>
        </p:spPr>
        <p:txBody>
          <a:bodyPr/>
          <a:lstStyle/>
          <a:p>
            <a:r>
              <a:rPr lang="en-US" dirty="0"/>
              <a:t>Components</a:t>
            </a:r>
          </a:p>
        </p:txBody>
      </p:sp>
      <p:sp>
        <p:nvSpPr>
          <p:cNvPr id="3" name="Content Placeholder 2">
            <a:extLst>
              <a:ext uri="{FF2B5EF4-FFF2-40B4-BE49-F238E27FC236}">
                <a16:creationId xmlns:a16="http://schemas.microsoft.com/office/drawing/2014/main" id="{10A9FE69-1503-2EDF-FA6E-A4914AFEDA9D}"/>
              </a:ext>
            </a:extLst>
          </p:cNvPr>
          <p:cNvSpPr>
            <a:spLocks noGrp="1"/>
          </p:cNvSpPr>
          <p:nvPr>
            <p:ph sz="half" idx="2"/>
          </p:nvPr>
        </p:nvSpPr>
        <p:spPr>
          <a:xfrm>
            <a:off x="465136" y="1361067"/>
            <a:ext cx="5507832" cy="3373229"/>
          </a:xfrm>
        </p:spPr>
        <p:txBody>
          <a:bodyPr/>
          <a:lstStyle/>
          <a:p>
            <a:r>
              <a:rPr lang="en-US" dirty="0">
                <a:solidFill>
                  <a:schemeClr val="bg2">
                    <a:lumMod val="75000"/>
                  </a:schemeClr>
                </a:solidFill>
              </a:rPr>
              <a:t>Structural Material</a:t>
            </a:r>
          </a:p>
          <a:p>
            <a:pPr lvl="1"/>
            <a:r>
              <a:rPr lang="en-US" dirty="0">
                <a:solidFill>
                  <a:schemeClr val="bg2">
                    <a:lumMod val="75000"/>
                  </a:schemeClr>
                </a:solidFill>
              </a:rPr>
              <a:t>Reduced activation materials</a:t>
            </a:r>
            <a:endParaRPr lang="en-US" dirty="0">
              <a:solidFill>
                <a:schemeClr val="bg2">
                  <a:lumMod val="75000"/>
                </a:schemeClr>
              </a:solidFill>
              <a:latin typeface="Century Gothic" panose="020B0502020202020204" pitchFamily="34" charset="0"/>
            </a:endParaRPr>
          </a:p>
          <a:p>
            <a:r>
              <a:rPr lang="en-US" dirty="0">
                <a:solidFill>
                  <a:schemeClr val="bg2">
                    <a:lumMod val="75000"/>
                  </a:schemeClr>
                </a:solidFill>
                <a:latin typeface="Century Gothic" panose="020B0502020202020204" pitchFamily="34" charset="0"/>
              </a:rPr>
              <a:t>Tritium breeding material</a:t>
            </a:r>
          </a:p>
          <a:p>
            <a:pPr lvl="1"/>
            <a:r>
              <a:rPr lang="en-US" sz="1800" dirty="0">
                <a:solidFill>
                  <a:schemeClr val="bg2">
                    <a:lumMod val="75000"/>
                  </a:schemeClr>
                </a:solidFill>
                <a:latin typeface="Century Gothic" panose="020B0502020202020204" pitchFamily="34" charset="0"/>
              </a:rPr>
              <a:t>n + </a:t>
            </a:r>
            <a:r>
              <a:rPr lang="en-US" sz="1800" baseline="30000" dirty="0">
                <a:solidFill>
                  <a:schemeClr val="bg2">
                    <a:lumMod val="75000"/>
                  </a:schemeClr>
                </a:solidFill>
                <a:latin typeface="Century Gothic" panose="020B0502020202020204" pitchFamily="34" charset="0"/>
              </a:rPr>
              <a:t>6</a:t>
            </a:r>
            <a:r>
              <a:rPr lang="en-US" sz="1800" dirty="0">
                <a:solidFill>
                  <a:schemeClr val="bg2">
                    <a:lumMod val="75000"/>
                  </a:schemeClr>
                </a:solidFill>
                <a:latin typeface="Century Gothic" panose="020B0502020202020204" pitchFamily="34" charset="0"/>
              </a:rPr>
              <a:t>Li → </a:t>
            </a:r>
            <a:r>
              <a:rPr lang="en-US" sz="1800" baseline="30000" dirty="0">
                <a:solidFill>
                  <a:schemeClr val="bg2">
                    <a:lumMod val="75000"/>
                  </a:schemeClr>
                </a:solidFill>
                <a:latin typeface="Century Gothic" panose="020B0502020202020204" pitchFamily="34" charset="0"/>
              </a:rPr>
              <a:t>4</a:t>
            </a:r>
            <a:r>
              <a:rPr lang="en-US" sz="1800" dirty="0">
                <a:solidFill>
                  <a:schemeClr val="bg2">
                    <a:lumMod val="75000"/>
                  </a:schemeClr>
                </a:solidFill>
                <a:latin typeface="Century Gothic" panose="020B0502020202020204" pitchFamily="34" charset="0"/>
              </a:rPr>
              <a:t>He + T + 4.785 MeV</a:t>
            </a:r>
          </a:p>
          <a:p>
            <a:pPr lvl="2"/>
            <a:r>
              <a:rPr lang="en-US" sz="1600" dirty="0">
                <a:solidFill>
                  <a:schemeClr val="bg2">
                    <a:lumMod val="75000"/>
                  </a:schemeClr>
                </a:solidFill>
                <a:latin typeface="Century Gothic" panose="020B0502020202020204" pitchFamily="34" charset="0"/>
              </a:rPr>
              <a:t>Large cross section at thermal energies</a:t>
            </a:r>
          </a:p>
          <a:p>
            <a:pPr lvl="2"/>
            <a:r>
              <a:rPr lang="en-US" sz="1600" dirty="0">
                <a:solidFill>
                  <a:schemeClr val="bg2">
                    <a:lumMod val="75000"/>
                  </a:schemeClr>
                </a:solidFill>
                <a:latin typeface="Century Gothic" panose="020B0502020202020204" pitchFamily="34" charset="0"/>
              </a:rPr>
              <a:t>Exothermic: produces additional energy!</a:t>
            </a:r>
          </a:p>
          <a:p>
            <a:pPr lvl="1"/>
            <a:r>
              <a:rPr lang="en-US" sz="1800" dirty="0">
                <a:solidFill>
                  <a:schemeClr val="bg2">
                    <a:lumMod val="75000"/>
                  </a:schemeClr>
                </a:solidFill>
                <a:latin typeface="Century Gothic" panose="020B0502020202020204" pitchFamily="34" charset="0"/>
              </a:rPr>
              <a:t>n + </a:t>
            </a:r>
            <a:r>
              <a:rPr lang="en-US" sz="1800" baseline="30000" dirty="0">
                <a:solidFill>
                  <a:schemeClr val="bg2">
                    <a:lumMod val="75000"/>
                  </a:schemeClr>
                </a:solidFill>
                <a:latin typeface="Century Gothic" panose="020B0502020202020204" pitchFamily="34" charset="0"/>
              </a:rPr>
              <a:t>7</a:t>
            </a:r>
            <a:r>
              <a:rPr lang="en-US" sz="1800" dirty="0">
                <a:solidFill>
                  <a:schemeClr val="bg2">
                    <a:lumMod val="75000"/>
                  </a:schemeClr>
                </a:solidFill>
                <a:latin typeface="Century Gothic" panose="020B0502020202020204" pitchFamily="34" charset="0"/>
              </a:rPr>
              <a:t>Li → </a:t>
            </a:r>
            <a:r>
              <a:rPr lang="en-US" sz="1800" baseline="30000" dirty="0">
                <a:solidFill>
                  <a:schemeClr val="bg2">
                    <a:lumMod val="75000"/>
                  </a:schemeClr>
                </a:solidFill>
                <a:latin typeface="Century Gothic" panose="020B0502020202020204" pitchFamily="34" charset="0"/>
              </a:rPr>
              <a:t>4</a:t>
            </a:r>
            <a:r>
              <a:rPr lang="en-US" sz="1800" dirty="0">
                <a:solidFill>
                  <a:schemeClr val="bg2">
                    <a:lumMod val="75000"/>
                  </a:schemeClr>
                </a:solidFill>
                <a:latin typeface="Century Gothic" panose="020B0502020202020204" pitchFamily="34" charset="0"/>
              </a:rPr>
              <a:t>He + T + n’ - 2.5 MeV</a:t>
            </a:r>
          </a:p>
          <a:p>
            <a:pPr lvl="2"/>
            <a:r>
              <a:rPr lang="en-US" sz="1600" dirty="0">
                <a:solidFill>
                  <a:schemeClr val="bg2">
                    <a:lumMod val="75000"/>
                  </a:schemeClr>
                </a:solidFill>
                <a:latin typeface="Century Gothic" panose="020B0502020202020204" pitchFamily="34" charset="0"/>
              </a:rPr>
              <a:t>Produces tritium </a:t>
            </a:r>
            <a:r>
              <a:rPr lang="en-US" sz="1600" i="1" dirty="0">
                <a:solidFill>
                  <a:schemeClr val="bg2">
                    <a:lumMod val="75000"/>
                  </a:schemeClr>
                </a:solidFill>
                <a:latin typeface="Century Gothic" panose="020B0502020202020204" pitchFamily="34" charset="0"/>
              </a:rPr>
              <a:t>and</a:t>
            </a:r>
            <a:r>
              <a:rPr lang="en-US" sz="1600" dirty="0">
                <a:solidFill>
                  <a:schemeClr val="bg2">
                    <a:lumMod val="75000"/>
                  </a:schemeClr>
                </a:solidFill>
                <a:latin typeface="Century Gothic" panose="020B0502020202020204" pitchFamily="34" charset="0"/>
              </a:rPr>
              <a:t> a neutron</a:t>
            </a:r>
            <a:endParaRPr lang="en-US" dirty="0">
              <a:solidFill>
                <a:schemeClr val="bg2">
                  <a:lumMod val="75000"/>
                </a:schemeClr>
              </a:solidFill>
              <a:latin typeface="Century Gothic" panose="020B0502020202020204" pitchFamily="34" charset="0"/>
            </a:endParaRPr>
          </a:p>
          <a:p>
            <a:r>
              <a:rPr lang="en-US" dirty="0">
                <a:solidFill>
                  <a:schemeClr val="bg2">
                    <a:lumMod val="75000"/>
                  </a:schemeClr>
                </a:solidFill>
              </a:rPr>
              <a:t>Multiplier material</a:t>
            </a:r>
          </a:p>
          <a:p>
            <a:pPr lvl="1"/>
            <a:r>
              <a:rPr lang="en-US" dirty="0">
                <a:solidFill>
                  <a:schemeClr val="bg2">
                    <a:lumMod val="75000"/>
                  </a:schemeClr>
                </a:solidFill>
              </a:rPr>
              <a:t>Elements that undergo (n,2n) reactions</a:t>
            </a:r>
          </a:p>
          <a:p>
            <a:pPr lvl="1"/>
            <a:r>
              <a:rPr lang="en-US" dirty="0">
                <a:solidFill>
                  <a:schemeClr val="bg2">
                    <a:lumMod val="75000"/>
                  </a:schemeClr>
                </a:solidFill>
              </a:rPr>
              <a:t>High (n,2n) cross section and low total absorption cross section</a:t>
            </a:r>
          </a:p>
          <a:p>
            <a:pPr lvl="2"/>
            <a:r>
              <a:rPr lang="en-US" dirty="0">
                <a:solidFill>
                  <a:schemeClr val="bg2">
                    <a:lumMod val="75000"/>
                  </a:schemeClr>
                </a:solidFill>
              </a:rPr>
              <a:t>Be and Pb are best</a:t>
            </a:r>
          </a:p>
          <a:p>
            <a:r>
              <a:rPr lang="en-US" b="1" dirty="0">
                <a:solidFill>
                  <a:srgbClr val="00B0F0"/>
                </a:solidFill>
              </a:rPr>
              <a:t>Coolant</a:t>
            </a:r>
          </a:p>
        </p:txBody>
      </p:sp>
      <p:grpSp>
        <p:nvGrpSpPr>
          <p:cNvPr id="18" name="Group 17">
            <a:extLst>
              <a:ext uri="{FF2B5EF4-FFF2-40B4-BE49-F238E27FC236}">
                <a16:creationId xmlns:a16="http://schemas.microsoft.com/office/drawing/2014/main" id="{3BC87BBC-6011-60B0-7369-902114916340}"/>
              </a:ext>
            </a:extLst>
          </p:cNvPr>
          <p:cNvGrpSpPr/>
          <p:nvPr/>
        </p:nvGrpSpPr>
        <p:grpSpPr>
          <a:xfrm>
            <a:off x="7520341" y="978325"/>
            <a:ext cx="4317001" cy="5380361"/>
            <a:chOff x="7458697" y="968051"/>
            <a:chExt cx="4317001" cy="5380361"/>
          </a:xfrm>
        </p:grpSpPr>
        <p:pic>
          <p:nvPicPr>
            <p:cNvPr id="2185" name="Picture 2184" descr="A picture containing screenshot, design, appliance&#10;&#10;Description automatically generated">
              <a:extLst>
                <a:ext uri="{FF2B5EF4-FFF2-40B4-BE49-F238E27FC236}">
                  <a16:creationId xmlns:a16="http://schemas.microsoft.com/office/drawing/2014/main" id="{6FC035CD-5420-0AE6-7627-00E803B07FE8}"/>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9667" b="90000" l="0" r="88920">
                          <a14:foregroundMark x1="44183" y1="43667" x2="41136" y2="64333"/>
                          <a14:foregroundMark x1="41136" y1="64333" x2="44183" y2="73889"/>
                          <a14:foregroundMark x1="44183" y1="73889" x2="55263" y2="78333"/>
                          <a14:foregroundMark x1="55263" y1="78333" x2="79363" y2="73667"/>
                          <a14:foregroundMark x1="79363" y1="73667" x2="85873" y2="64889"/>
                          <a14:foregroundMark x1="85873" y1="64889" x2="88366" y2="54778"/>
                          <a14:foregroundMark x1="88366" y1="54778" x2="80471" y2="46889"/>
                          <a14:foregroundMark x1="80471" y1="46889" x2="76593" y2="44889"/>
                          <a14:foregroundMark x1="0" y1="10333" x2="37812" y2="10889"/>
                          <a14:foregroundMark x1="57202" y1="14333" x2="68837" y2="18000"/>
                          <a14:foregroundMark x1="68837" y1="18000" x2="75346" y2="26556"/>
                          <a14:foregroundMark x1="75346" y1="26556" x2="75346" y2="36444"/>
                          <a14:foregroundMark x1="75346" y1="36444" x2="61773" y2="36444"/>
                          <a14:foregroundMark x1="61773" y1="36444" x2="57479" y2="26778"/>
                          <a14:foregroundMark x1="57479" y1="26778" x2="57064" y2="16444"/>
                          <a14:foregroundMark x1="57064" y1="16444" x2="56925" y2="15889"/>
                          <a14:foregroundMark x1="81302" y1="29667" x2="87119" y2="39333"/>
                          <a14:foregroundMark x1="87119" y1="39333" x2="88920" y2="49889"/>
                          <a14:foregroundMark x1="88920" y1="49889" x2="76731" y2="51556"/>
                          <a14:foregroundMark x1="76731" y1="51556" x2="70776" y2="42111"/>
                          <a14:foregroundMark x1="70776" y1="42111" x2="68837" y2="28222"/>
                        </a14:backgroundRemoval>
                      </a14:imgEffect>
                    </a14:imgLayer>
                  </a14:imgProps>
                </a:ext>
                <a:ext uri="{28A0092B-C50C-407E-A947-70E740481C1C}">
                  <a14:useLocalDpi xmlns:a14="http://schemas.microsoft.com/office/drawing/2010/main"/>
                </a:ext>
              </a:extLst>
            </a:blip>
            <a:srcRect/>
            <a:stretch/>
          </p:blipFill>
          <p:spPr>
            <a:xfrm>
              <a:off x="7458697" y="968051"/>
              <a:ext cx="4317001" cy="5380361"/>
            </a:xfrm>
            <a:prstGeom prst="rect">
              <a:avLst/>
            </a:prstGeom>
          </p:spPr>
        </p:pic>
        <p:grpSp>
          <p:nvGrpSpPr>
            <p:cNvPr id="12" name="Group 11">
              <a:extLst>
                <a:ext uri="{FF2B5EF4-FFF2-40B4-BE49-F238E27FC236}">
                  <a16:creationId xmlns:a16="http://schemas.microsoft.com/office/drawing/2014/main" id="{B402CCF8-5091-1107-4B9C-7FAE76AF9999}"/>
                </a:ext>
              </a:extLst>
            </p:cNvPr>
            <p:cNvGrpSpPr/>
            <p:nvPr/>
          </p:nvGrpSpPr>
          <p:grpSpPr>
            <a:xfrm>
              <a:off x="10022773" y="1899684"/>
              <a:ext cx="1424948" cy="3799367"/>
              <a:chOff x="10022773" y="1899684"/>
              <a:chExt cx="1424948" cy="3799367"/>
            </a:xfrm>
          </p:grpSpPr>
          <p:sp>
            <p:nvSpPr>
              <p:cNvPr id="5" name="Freeform 4">
                <a:extLst>
                  <a:ext uri="{FF2B5EF4-FFF2-40B4-BE49-F238E27FC236}">
                    <a16:creationId xmlns:a16="http://schemas.microsoft.com/office/drawing/2014/main" id="{CE3E68D9-010A-EE2E-BAD7-46F69FA2D9A9}"/>
                  </a:ext>
                </a:extLst>
              </p:cNvPr>
              <p:cNvSpPr/>
              <p:nvPr/>
            </p:nvSpPr>
            <p:spPr>
              <a:xfrm>
                <a:off x="10022773" y="2266984"/>
                <a:ext cx="993625" cy="3101009"/>
              </a:xfrm>
              <a:custGeom>
                <a:avLst/>
                <a:gdLst>
                  <a:gd name="connsiteX0" fmla="*/ 0 w 993625"/>
                  <a:gd name="connsiteY0" fmla="*/ 0 h 3101009"/>
                  <a:gd name="connsiteX1" fmla="*/ 119270 w 993625"/>
                  <a:gd name="connsiteY1" fmla="*/ 55660 h 3101009"/>
                  <a:gd name="connsiteX2" fmla="*/ 333955 w 993625"/>
                  <a:gd name="connsiteY2" fmla="*/ 206734 h 3101009"/>
                  <a:gd name="connsiteX3" fmla="*/ 564543 w 993625"/>
                  <a:gd name="connsiteY3" fmla="*/ 445273 h 3101009"/>
                  <a:gd name="connsiteX4" fmla="*/ 803082 w 993625"/>
                  <a:gd name="connsiteY4" fmla="*/ 787180 h 3101009"/>
                  <a:gd name="connsiteX5" fmla="*/ 962108 w 993625"/>
                  <a:gd name="connsiteY5" fmla="*/ 1208599 h 3101009"/>
                  <a:gd name="connsiteX6" fmla="*/ 985962 w 993625"/>
                  <a:gd name="connsiteY6" fmla="*/ 1733385 h 3101009"/>
                  <a:gd name="connsiteX7" fmla="*/ 866692 w 993625"/>
                  <a:gd name="connsiteY7" fmla="*/ 2202512 h 3101009"/>
                  <a:gd name="connsiteX8" fmla="*/ 580445 w 993625"/>
                  <a:gd name="connsiteY8" fmla="*/ 2623931 h 3101009"/>
                  <a:gd name="connsiteX9" fmla="*/ 286247 w 993625"/>
                  <a:gd name="connsiteY9" fmla="*/ 2926080 h 3101009"/>
                  <a:gd name="connsiteX10" fmla="*/ 23854 w 993625"/>
                  <a:gd name="connsiteY10" fmla="*/ 3101009 h 310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3625" h="3101009">
                    <a:moveTo>
                      <a:pt x="0" y="0"/>
                    </a:moveTo>
                    <a:cubicBezTo>
                      <a:pt x="31805" y="10602"/>
                      <a:pt x="63611" y="21204"/>
                      <a:pt x="119270" y="55660"/>
                    </a:cubicBezTo>
                    <a:cubicBezTo>
                      <a:pt x="174929" y="90116"/>
                      <a:pt x="259743" y="141799"/>
                      <a:pt x="333955" y="206734"/>
                    </a:cubicBezTo>
                    <a:cubicBezTo>
                      <a:pt x="408167" y="271669"/>
                      <a:pt x="486355" y="348532"/>
                      <a:pt x="564543" y="445273"/>
                    </a:cubicBezTo>
                    <a:cubicBezTo>
                      <a:pt x="642731" y="542014"/>
                      <a:pt x="736821" y="659959"/>
                      <a:pt x="803082" y="787180"/>
                    </a:cubicBezTo>
                    <a:cubicBezTo>
                      <a:pt x="869343" y="914401"/>
                      <a:pt x="931628" y="1050898"/>
                      <a:pt x="962108" y="1208599"/>
                    </a:cubicBezTo>
                    <a:cubicBezTo>
                      <a:pt x="992588" y="1366300"/>
                      <a:pt x="1001865" y="1567733"/>
                      <a:pt x="985962" y="1733385"/>
                    </a:cubicBezTo>
                    <a:cubicBezTo>
                      <a:pt x="970059" y="1899037"/>
                      <a:pt x="934278" y="2054088"/>
                      <a:pt x="866692" y="2202512"/>
                    </a:cubicBezTo>
                    <a:cubicBezTo>
                      <a:pt x="799106" y="2350936"/>
                      <a:pt x="677186" y="2503336"/>
                      <a:pt x="580445" y="2623931"/>
                    </a:cubicBezTo>
                    <a:cubicBezTo>
                      <a:pt x="483704" y="2744526"/>
                      <a:pt x="379012" y="2846567"/>
                      <a:pt x="286247" y="2926080"/>
                    </a:cubicBezTo>
                    <a:cubicBezTo>
                      <a:pt x="193482" y="3005593"/>
                      <a:pt x="108668" y="3053301"/>
                      <a:pt x="23854" y="3101009"/>
                    </a:cubicBezTo>
                  </a:path>
                </a:pathLst>
              </a:custGeom>
              <a:noFill/>
              <a:ln w="25400">
                <a:solidFill>
                  <a:srgbClr val="00B0F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1839B03C-54E4-10ED-7133-021480D53BA4}"/>
                  </a:ext>
                </a:extLst>
              </p:cNvPr>
              <p:cNvSpPr/>
              <p:nvPr/>
            </p:nvSpPr>
            <p:spPr>
              <a:xfrm>
                <a:off x="10104289" y="2220910"/>
                <a:ext cx="993625" cy="3173342"/>
              </a:xfrm>
              <a:custGeom>
                <a:avLst/>
                <a:gdLst>
                  <a:gd name="connsiteX0" fmla="*/ 0 w 993625"/>
                  <a:gd name="connsiteY0" fmla="*/ 0 h 3101009"/>
                  <a:gd name="connsiteX1" fmla="*/ 119270 w 993625"/>
                  <a:gd name="connsiteY1" fmla="*/ 55660 h 3101009"/>
                  <a:gd name="connsiteX2" fmla="*/ 333955 w 993625"/>
                  <a:gd name="connsiteY2" fmla="*/ 206734 h 3101009"/>
                  <a:gd name="connsiteX3" fmla="*/ 564543 w 993625"/>
                  <a:gd name="connsiteY3" fmla="*/ 445273 h 3101009"/>
                  <a:gd name="connsiteX4" fmla="*/ 803082 w 993625"/>
                  <a:gd name="connsiteY4" fmla="*/ 787180 h 3101009"/>
                  <a:gd name="connsiteX5" fmla="*/ 962108 w 993625"/>
                  <a:gd name="connsiteY5" fmla="*/ 1208599 h 3101009"/>
                  <a:gd name="connsiteX6" fmla="*/ 985962 w 993625"/>
                  <a:gd name="connsiteY6" fmla="*/ 1733385 h 3101009"/>
                  <a:gd name="connsiteX7" fmla="*/ 866692 w 993625"/>
                  <a:gd name="connsiteY7" fmla="*/ 2202512 h 3101009"/>
                  <a:gd name="connsiteX8" fmla="*/ 580445 w 993625"/>
                  <a:gd name="connsiteY8" fmla="*/ 2623931 h 3101009"/>
                  <a:gd name="connsiteX9" fmla="*/ 286247 w 993625"/>
                  <a:gd name="connsiteY9" fmla="*/ 2926080 h 3101009"/>
                  <a:gd name="connsiteX10" fmla="*/ 23854 w 993625"/>
                  <a:gd name="connsiteY10" fmla="*/ 3101009 h 310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3625" h="3101009">
                    <a:moveTo>
                      <a:pt x="0" y="0"/>
                    </a:moveTo>
                    <a:cubicBezTo>
                      <a:pt x="31805" y="10602"/>
                      <a:pt x="63611" y="21204"/>
                      <a:pt x="119270" y="55660"/>
                    </a:cubicBezTo>
                    <a:cubicBezTo>
                      <a:pt x="174929" y="90116"/>
                      <a:pt x="259743" y="141799"/>
                      <a:pt x="333955" y="206734"/>
                    </a:cubicBezTo>
                    <a:cubicBezTo>
                      <a:pt x="408167" y="271669"/>
                      <a:pt x="486355" y="348532"/>
                      <a:pt x="564543" y="445273"/>
                    </a:cubicBezTo>
                    <a:cubicBezTo>
                      <a:pt x="642731" y="542014"/>
                      <a:pt x="736821" y="659959"/>
                      <a:pt x="803082" y="787180"/>
                    </a:cubicBezTo>
                    <a:cubicBezTo>
                      <a:pt x="869343" y="914401"/>
                      <a:pt x="931628" y="1050898"/>
                      <a:pt x="962108" y="1208599"/>
                    </a:cubicBezTo>
                    <a:cubicBezTo>
                      <a:pt x="992588" y="1366300"/>
                      <a:pt x="1001865" y="1567733"/>
                      <a:pt x="985962" y="1733385"/>
                    </a:cubicBezTo>
                    <a:cubicBezTo>
                      <a:pt x="970059" y="1899037"/>
                      <a:pt x="934278" y="2054088"/>
                      <a:pt x="866692" y="2202512"/>
                    </a:cubicBezTo>
                    <a:cubicBezTo>
                      <a:pt x="799106" y="2350936"/>
                      <a:pt x="677186" y="2503336"/>
                      <a:pt x="580445" y="2623931"/>
                    </a:cubicBezTo>
                    <a:cubicBezTo>
                      <a:pt x="483704" y="2744526"/>
                      <a:pt x="379012" y="2846567"/>
                      <a:pt x="286247" y="2926080"/>
                    </a:cubicBezTo>
                    <a:cubicBezTo>
                      <a:pt x="193482" y="3005593"/>
                      <a:pt x="108668" y="3053301"/>
                      <a:pt x="23854" y="3101009"/>
                    </a:cubicBezTo>
                  </a:path>
                </a:pathLst>
              </a:custGeom>
              <a:noFill/>
              <a:ln w="25400">
                <a:solidFill>
                  <a:srgbClr val="00B0F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A3E98777-AB0A-AB38-983C-B484387BBC52}"/>
                  </a:ext>
                </a:extLst>
              </p:cNvPr>
              <p:cNvSpPr/>
              <p:nvPr/>
            </p:nvSpPr>
            <p:spPr>
              <a:xfrm>
                <a:off x="10129098" y="2112335"/>
                <a:ext cx="1049265" cy="3384698"/>
              </a:xfrm>
              <a:custGeom>
                <a:avLst/>
                <a:gdLst>
                  <a:gd name="connsiteX0" fmla="*/ 0 w 993625"/>
                  <a:gd name="connsiteY0" fmla="*/ 0 h 3101009"/>
                  <a:gd name="connsiteX1" fmla="*/ 119270 w 993625"/>
                  <a:gd name="connsiteY1" fmla="*/ 55660 h 3101009"/>
                  <a:gd name="connsiteX2" fmla="*/ 333955 w 993625"/>
                  <a:gd name="connsiteY2" fmla="*/ 206734 h 3101009"/>
                  <a:gd name="connsiteX3" fmla="*/ 564543 w 993625"/>
                  <a:gd name="connsiteY3" fmla="*/ 445273 h 3101009"/>
                  <a:gd name="connsiteX4" fmla="*/ 803082 w 993625"/>
                  <a:gd name="connsiteY4" fmla="*/ 787180 h 3101009"/>
                  <a:gd name="connsiteX5" fmla="*/ 962108 w 993625"/>
                  <a:gd name="connsiteY5" fmla="*/ 1208599 h 3101009"/>
                  <a:gd name="connsiteX6" fmla="*/ 985962 w 993625"/>
                  <a:gd name="connsiteY6" fmla="*/ 1733385 h 3101009"/>
                  <a:gd name="connsiteX7" fmla="*/ 866692 w 993625"/>
                  <a:gd name="connsiteY7" fmla="*/ 2202512 h 3101009"/>
                  <a:gd name="connsiteX8" fmla="*/ 580445 w 993625"/>
                  <a:gd name="connsiteY8" fmla="*/ 2623931 h 3101009"/>
                  <a:gd name="connsiteX9" fmla="*/ 286247 w 993625"/>
                  <a:gd name="connsiteY9" fmla="*/ 2926080 h 3101009"/>
                  <a:gd name="connsiteX10" fmla="*/ 23854 w 993625"/>
                  <a:gd name="connsiteY10" fmla="*/ 3101009 h 310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3625" h="3101009">
                    <a:moveTo>
                      <a:pt x="0" y="0"/>
                    </a:moveTo>
                    <a:cubicBezTo>
                      <a:pt x="31805" y="10602"/>
                      <a:pt x="63611" y="21204"/>
                      <a:pt x="119270" y="55660"/>
                    </a:cubicBezTo>
                    <a:cubicBezTo>
                      <a:pt x="174929" y="90116"/>
                      <a:pt x="259743" y="141799"/>
                      <a:pt x="333955" y="206734"/>
                    </a:cubicBezTo>
                    <a:cubicBezTo>
                      <a:pt x="408167" y="271669"/>
                      <a:pt x="486355" y="348532"/>
                      <a:pt x="564543" y="445273"/>
                    </a:cubicBezTo>
                    <a:cubicBezTo>
                      <a:pt x="642731" y="542014"/>
                      <a:pt x="736821" y="659959"/>
                      <a:pt x="803082" y="787180"/>
                    </a:cubicBezTo>
                    <a:cubicBezTo>
                      <a:pt x="869343" y="914401"/>
                      <a:pt x="931628" y="1050898"/>
                      <a:pt x="962108" y="1208599"/>
                    </a:cubicBezTo>
                    <a:cubicBezTo>
                      <a:pt x="992588" y="1366300"/>
                      <a:pt x="1001865" y="1567733"/>
                      <a:pt x="985962" y="1733385"/>
                    </a:cubicBezTo>
                    <a:cubicBezTo>
                      <a:pt x="970059" y="1899037"/>
                      <a:pt x="934278" y="2054088"/>
                      <a:pt x="866692" y="2202512"/>
                    </a:cubicBezTo>
                    <a:cubicBezTo>
                      <a:pt x="799106" y="2350936"/>
                      <a:pt x="677186" y="2503336"/>
                      <a:pt x="580445" y="2623931"/>
                    </a:cubicBezTo>
                    <a:cubicBezTo>
                      <a:pt x="483704" y="2744526"/>
                      <a:pt x="379012" y="2846567"/>
                      <a:pt x="286247" y="2926080"/>
                    </a:cubicBezTo>
                    <a:cubicBezTo>
                      <a:pt x="193482" y="3005593"/>
                      <a:pt x="108668" y="3053301"/>
                      <a:pt x="23854" y="3101009"/>
                    </a:cubicBezTo>
                  </a:path>
                </a:pathLst>
              </a:custGeom>
              <a:noFill/>
              <a:ln w="25400">
                <a:solidFill>
                  <a:srgbClr val="00B0F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44899BB2-85EF-F076-2DAD-965F4F78F4F6}"/>
                  </a:ext>
                </a:extLst>
              </p:cNvPr>
              <p:cNvSpPr/>
              <p:nvPr/>
            </p:nvSpPr>
            <p:spPr>
              <a:xfrm>
                <a:off x="10182261" y="2027274"/>
                <a:ext cx="1074074" cy="3537098"/>
              </a:xfrm>
              <a:custGeom>
                <a:avLst/>
                <a:gdLst>
                  <a:gd name="connsiteX0" fmla="*/ 0 w 993625"/>
                  <a:gd name="connsiteY0" fmla="*/ 0 h 3101009"/>
                  <a:gd name="connsiteX1" fmla="*/ 119270 w 993625"/>
                  <a:gd name="connsiteY1" fmla="*/ 55660 h 3101009"/>
                  <a:gd name="connsiteX2" fmla="*/ 333955 w 993625"/>
                  <a:gd name="connsiteY2" fmla="*/ 206734 h 3101009"/>
                  <a:gd name="connsiteX3" fmla="*/ 564543 w 993625"/>
                  <a:gd name="connsiteY3" fmla="*/ 445273 h 3101009"/>
                  <a:gd name="connsiteX4" fmla="*/ 803082 w 993625"/>
                  <a:gd name="connsiteY4" fmla="*/ 787180 h 3101009"/>
                  <a:gd name="connsiteX5" fmla="*/ 962108 w 993625"/>
                  <a:gd name="connsiteY5" fmla="*/ 1208599 h 3101009"/>
                  <a:gd name="connsiteX6" fmla="*/ 985962 w 993625"/>
                  <a:gd name="connsiteY6" fmla="*/ 1733385 h 3101009"/>
                  <a:gd name="connsiteX7" fmla="*/ 866692 w 993625"/>
                  <a:gd name="connsiteY7" fmla="*/ 2202512 h 3101009"/>
                  <a:gd name="connsiteX8" fmla="*/ 580445 w 993625"/>
                  <a:gd name="connsiteY8" fmla="*/ 2623931 h 3101009"/>
                  <a:gd name="connsiteX9" fmla="*/ 286247 w 993625"/>
                  <a:gd name="connsiteY9" fmla="*/ 2926080 h 3101009"/>
                  <a:gd name="connsiteX10" fmla="*/ 23854 w 993625"/>
                  <a:gd name="connsiteY10" fmla="*/ 3101009 h 310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3625" h="3101009">
                    <a:moveTo>
                      <a:pt x="0" y="0"/>
                    </a:moveTo>
                    <a:cubicBezTo>
                      <a:pt x="31805" y="10602"/>
                      <a:pt x="63611" y="21204"/>
                      <a:pt x="119270" y="55660"/>
                    </a:cubicBezTo>
                    <a:cubicBezTo>
                      <a:pt x="174929" y="90116"/>
                      <a:pt x="259743" y="141799"/>
                      <a:pt x="333955" y="206734"/>
                    </a:cubicBezTo>
                    <a:cubicBezTo>
                      <a:pt x="408167" y="271669"/>
                      <a:pt x="486355" y="348532"/>
                      <a:pt x="564543" y="445273"/>
                    </a:cubicBezTo>
                    <a:cubicBezTo>
                      <a:pt x="642731" y="542014"/>
                      <a:pt x="736821" y="659959"/>
                      <a:pt x="803082" y="787180"/>
                    </a:cubicBezTo>
                    <a:cubicBezTo>
                      <a:pt x="869343" y="914401"/>
                      <a:pt x="931628" y="1050898"/>
                      <a:pt x="962108" y="1208599"/>
                    </a:cubicBezTo>
                    <a:cubicBezTo>
                      <a:pt x="992588" y="1366300"/>
                      <a:pt x="1001865" y="1567733"/>
                      <a:pt x="985962" y="1733385"/>
                    </a:cubicBezTo>
                    <a:cubicBezTo>
                      <a:pt x="970059" y="1899037"/>
                      <a:pt x="934278" y="2054088"/>
                      <a:pt x="866692" y="2202512"/>
                    </a:cubicBezTo>
                    <a:cubicBezTo>
                      <a:pt x="799106" y="2350936"/>
                      <a:pt x="677186" y="2503336"/>
                      <a:pt x="580445" y="2623931"/>
                    </a:cubicBezTo>
                    <a:cubicBezTo>
                      <a:pt x="483704" y="2744526"/>
                      <a:pt x="379012" y="2846567"/>
                      <a:pt x="286247" y="2926080"/>
                    </a:cubicBezTo>
                    <a:cubicBezTo>
                      <a:pt x="193482" y="3005593"/>
                      <a:pt x="108668" y="3053301"/>
                      <a:pt x="23854" y="3101009"/>
                    </a:cubicBezTo>
                  </a:path>
                </a:pathLst>
              </a:custGeom>
              <a:noFill/>
              <a:ln w="25400">
                <a:solidFill>
                  <a:srgbClr val="00B0F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CEB90D46-9DD4-1F6D-5DF7-5DB6F908E3B4}"/>
                  </a:ext>
                </a:extLst>
              </p:cNvPr>
              <p:cNvSpPr/>
              <p:nvPr/>
            </p:nvSpPr>
            <p:spPr>
              <a:xfrm>
                <a:off x="10242512" y="1935126"/>
                <a:ext cx="1105972" cy="3717850"/>
              </a:xfrm>
              <a:custGeom>
                <a:avLst/>
                <a:gdLst>
                  <a:gd name="connsiteX0" fmla="*/ 0 w 993625"/>
                  <a:gd name="connsiteY0" fmla="*/ 0 h 3101009"/>
                  <a:gd name="connsiteX1" fmla="*/ 119270 w 993625"/>
                  <a:gd name="connsiteY1" fmla="*/ 55660 h 3101009"/>
                  <a:gd name="connsiteX2" fmla="*/ 333955 w 993625"/>
                  <a:gd name="connsiteY2" fmla="*/ 206734 h 3101009"/>
                  <a:gd name="connsiteX3" fmla="*/ 564543 w 993625"/>
                  <a:gd name="connsiteY3" fmla="*/ 445273 h 3101009"/>
                  <a:gd name="connsiteX4" fmla="*/ 803082 w 993625"/>
                  <a:gd name="connsiteY4" fmla="*/ 787180 h 3101009"/>
                  <a:gd name="connsiteX5" fmla="*/ 962108 w 993625"/>
                  <a:gd name="connsiteY5" fmla="*/ 1208599 h 3101009"/>
                  <a:gd name="connsiteX6" fmla="*/ 985962 w 993625"/>
                  <a:gd name="connsiteY6" fmla="*/ 1733385 h 3101009"/>
                  <a:gd name="connsiteX7" fmla="*/ 866692 w 993625"/>
                  <a:gd name="connsiteY7" fmla="*/ 2202512 h 3101009"/>
                  <a:gd name="connsiteX8" fmla="*/ 580445 w 993625"/>
                  <a:gd name="connsiteY8" fmla="*/ 2623931 h 3101009"/>
                  <a:gd name="connsiteX9" fmla="*/ 286247 w 993625"/>
                  <a:gd name="connsiteY9" fmla="*/ 2926080 h 3101009"/>
                  <a:gd name="connsiteX10" fmla="*/ 23854 w 993625"/>
                  <a:gd name="connsiteY10" fmla="*/ 3101009 h 310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3625" h="3101009">
                    <a:moveTo>
                      <a:pt x="0" y="0"/>
                    </a:moveTo>
                    <a:cubicBezTo>
                      <a:pt x="31805" y="10602"/>
                      <a:pt x="63611" y="21204"/>
                      <a:pt x="119270" y="55660"/>
                    </a:cubicBezTo>
                    <a:cubicBezTo>
                      <a:pt x="174929" y="90116"/>
                      <a:pt x="259743" y="141799"/>
                      <a:pt x="333955" y="206734"/>
                    </a:cubicBezTo>
                    <a:cubicBezTo>
                      <a:pt x="408167" y="271669"/>
                      <a:pt x="486355" y="348532"/>
                      <a:pt x="564543" y="445273"/>
                    </a:cubicBezTo>
                    <a:cubicBezTo>
                      <a:pt x="642731" y="542014"/>
                      <a:pt x="736821" y="659959"/>
                      <a:pt x="803082" y="787180"/>
                    </a:cubicBezTo>
                    <a:cubicBezTo>
                      <a:pt x="869343" y="914401"/>
                      <a:pt x="931628" y="1050898"/>
                      <a:pt x="962108" y="1208599"/>
                    </a:cubicBezTo>
                    <a:cubicBezTo>
                      <a:pt x="992588" y="1366300"/>
                      <a:pt x="1001865" y="1567733"/>
                      <a:pt x="985962" y="1733385"/>
                    </a:cubicBezTo>
                    <a:cubicBezTo>
                      <a:pt x="970059" y="1899037"/>
                      <a:pt x="934278" y="2054088"/>
                      <a:pt x="866692" y="2202512"/>
                    </a:cubicBezTo>
                    <a:cubicBezTo>
                      <a:pt x="799106" y="2350936"/>
                      <a:pt x="677186" y="2503336"/>
                      <a:pt x="580445" y="2623931"/>
                    </a:cubicBezTo>
                    <a:cubicBezTo>
                      <a:pt x="483704" y="2744526"/>
                      <a:pt x="379012" y="2846567"/>
                      <a:pt x="286247" y="2926080"/>
                    </a:cubicBezTo>
                    <a:cubicBezTo>
                      <a:pt x="193482" y="3005593"/>
                      <a:pt x="108668" y="3053301"/>
                      <a:pt x="23854" y="3101009"/>
                    </a:cubicBezTo>
                  </a:path>
                </a:pathLst>
              </a:custGeom>
              <a:noFill/>
              <a:ln w="25400">
                <a:solidFill>
                  <a:srgbClr val="00B0F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B05FABC8-DCEE-9AF8-849A-66171D8C7F25}"/>
                  </a:ext>
                </a:extLst>
              </p:cNvPr>
              <p:cNvSpPr/>
              <p:nvPr/>
            </p:nvSpPr>
            <p:spPr>
              <a:xfrm>
                <a:off x="10302763" y="1899684"/>
                <a:ext cx="1144958" cy="3799367"/>
              </a:xfrm>
              <a:custGeom>
                <a:avLst/>
                <a:gdLst>
                  <a:gd name="connsiteX0" fmla="*/ 0 w 993625"/>
                  <a:gd name="connsiteY0" fmla="*/ 0 h 3101009"/>
                  <a:gd name="connsiteX1" fmla="*/ 119270 w 993625"/>
                  <a:gd name="connsiteY1" fmla="*/ 55660 h 3101009"/>
                  <a:gd name="connsiteX2" fmla="*/ 333955 w 993625"/>
                  <a:gd name="connsiteY2" fmla="*/ 206734 h 3101009"/>
                  <a:gd name="connsiteX3" fmla="*/ 564543 w 993625"/>
                  <a:gd name="connsiteY3" fmla="*/ 445273 h 3101009"/>
                  <a:gd name="connsiteX4" fmla="*/ 803082 w 993625"/>
                  <a:gd name="connsiteY4" fmla="*/ 787180 h 3101009"/>
                  <a:gd name="connsiteX5" fmla="*/ 962108 w 993625"/>
                  <a:gd name="connsiteY5" fmla="*/ 1208599 h 3101009"/>
                  <a:gd name="connsiteX6" fmla="*/ 985962 w 993625"/>
                  <a:gd name="connsiteY6" fmla="*/ 1733385 h 3101009"/>
                  <a:gd name="connsiteX7" fmla="*/ 866692 w 993625"/>
                  <a:gd name="connsiteY7" fmla="*/ 2202512 h 3101009"/>
                  <a:gd name="connsiteX8" fmla="*/ 580445 w 993625"/>
                  <a:gd name="connsiteY8" fmla="*/ 2623931 h 3101009"/>
                  <a:gd name="connsiteX9" fmla="*/ 286247 w 993625"/>
                  <a:gd name="connsiteY9" fmla="*/ 2926080 h 3101009"/>
                  <a:gd name="connsiteX10" fmla="*/ 23854 w 993625"/>
                  <a:gd name="connsiteY10" fmla="*/ 3101009 h 310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3625" h="3101009">
                    <a:moveTo>
                      <a:pt x="0" y="0"/>
                    </a:moveTo>
                    <a:cubicBezTo>
                      <a:pt x="31805" y="10602"/>
                      <a:pt x="63611" y="21204"/>
                      <a:pt x="119270" y="55660"/>
                    </a:cubicBezTo>
                    <a:cubicBezTo>
                      <a:pt x="174929" y="90116"/>
                      <a:pt x="259743" y="141799"/>
                      <a:pt x="333955" y="206734"/>
                    </a:cubicBezTo>
                    <a:cubicBezTo>
                      <a:pt x="408167" y="271669"/>
                      <a:pt x="486355" y="348532"/>
                      <a:pt x="564543" y="445273"/>
                    </a:cubicBezTo>
                    <a:cubicBezTo>
                      <a:pt x="642731" y="542014"/>
                      <a:pt x="736821" y="659959"/>
                      <a:pt x="803082" y="787180"/>
                    </a:cubicBezTo>
                    <a:cubicBezTo>
                      <a:pt x="869343" y="914401"/>
                      <a:pt x="931628" y="1050898"/>
                      <a:pt x="962108" y="1208599"/>
                    </a:cubicBezTo>
                    <a:cubicBezTo>
                      <a:pt x="992588" y="1366300"/>
                      <a:pt x="1001865" y="1567733"/>
                      <a:pt x="985962" y="1733385"/>
                    </a:cubicBezTo>
                    <a:cubicBezTo>
                      <a:pt x="970059" y="1899037"/>
                      <a:pt x="934278" y="2054088"/>
                      <a:pt x="866692" y="2202512"/>
                    </a:cubicBezTo>
                    <a:cubicBezTo>
                      <a:pt x="799106" y="2350936"/>
                      <a:pt x="677186" y="2503336"/>
                      <a:pt x="580445" y="2623931"/>
                    </a:cubicBezTo>
                    <a:cubicBezTo>
                      <a:pt x="483704" y="2744526"/>
                      <a:pt x="379012" y="2846567"/>
                      <a:pt x="286247" y="2926080"/>
                    </a:cubicBezTo>
                    <a:cubicBezTo>
                      <a:pt x="193482" y="3005593"/>
                      <a:pt x="108668" y="3053301"/>
                      <a:pt x="23854" y="3101009"/>
                    </a:cubicBezTo>
                  </a:path>
                </a:pathLst>
              </a:custGeom>
              <a:noFill/>
              <a:ln w="25400">
                <a:solidFill>
                  <a:srgbClr val="00B0F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cxnSp>
          <p:nvCxnSpPr>
            <p:cNvPr id="17" name="Straight Connector 16">
              <a:extLst>
                <a:ext uri="{FF2B5EF4-FFF2-40B4-BE49-F238E27FC236}">
                  <a16:creationId xmlns:a16="http://schemas.microsoft.com/office/drawing/2014/main" id="{E24C180F-E091-7E51-D3D6-DEFFD9CE5D9D}"/>
                </a:ext>
              </a:extLst>
            </p:cNvPr>
            <p:cNvCxnSpPr>
              <a:cxnSpLocks/>
            </p:cNvCxnSpPr>
            <p:nvPr/>
          </p:nvCxnSpPr>
          <p:spPr>
            <a:xfrm flipV="1">
              <a:off x="10068108" y="1871330"/>
              <a:ext cx="401418" cy="439017"/>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EFD9D74-A359-2730-C484-A44B4B43B0AD}"/>
                </a:ext>
              </a:extLst>
            </p:cNvPr>
            <p:cNvCxnSpPr>
              <a:cxnSpLocks/>
            </p:cNvCxnSpPr>
            <p:nvPr/>
          </p:nvCxnSpPr>
          <p:spPr>
            <a:xfrm flipV="1">
              <a:off x="10220508" y="2023730"/>
              <a:ext cx="401418" cy="439017"/>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FBA614-1EC5-1481-614C-6FFA2B3D6EAA}"/>
                </a:ext>
              </a:extLst>
            </p:cNvPr>
            <p:cNvCxnSpPr>
              <a:cxnSpLocks/>
            </p:cNvCxnSpPr>
            <p:nvPr/>
          </p:nvCxnSpPr>
          <p:spPr>
            <a:xfrm flipV="1">
              <a:off x="10394173" y="2176130"/>
              <a:ext cx="401418" cy="439017"/>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DEC0BB1-4F65-BD3A-047C-0FC3264EB4FE}"/>
                </a:ext>
              </a:extLst>
            </p:cNvPr>
            <p:cNvCxnSpPr>
              <a:cxnSpLocks/>
            </p:cNvCxnSpPr>
            <p:nvPr/>
          </p:nvCxnSpPr>
          <p:spPr>
            <a:xfrm flipV="1">
              <a:off x="10507587" y="2282455"/>
              <a:ext cx="401418" cy="439017"/>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E977828-A550-04C0-9A14-05C0B16A9760}"/>
                </a:ext>
              </a:extLst>
            </p:cNvPr>
            <p:cNvCxnSpPr>
              <a:cxnSpLocks/>
            </p:cNvCxnSpPr>
            <p:nvPr/>
          </p:nvCxnSpPr>
          <p:spPr>
            <a:xfrm flipV="1">
              <a:off x="10606824" y="2410046"/>
              <a:ext cx="401418" cy="439017"/>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CA872A-2D49-0439-16D0-063AE88FDEA6}"/>
                </a:ext>
              </a:extLst>
            </p:cNvPr>
            <p:cNvCxnSpPr>
              <a:cxnSpLocks/>
            </p:cNvCxnSpPr>
            <p:nvPr/>
          </p:nvCxnSpPr>
          <p:spPr>
            <a:xfrm flipV="1">
              <a:off x="10698973" y="2565991"/>
              <a:ext cx="373064" cy="382310"/>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E36A34E-B6D5-2376-B0F2-53B494284F4C}"/>
                </a:ext>
              </a:extLst>
            </p:cNvPr>
            <p:cNvCxnSpPr>
              <a:cxnSpLocks/>
            </p:cNvCxnSpPr>
            <p:nvPr/>
          </p:nvCxnSpPr>
          <p:spPr>
            <a:xfrm flipV="1">
              <a:off x="10798210" y="2707758"/>
              <a:ext cx="351799" cy="318515"/>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85038D6-A04E-8E27-70A5-0629E747AE42}"/>
                </a:ext>
              </a:extLst>
            </p:cNvPr>
            <p:cNvCxnSpPr>
              <a:cxnSpLocks/>
              <a:endCxn id="10" idx="4"/>
            </p:cNvCxnSpPr>
            <p:nvPr/>
          </p:nvCxnSpPr>
          <p:spPr>
            <a:xfrm flipV="1">
              <a:off x="10858462" y="2864140"/>
              <a:ext cx="369696" cy="307445"/>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4DE0C4E-686C-054A-DC72-55C5BA46ECCA}"/>
                </a:ext>
              </a:extLst>
            </p:cNvPr>
            <p:cNvCxnSpPr>
              <a:cxnSpLocks/>
            </p:cNvCxnSpPr>
            <p:nvPr/>
          </p:nvCxnSpPr>
          <p:spPr>
            <a:xfrm flipV="1">
              <a:off x="10922256" y="3104707"/>
              <a:ext cx="412051" cy="215733"/>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F35EA3-319F-CBC8-84DF-DD1FDB349A42}"/>
                </a:ext>
              </a:extLst>
            </p:cNvPr>
            <p:cNvCxnSpPr>
              <a:cxnSpLocks/>
              <a:endCxn id="10" idx="5"/>
            </p:cNvCxnSpPr>
            <p:nvPr/>
          </p:nvCxnSpPr>
          <p:spPr>
            <a:xfrm flipV="1">
              <a:off x="11000229" y="3380464"/>
              <a:ext cx="411175" cy="152627"/>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2C72829-9995-1FD0-CC29-2C00A0C739A0}"/>
                </a:ext>
              </a:extLst>
            </p:cNvPr>
            <p:cNvCxnSpPr>
              <a:cxnSpLocks/>
            </p:cNvCxnSpPr>
            <p:nvPr/>
          </p:nvCxnSpPr>
          <p:spPr>
            <a:xfrm>
              <a:off x="11025039" y="3749287"/>
              <a:ext cx="401417" cy="0"/>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FCB0D71-59B2-E5E5-2C9E-A63627B1084A}"/>
                </a:ext>
              </a:extLst>
            </p:cNvPr>
            <p:cNvCxnSpPr>
              <a:cxnSpLocks/>
              <a:endCxn id="10" idx="6"/>
            </p:cNvCxnSpPr>
            <p:nvPr/>
          </p:nvCxnSpPr>
          <p:spPr>
            <a:xfrm>
              <a:off x="11010862" y="4011557"/>
              <a:ext cx="428029" cy="11876"/>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89E2B1A-D834-92CE-7F3F-B7E03D049DDA}"/>
                </a:ext>
              </a:extLst>
            </p:cNvPr>
            <p:cNvCxnSpPr>
              <a:cxnSpLocks/>
            </p:cNvCxnSpPr>
            <p:nvPr/>
          </p:nvCxnSpPr>
          <p:spPr>
            <a:xfrm>
              <a:off x="10982508" y="4188766"/>
              <a:ext cx="408506" cy="135141"/>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57DB1DB-E7F2-64B9-E455-3696565C51C0}"/>
                </a:ext>
              </a:extLst>
            </p:cNvPr>
            <p:cNvCxnSpPr>
              <a:cxnSpLocks/>
              <a:endCxn id="10" idx="7"/>
            </p:cNvCxnSpPr>
            <p:nvPr/>
          </p:nvCxnSpPr>
          <p:spPr>
            <a:xfrm>
              <a:off x="10890359" y="4436858"/>
              <a:ext cx="411097" cy="161351"/>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D60E7B7-9F8D-5F68-8F88-1A5D110013F7}"/>
                </a:ext>
              </a:extLst>
            </p:cNvPr>
            <p:cNvCxnSpPr>
              <a:cxnSpLocks/>
            </p:cNvCxnSpPr>
            <p:nvPr/>
          </p:nvCxnSpPr>
          <p:spPr>
            <a:xfrm>
              <a:off x="10769857" y="4684951"/>
              <a:ext cx="344710" cy="255644"/>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F25BCD3-B549-7105-170B-A3435313C8D6}"/>
                </a:ext>
              </a:extLst>
            </p:cNvPr>
            <p:cNvCxnSpPr>
              <a:cxnSpLocks/>
            </p:cNvCxnSpPr>
            <p:nvPr/>
          </p:nvCxnSpPr>
          <p:spPr>
            <a:xfrm>
              <a:off x="10599736" y="4904691"/>
              <a:ext cx="280915" cy="333616"/>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868CFE4-2C96-E158-A2CC-82CC0C54BED8}"/>
                </a:ext>
              </a:extLst>
            </p:cNvPr>
            <p:cNvCxnSpPr>
              <a:cxnSpLocks/>
              <a:endCxn id="10" idx="9"/>
            </p:cNvCxnSpPr>
            <p:nvPr/>
          </p:nvCxnSpPr>
          <p:spPr>
            <a:xfrm>
              <a:off x="10394173" y="5124430"/>
              <a:ext cx="238434" cy="360297"/>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804F23B-0EEC-58CA-6949-0EF81E3FA843}"/>
                </a:ext>
              </a:extLst>
            </p:cNvPr>
            <p:cNvCxnSpPr>
              <a:cxnSpLocks/>
            </p:cNvCxnSpPr>
            <p:nvPr/>
          </p:nvCxnSpPr>
          <p:spPr>
            <a:xfrm>
              <a:off x="10216964" y="5273287"/>
              <a:ext cx="252562" cy="369057"/>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grpSp>
          <p:nvGrpSpPr>
            <p:cNvPr id="2246" name="Group 2245">
              <a:extLst>
                <a:ext uri="{FF2B5EF4-FFF2-40B4-BE49-F238E27FC236}">
                  <a16:creationId xmlns:a16="http://schemas.microsoft.com/office/drawing/2014/main" id="{E9634E3C-3396-D53C-7DAE-29AED190A6EC}"/>
                </a:ext>
              </a:extLst>
            </p:cNvPr>
            <p:cNvGrpSpPr/>
            <p:nvPr/>
          </p:nvGrpSpPr>
          <p:grpSpPr>
            <a:xfrm>
              <a:off x="9135989" y="1948840"/>
              <a:ext cx="302180" cy="3735387"/>
              <a:chOff x="9284844" y="1984282"/>
              <a:chExt cx="302180" cy="3735387"/>
            </a:xfrm>
          </p:grpSpPr>
          <p:cxnSp>
            <p:nvCxnSpPr>
              <p:cNvPr id="11" name="Straight Connector 10">
                <a:extLst>
                  <a:ext uri="{FF2B5EF4-FFF2-40B4-BE49-F238E27FC236}">
                    <a16:creationId xmlns:a16="http://schemas.microsoft.com/office/drawing/2014/main" id="{281642E3-50E3-3333-99FA-1EA648FE100E}"/>
                  </a:ext>
                </a:extLst>
              </p:cNvPr>
              <p:cNvCxnSpPr/>
              <p:nvPr/>
            </p:nvCxnSpPr>
            <p:spPr>
              <a:xfrm>
                <a:off x="9462052" y="1987826"/>
                <a:ext cx="0" cy="3721211"/>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0932186-1E2E-3141-9AD3-B0563CDD7C80}"/>
                  </a:ext>
                </a:extLst>
              </p:cNvPr>
              <p:cNvCxnSpPr/>
              <p:nvPr/>
            </p:nvCxnSpPr>
            <p:spPr>
              <a:xfrm>
                <a:off x="9401800" y="1984282"/>
                <a:ext cx="0" cy="3721211"/>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E65C26C-F2E5-1C0E-DCA4-FB91C6FD3914}"/>
                  </a:ext>
                </a:extLst>
              </p:cNvPr>
              <p:cNvCxnSpPr/>
              <p:nvPr/>
            </p:nvCxnSpPr>
            <p:spPr>
              <a:xfrm>
                <a:off x="9330917" y="1991371"/>
                <a:ext cx="0" cy="3721211"/>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9A58834-54EA-AFAF-DF77-877BD769979E}"/>
                  </a:ext>
                </a:extLst>
              </p:cNvPr>
              <p:cNvCxnSpPr/>
              <p:nvPr/>
            </p:nvCxnSpPr>
            <p:spPr>
              <a:xfrm>
                <a:off x="9536480" y="1998458"/>
                <a:ext cx="0" cy="3721211"/>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29A54C8-7E5D-D3FF-0932-AF667F258408}"/>
                  </a:ext>
                </a:extLst>
              </p:cNvPr>
              <p:cNvCxnSpPr>
                <a:cxnSpLocks/>
              </p:cNvCxnSpPr>
              <p:nvPr/>
            </p:nvCxnSpPr>
            <p:spPr>
              <a:xfrm>
                <a:off x="9295475" y="2012635"/>
                <a:ext cx="259651" cy="0"/>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BF6C1C2-3C6A-82A7-97E2-2B40E505B9A4}"/>
                  </a:ext>
                </a:extLst>
              </p:cNvPr>
              <p:cNvCxnSpPr>
                <a:cxnSpLocks/>
              </p:cNvCxnSpPr>
              <p:nvPr/>
            </p:nvCxnSpPr>
            <p:spPr>
              <a:xfrm>
                <a:off x="9313196" y="2278449"/>
                <a:ext cx="259651" cy="0"/>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598073A-51C8-D03E-3D2D-16DE3B0BFBB3}"/>
                  </a:ext>
                </a:extLst>
              </p:cNvPr>
              <p:cNvCxnSpPr>
                <a:cxnSpLocks/>
              </p:cNvCxnSpPr>
              <p:nvPr/>
            </p:nvCxnSpPr>
            <p:spPr>
              <a:xfrm>
                <a:off x="9313196" y="2505276"/>
                <a:ext cx="259651" cy="0"/>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B40ECCA-46A4-169B-AB94-6F9224EB2159}"/>
                  </a:ext>
                </a:extLst>
              </p:cNvPr>
              <p:cNvCxnSpPr>
                <a:cxnSpLocks/>
              </p:cNvCxnSpPr>
              <p:nvPr/>
            </p:nvCxnSpPr>
            <p:spPr>
              <a:xfrm>
                <a:off x="9313198" y="2767545"/>
                <a:ext cx="259651" cy="0"/>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A66B82D-92C9-6DDF-664F-0C0B41637535}"/>
                  </a:ext>
                </a:extLst>
              </p:cNvPr>
              <p:cNvCxnSpPr>
                <a:cxnSpLocks/>
              </p:cNvCxnSpPr>
              <p:nvPr/>
            </p:nvCxnSpPr>
            <p:spPr>
              <a:xfrm>
                <a:off x="9306107" y="2994373"/>
                <a:ext cx="259651" cy="0"/>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1F9DA0B-2F56-390C-3300-FDAECDFBAF8F}"/>
                  </a:ext>
                </a:extLst>
              </p:cNvPr>
              <p:cNvCxnSpPr>
                <a:cxnSpLocks/>
              </p:cNvCxnSpPr>
              <p:nvPr/>
            </p:nvCxnSpPr>
            <p:spPr>
              <a:xfrm>
                <a:off x="9313197" y="3270819"/>
                <a:ext cx="259651" cy="0"/>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BFE3ECD-E582-17CE-E048-417C5C4946B8}"/>
                  </a:ext>
                </a:extLst>
              </p:cNvPr>
              <p:cNvCxnSpPr>
                <a:cxnSpLocks/>
              </p:cNvCxnSpPr>
              <p:nvPr/>
            </p:nvCxnSpPr>
            <p:spPr>
              <a:xfrm>
                <a:off x="9306111" y="3554355"/>
                <a:ext cx="259651" cy="0"/>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7F925CD-A715-EA9C-A367-A94DF35C5222}"/>
                  </a:ext>
                </a:extLst>
              </p:cNvPr>
              <p:cNvCxnSpPr>
                <a:cxnSpLocks/>
              </p:cNvCxnSpPr>
              <p:nvPr/>
            </p:nvCxnSpPr>
            <p:spPr>
              <a:xfrm>
                <a:off x="9313196" y="3837891"/>
                <a:ext cx="259651" cy="0"/>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24F769F-FE4B-14F9-01FF-CCEECA9601B1}"/>
                  </a:ext>
                </a:extLst>
              </p:cNvPr>
              <p:cNvCxnSpPr>
                <a:cxnSpLocks/>
              </p:cNvCxnSpPr>
              <p:nvPr/>
            </p:nvCxnSpPr>
            <p:spPr>
              <a:xfrm>
                <a:off x="9299020" y="4050543"/>
                <a:ext cx="259651" cy="0"/>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2240" name="Straight Connector 2239">
                <a:extLst>
                  <a:ext uri="{FF2B5EF4-FFF2-40B4-BE49-F238E27FC236}">
                    <a16:creationId xmlns:a16="http://schemas.microsoft.com/office/drawing/2014/main" id="{AEDC6CFD-4C87-F3B9-0D12-402392BF0F80}"/>
                  </a:ext>
                </a:extLst>
              </p:cNvPr>
              <p:cNvCxnSpPr>
                <a:cxnSpLocks/>
              </p:cNvCxnSpPr>
              <p:nvPr/>
            </p:nvCxnSpPr>
            <p:spPr>
              <a:xfrm>
                <a:off x="9284844" y="4270283"/>
                <a:ext cx="259651" cy="0"/>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2241" name="Straight Connector 2240">
                <a:extLst>
                  <a:ext uri="{FF2B5EF4-FFF2-40B4-BE49-F238E27FC236}">
                    <a16:creationId xmlns:a16="http://schemas.microsoft.com/office/drawing/2014/main" id="{DB65FB7C-6E6F-9AC6-6783-FB283CE2D716}"/>
                  </a:ext>
                </a:extLst>
              </p:cNvPr>
              <p:cNvCxnSpPr>
                <a:cxnSpLocks/>
              </p:cNvCxnSpPr>
              <p:nvPr/>
            </p:nvCxnSpPr>
            <p:spPr>
              <a:xfrm>
                <a:off x="9306109" y="4546731"/>
                <a:ext cx="259651" cy="0"/>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2242" name="Straight Connector 2241">
                <a:extLst>
                  <a:ext uri="{FF2B5EF4-FFF2-40B4-BE49-F238E27FC236}">
                    <a16:creationId xmlns:a16="http://schemas.microsoft.com/office/drawing/2014/main" id="{61DE568D-B585-B9D6-DE9A-DCB46BF13D00}"/>
                  </a:ext>
                </a:extLst>
              </p:cNvPr>
              <p:cNvCxnSpPr>
                <a:cxnSpLocks/>
              </p:cNvCxnSpPr>
              <p:nvPr/>
            </p:nvCxnSpPr>
            <p:spPr>
              <a:xfrm>
                <a:off x="9327373" y="4816091"/>
                <a:ext cx="259651" cy="0"/>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2243" name="Straight Connector 2242">
                <a:extLst>
                  <a:ext uri="{FF2B5EF4-FFF2-40B4-BE49-F238E27FC236}">
                    <a16:creationId xmlns:a16="http://schemas.microsoft.com/office/drawing/2014/main" id="{71507EA6-D5DF-4165-1F4E-DB4B0FFEE308}"/>
                  </a:ext>
                </a:extLst>
              </p:cNvPr>
              <p:cNvCxnSpPr>
                <a:cxnSpLocks/>
              </p:cNvCxnSpPr>
              <p:nvPr/>
            </p:nvCxnSpPr>
            <p:spPr>
              <a:xfrm>
                <a:off x="9320285" y="5078363"/>
                <a:ext cx="259651" cy="0"/>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2244" name="Straight Connector 2243">
                <a:extLst>
                  <a:ext uri="{FF2B5EF4-FFF2-40B4-BE49-F238E27FC236}">
                    <a16:creationId xmlns:a16="http://schemas.microsoft.com/office/drawing/2014/main" id="{E1F88404-024A-789D-DC00-8C5E322DB9E2}"/>
                  </a:ext>
                </a:extLst>
              </p:cNvPr>
              <p:cNvCxnSpPr>
                <a:cxnSpLocks/>
              </p:cNvCxnSpPr>
              <p:nvPr/>
            </p:nvCxnSpPr>
            <p:spPr>
              <a:xfrm>
                <a:off x="9306110" y="5326453"/>
                <a:ext cx="259651" cy="0"/>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cxnSp>
            <p:nvCxnSpPr>
              <p:cNvPr id="2245" name="Straight Connector 2244">
                <a:extLst>
                  <a:ext uri="{FF2B5EF4-FFF2-40B4-BE49-F238E27FC236}">
                    <a16:creationId xmlns:a16="http://schemas.microsoft.com/office/drawing/2014/main" id="{01FBF21E-306A-7B02-D3D5-C4092496A2CF}"/>
                  </a:ext>
                </a:extLst>
              </p:cNvPr>
              <p:cNvCxnSpPr>
                <a:cxnSpLocks/>
              </p:cNvCxnSpPr>
              <p:nvPr/>
            </p:nvCxnSpPr>
            <p:spPr>
              <a:xfrm>
                <a:off x="9306105" y="5595815"/>
                <a:ext cx="259651" cy="0"/>
              </a:xfrm>
              <a:prstGeom prst="line">
                <a:avLst/>
              </a:prstGeom>
              <a:ln w="25400">
                <a:solidFill>
                  <a:srgbClr val="00B0F0"/>
                </a:solidFill>
                <a:miter lim="800000"/>
              </a:ln>
            </p:spPr>
            <p:style>
              <a:lnRef idx="1">
                <a:schemeClr val="accent1"/>
              </a:lnRef>
              <a:fillRef idx="0">
                <a:schemeClr val="accent1"/>
              </a:fillRef>
              <a:effectRef idx="0">
                <a:schemeClr val="accent1"/>
              </a:effectRef>
              <a:fontRef idx="minor">
                <a:schemeClr val="tx1"/>
              </a:fontRef>
            </p:style>
          </p:cxnSp>
        </p:grpSp>
      </p:grpSp>
      <p:sp>
        <p:nvSpPr>
          <p:cNvPr id="2275" name="Freeform 2274">
            <a:extLst>
              <a:ext uri="{FF2B5EF4-FFF2-40B4-BE49-F238E27FC236}">
                <a16:creationId xmlns:a16="http://schemas.microsoft.com/office/drawing/2014/main" id="{6452E87F-D6F6-A0CA-FAEE-E7FF38A7161B}"/>
              </a:ext>
            </a:extLst>
          </p:cNvPr>
          <p:cNvSpPr/>
          <p:nvPr/>
        </p:nvSpPr>
        <p:spPr>
          <a:xfrm>
            <a:off x="9554879" y="2288451"/>
            <a:ext cx="1370121" cy="2964178"/>
          </a:xfrm>
          <a:custGeom>
            <a:avLst/>
            <a:gdLst>
              <a:gd name="connsiteX0" fmla="*/ 19427 w 1370121"/>
              <a:gd name="connsiteY0" fmla="*/ 1342255 h 2964178"/>
              <a:gd name="connsiteX1" fmla="*/ 39598 w 1370121"/>
              <a:gd name="connsiteY1" fmla="*/ 2760920 h 2964178"/>
              <a:gd name="connsiteX2" fmla="*/ 348880 w 1370121"/>
              <a:gd name="connsiteY2" fmla="*/ 2949178 h 2964178"/>
              <a:gd name="connsiteX3" fmla="*/ 792633 w 1370121"/>
              <a:gd name="connsiteY3" fmla="*/ 2707131 h 2964178"/>
              <a:gd name="connsiteX4" fmla="*/ 1101915 w 1370121"/>
              <a:gd name="connsiteY4" fmla="*/ 2330614 h 2964178"/>
              <a:gd name="connsiteX5" fmla="*/ 1303621 w 1370121"/>
              <a:gd name="connsiteY5" fmla="*/ 1880137 h 2964178"/>
              <a:gd name="connsiteX6" fmla="*/ 1357410 w 1370121"/>
              <a:gd name="connsiteY6" fmla="*/ 1281743 h 2964178"/>
              <a:gd name="connsiteX7" fmla="*/ 1088468 w 1370121"/>
              <a:gd name="connsiteY7" fmla="*/ 636284 h 2964178"/>
              <a:gd name="connsiteX8" fmla="*/ 537139 w 1370121"/>
              <a:gd name="connsiteY8" fmla="*/ 152190 h 2964178"/>
              <a:gd name="connsiteX9" fmla="*/ 180792 w 1370121"/>
              <a:gd name="connsiteY9" fmla="*/ 91678 h 2964178"/>
              <a:gd name="connsiteX10" fmla="*/ 19427 w 1370121"/>
              <a:gd name="connsiteY10" fmla="*/ 1342255 h 296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121" h="2964178">
                <a:moveTo>
                  <a:pt x="19427" y="1342255"/>
                </a:moveTo>
                <a:cubicBezTo>
                  <a:pt x="-4105" y="1787129"/>
                  <a:pt x="-15311" y="2493100"/>
                  <a:pt x="39598" y="2760920"/>
                </a:cubicBezTo>
                <a:cubicBezTo>
                  <a:pt x="94507" y="3028741"/>
                  <a:pt x="223374" y="2958143"/>
                  <a:pt x="348880" y="2949178"/>
                </a:cubicBezTo>
                <a:cubicBezTo>
                  <a:pt x="474386" y="2940213"/>
                  <a:pt x="667127" y="2810225"/>
                  <a:pt x="792633" y="2707131"/>
                </a:cubicBezTo>
                <a:cubicBezTo>
                  <a:pt x="918139" y="2604037"/>
                  <a:pt x="1016750" y="2468446"/>
                  <a:pt x="1101915" y="2330614"/>
                </a:cubicBezTo>
                <a:cubicBezTo>
                  <a:pt x="1187080" y="2192782"/>
                  <a:pt x="1261039" y="2054949"/>
                  <a:pt x="1303621" y="1880137"/>
                </a:cubicBezTo>
                <a:cubicBezTo>
                  <a:pt x="1346203" y="1705325"/>
                  <a:pt x="1393269" y="1489052"/>
                  <a:pt x="1357410" y="1281743"/>
                </a:cubicBezTo>
                <a:cubicBezTo>
                  <a:pt x="1321551" y="1074434"/>
                  <a:pt x="1225180" y="824543"/>
                  <a:pt x="1088468" y="636284"/>
                </a:cubicBezTo>
                <a:cubicBezTo>
                  <a:pt x="951756" y="448025"/>
                  <a:pt x="688418" y="242958"/>
                  <a:pt x="537139" y="152190"/>
                </a:cubicBezTo>
                <a:cubicBezTo>
                  <a:pt x="385860" y="61422"/>
                  <a:pt x="267077" y="-104425"/>
                  <a:pt x="180792" y="91678"/>
                </a:cubicBezTo>
                <a:cubicBezTo>
                  <a:pt x="94507" y="287781"/>
                  <a:pt x="42959" y="897381"/>
                  <a:pt x="19427" y="1342255"/>
                </a:cubicBezTo>
                <a:close/>
              </a:path>
            </a:pathLst>
          </a:custGeom>
          <a:gradFill>
            <a:gsLst>
              <a:gs pos="20000">
                <a:srgbClr val="FFDDFF">
                  <a:alpha val="15968"/>
                </a:srgbClr>
              </a:gs>
              <a:gs pos="76000">
                <a:srgbClr val="FFDDFF"/>
              </a:gs>
              <a:gs pos="62000">
                <a:srgbClr val="FFDDFF">
                  <a:alpha val="85196"/>
                </a:srgbClr>
              </a:gs>
              <a:gs pos="98000">
                <a:srgbClr val="FE00E9"/>
              </a:gs>
            </a:gsLst>
            <a:path path="shape">
              <a:fillToRect l="50000" t="50000" r="50000" b="50000"/>
            </a:path>
          </a:gradFill>
          <a:ln w="19050">
            <a:solidFill>
              <a:srgbClr val="FE00E9"/>
            </a:solidFill>
            <a:miter lim="800000"/>
          </a:ln>
          <a:effectLst>
            <a:softEdge rad="127000"/>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2276" name="Group 2275">
            <a:extLst>
              <a:ext uri="{FF2B5EF4-FFF2-40B4-BE49-F238E27FC236}">
                <a16:creationId xmlns:a16="http://schemas.microsoft.com/office/drawing/2014/main" id="{D6EDFE97-5A85-8317-DDF8-055B2BA2DD72}"/>
              </a:ext>
            </a:extLst>
          </p:cNvPr>
          <p:cNvGrpSpPr/>
          <p:nvPr/>
        </p:nvGrpSpPr>
        <p:grpSpPr>
          <a:xfrm rot="8349370" flipH="1">
            <a:off x="10027287" y="3568710"/>
            <a:ext cx="781285" cy="420628"/>
            <a:chOff x="7971457" y="3351285"/>
            <a:chExt cx="1172687" cy="652208"/>
          </a:xfrm>
        </p:grpSpPr>
        <p:grpSp>
          <p:nvGrpSpPr>
            <p:cNvPr id="2277" name="Group 2276">
              <a:extLst>
                <a:ext uri="{FF2B5EF4-FFF2-40B4-BE49-F238E27FC236}">
                  <a16:creationId xmlns:a16="http://schemas.microsoft.com/office/drawing/2014/main" id="{5B97D157-B10E-E312-86D8-4EE09689B4F4}"/>
                </a:ext>
              </a:extLst>
            </p:cNvPr>
            <p:cNvGrpSpPr>
              <a:grpSpLocks noChangeAspect="1"/>
            </p:cNvGrpSpPr>
            <p:nvPr/>
          </p:nvGrpSpPr>
          <p:grpSpPr>
            <a:xfrm>
              <a:off x="7971457" y="3351285"/>
              <a:ext cx="1172687" cy="652208"/>
              <a:chOff x="7694952" y="2860987"/>
              <a:chExt cx="1800210" cy="1001214"/>
            </a:xfrm>
          </p:grpSpPr>
          <p:sp>
            <p:nvSpPr>
              <p:cNvPr id="2279" name="Arc 2278">
                <a:extLst>
                  <a:ext uri="{FF2B5EF4-FFF2-40B4-BE49-F238E27FC236}">
                    <a16:creationId xmlns:a16="http://schemas.microsoft.com/office/drawing/2014/main" id="{78523BB1-A35F-2EDD-D36E-1DC92CE6A92B}"/>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80" name="Arc 2279">
                <a:extLst>
                  <a:ext uri="{FF2B5EF4-FFF2-40B4-BE49-F238E27FC236}">
                    <a16:creationId xmlns:a16="http://schemas.microsoft.com/office/drawing/2014/main" id="{B57F10A0-F341-090D-CC4F-2944A02BB34B}"/>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281" name="Group 2280">
                <a:extLst>
                  <a:ext uri="{FF2B5EF4-FFF2-40B4-BE49-F238E27FC236}">
                    <a16:creationId xmlns:a16="http://schemas.microsoft.com/office/drawing/2014/main" id="{3B34AFFC-198A-4922-3D11-874B2E30D4CA}"/>
                  </a:ext>
                </a:extLst>
              </p:cNvPr>
              <p:cNvGrpSpPr/>
              <p:nvPr/>
            </p:nvGrpSpPr>
            <p:grpSpPr>
              <a:xfrm rot="20315110">
                <a:off x="7694952" y="3178123"/>
                <a:ext cx="1800210" cy="684078"/>
                <a:chOff x="7691967" y="3253738"/>
                <a:chExt cx="1800210" cy="684078"/>
              </a:xfrm>
            </p:grpSpPr>
            <p:grpSp>
              <p:nvGrpSpPr>
                <p:cNvPr id="2282" name="Group 2281">
                  <a:extLst>
                    <a:ext uri="{FF2B5EF4-FFF2-40B4-BE49-F238E27FC236}">
                      <a16:creationId xmlns:a16="http://schemas.microsoft.com/office/drawing/2014/main" id="{5A510534-0EFF-9064-4FD7-FEA38DAE8DC0}"/>
                    </a:ext>
                  </a:extLst>
                </p:cNvPr>
                <p:cNvGrpSpPr/>
                <p:nvPr/>
              </p:nvGrpSpPr>
              <p:grpSpPr>
                <a:xfrm>
                  <a:off x="7691967" y="3554306"/>
                  <a:ext cx="190500" cy="194734"/>
                  <a:chOff x="7738533" y="3702473"/>
                  <a:chExt cx="190500" cy="194734"/>
                </a:xfrm>
              </p:grpSpPr>
              <p:sp>
                <p:nvSpPr>
                  <p:cNvPr id="2296" name="Oval 2295">
                    <a:extLst>
                      <a:ext uri="{FF2B5EF4-FFF2-40B4-BE49-F238E27FC236}">
                        <a16:creationId xmlns:a16="http://schemas.microsoft.com/office/drawing/2014/main" id="{5A5CDD5B-8876-49E1-752C-E635BD0C82DD}"/>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97" name="Oval 2296">
                    <a:extLst>
                      <a:ext uri="{FF2B5EF4-FFF2-40B4-BE49-F238E27FC236}">
                        <a16:creationId xmlns:a16="http://schemas.microsoft.com/office/drawing/2014/main" id="{CEED51C8-25FF-2575-4403-1C5DE84A19EA}"/>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98" name="Oval 2297">
                    <a:extLst>
                      <a:ext uri="{FF2B5EF4-FFF2-40B4-BE49-F238E27FC236}">
                        <a16:creationId xmlns:a16="http://schemas.microsoft.com/office/drawing/2014/main" id="{06384E9B-4679-F533-AE50-B83DF354584D}"/>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283" name="Group 2282">
                  <a:extLst>
                    <a:ext uri="{FF2B5EF4-FFF2-40B4-BE49-F238E27FC236}">
                      <a16:creationId xmlns:a16="http://schemas.microsoft.com/office/drawing/2014/main" id="{56D4433E-EBA2-AA3F-C004-FA05EC11CBDC}"/>
                    </a:ext>
                  </a:extLst>
                </p:cNvPr>
                <p:cNvGrpSpPr/>
                <p:nvPr/>
              </p:nvGrpSpPr>
              <p:grpSpPr>
                <a:xfrm>
                  <a:off x="8111067" y="3511973"/>
                  <a:ext cx="135467" cy="182033"/>
                  <a:chOff x="8022167" y="3495040"/>
                  <a:chExt cx="135467" cy="182033"/>
                </a:xfrm>
              </p:grpSpPr>
              <p:sp>
                <p:nvSpPr>
                  <p:cNvPr id="2294" name="Oval 2293">
                    <a:extLst>
                      <a:ext uri="{FF2B5EF4-FFF2-40B4-BE49-F238E27FC236}">
                        <a16:creationId xmlns:a16="http://schemas.microsoft.com/office/drawing/2014/main" id="{8579E858-526E-B2FA-E0AE-050CB88B23C2}"/>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95" name="Oval 2294">
                    <a:extLst>
                      <a:ext uri="{FF2B5EF4-FFF2-40B4-BE49-F238E27FC236}">
                        <a16:creationId xmlns:a16="http://schemas.microsoft.com/office/drawing/2014/main" id="{4CE37BD1-0182-712B-FD77-8230069758B1}"/>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284" name="Oval 2283">
                  <a:extLst>
                    <a:ext uri="{FF2B5EF4-FFF2-40B4-BE49-F238E27FC236}">
                      <a16:creationId xmlns:a16="http://schemas.microsoft.com/office/drawing/2014/main" id="{E3878841-906A-3A0B-5ED1-735E68ABF527}"/>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2285" name="Group 2284">
                  <a:extLst>
                    <a:ext uri="{FF2B5EF4-FFF2-40B4-BE49-F238E27FC236}">
                      <a16:creationId xmlns:a16="http://schemas.microsoft.com/office/drawing/2014/main" id="{C4FF940A-8246-EF8D-62B7-FED497F2528E}"/>
                    </a:ext>
                  </a:extLst>
                </p:cNvPr>
                <p:cNvGrpSpPr/>
                <p:nvPr/>
              </p:nvGrpSpPr>
              <p:grpSpPr>
                <a:xfrm>
                  <a:off x="8602136" y="3253738"/>
                  <a:ext cx="207433" cy="194734"/>
                  <a:chOff x="8170334" y="3854872"/>
                  <a:chExt cx="207433" cy="194734"/>
                </a:xfrm>
              </p:grpSpPr>
              <p:sp>
                <p:nvSpPr>
                  <p:cNvPr id="2290" name="Oval 2289">
                    <a:extLst>
                      <a:ext uri="{FF2B5EF4-FFF2-40B4-BE49-F238E27FC236}">
                        <a16:creationId xmlns:a16="http://schemas.microsoft.com/office/drawing/2014/main" id="{C20B8668-2A3B-E78F-1776-71E0FF555C99}"/>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91" name="Oval 2290">
                    <a:extLst>
                      <a:ext uri="{FF2B5EF4-FFF2-40B4-BE49-F238E27FC236}">
                        <a16:creationId xmlns:a16="http://schemas.microsoft.com/office/drawing/2014/main" id="{E83170EA-5242-5BA9-E3CB-0FAD6F4AAEC4}"/>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92" name="Oval 2291">
                    <a:extLst>
                      <a:ext uri="{FF2B5EF4-FFF2-40B4-BE49-F238E27FC236}">
                        <a16:creationId xmlns:a16="http://schemas.microsoft.com/office/drawing/2014/main" id="{BDA9B2C3-4FD8-F6D5-8693-CB9DEF8BC6E0}"/>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93" name="Oval 2292">
                    <a:extLst>
                      <a:ext uri="{FF2B5EF4-FFF2-40B4-BE49-F238E27FC236}">
                        <a16:creationId xmlns:a16="http://schemas.microsoft.com/office/drawing/2014/main" id="{754E4990-4C12-D35D-0188-1834E9C7527C}"/>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286" name="TextBox 2285">
                  <a:extLst>
                    <a:ext uri="{FF2B5EF4-FFF2-40B4-BE49-F238E27FC236}">
                      <a16:creationId xmlns:a16="http://schemas.microsoft.com/office/drawing/2014/main" id="{4AA111E7-3682-CA21-667E-95D984BA2299}"/>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2287" name="Straight Connector 2286">
                  <a:extLst>
                    <a:ext uri="{FF2B5EF4-FFF2-40B4-BE49-F238E27FC236}">
                      <a16:creationId xmlns:a16="http://schemas.microsoft.com/office/drawing/2014/main" id="{179C8A18-EFD1-DDD4-B807-9F3531820065}"/>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288" name="Straight Connector 2287">
                  <a:extLst>
                    <a:ext uri="{FF2B5EF4-FFF2-40B4-BE49-F238E27FC236}">
                      <a16:creationId xmlns:a16="http://schemas.microsoft.com/office/drawing/2014/main" id="{42D8D685-1C2C-E665-18E8-C9AEAD5C9440}"/>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289" name="Straight Connector 2288">
                  <a:extLst>
                    <a:ext uri="{FF2B5EF4-FFF2-40B4-BE49-F238E27FC236}">
                      <a16:creationId xmlns:a16="http://schemas.microsoft.com/office/drawing/2014/main" id="{E22E783A-96FC-4117-6ACF-22B4151EDA03}"/>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2278" name="Cross 2277">
              <a:extLst>
                <a:ext uri="{FF2B5EF4-FFF2-40B4-BE49-F238E27FC236}">
                  <a16:creationId xmlns:a16="http://schemas.microsoft.com/office/drawing/2014/main" id="{12F92AD0-E86E-072E-A813-59B80668B561}"/>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Tree>
    <p:extLst>
      <p:ext uri="{BB962C8B-B14F-4D97-AF65-F5344CB8AC3E}">
        <p14:creationId xmlns:p14="http://schemas.microsoft.com/office/powerpoint/2010/main" val="1557840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73F5-921F-5E93-182D-31DE87347B17}"/>
              </a:ext>
            </a:extLst>
          </p:cNvPr>
          <p:cNvSpPr>
            <a:spLocks noGrp="1"/>
          </p:cNvSpPr>
          <p:nvPr>
            <p:ph type="title"/>
          </p:nvPr>
        </p:nvSpPr>
        <p:spPr/>
        <p:txBody>
          <a:bodyPr/>
          <a:lstStyle/>
          <a:p>
            <a:r>
              <a:rPr lang="en-US" dirty="0">
                <a:latin typeface="Century Gothic" panose="020B0502020202020204" pitchFamily="34" charset="0"/>
              </a:rPr>
              <a:t>Blanket Cooling</a:t>
            </a:r>
          </a:p>
        </p:txBody>
      </p:sp>
      <p:sp>
        <p:nvSpPr>
          <p:cNvPr id="4" name="Text Placeholder 3">
            <a:extLst>
              <a:ext uri="{FF2B5EF4-FFF2-40B4-BE49-F238E27FC236}">
                <a16:creationId xmlns:a16="http://schemas.microsoft.com/office/drawing/2014/main" id="{17A4F6BA-D17B-2E67-092E-3A3A24A158B8}"/>
              </a:ext>
            </a:extLst>
          </p:cNvPr>
          <p:cNvSpPr>
            <a:spLocks noGrp="1"/>
          </p:cNvSpPr>
          <p:nvPr>
            <p:ph type="body" idx="1"/>
          </p:nvPr>
        </p:nvSpPr>
        <p:spPr/>
        <p:txBody>
          <a:bodyPr/>
          <a:lstStyle/>
          <a:p>
            <a:r>
              <a:rPr lang="en-US" dirty="0"/>
              <a:t>Heat Removal</a:t>
            </a:r>
          </a:p>
        </p:txBody>
      </p:sp>
      <p:sp>
        <p:nvSpPr>
          <p:cNvPr id="3" name="Content Placeholder 2">
            <a:extLst>
              <a:ext uri="{FF2B5EF4-FFF2-40B4-BE49-F238E27FC236}">
                <a16:creationId xmlns:a16="http://schemas.microsoft.com/office/drawing/2014/main" id="{10A9FE69-1503-2EDF-FA6E-A4914AFEDA9D}"/>
              </a:ext>
            </a:extLst>
          </p:cNvPr>
          <p:cNvSpPr>
            <a:spLocks noGrp="1"/>
          </p:cNvSpPr>
          <p:nvPr>
            <p:ph sz="half" idx="2"/>
          </p:nvPr>
        </p:nvSpPr>
        <p:spPr/>
        <p:txBody>
          <a:bodyPr/>
          <a:lstStyle/>
          <a:p>
            <a:r>
              <a:rPr lang="en-US" dirty="0"/>
              <a:t>Remove heat from First Wall</a:t>
            </a:r>
          </a:p>
          <a:p>
            <a:pPr lvl="1"/>
            <a:r>
              <a:rPr lang="en-US" dirty="0"/>
              <a:t>plasma</a:t>
            </a:r>
          </a:p>
          <a:p>
            <a:pPr lvl="1"/>
            <a:r>
              <a:rPr lang="en-US" dirty="0"/>
              <a:t>neutrons</a:t>
            </a:r>
          </a:p>
          <a:p>
            <a:r>
              <a:rPr lang="en-US" dirty="0"/>
              <a:t>Remove heat due to volumetric heating</a:t>
            </a:r>
          </a:p>
          <a:p>
            <a:pPr lvl="1"/>
            <a:r>
              <a:rPr lang="en-US" dirty="0"/>
              <a:t>heating in structural materials</a:t>
            </a:r>
          </a:p>
          <a:p>
            <a:pPr lvl="1"/>
            <a:r>
              <a:rPr lang="en-US" dirty="0"/>
              <a:t>heat produced in exothermic reactions</a:t>
            </a:r>
          </a:p>
          <a:p>
            <a:pPr lvl="1"/>
            <a:r>
              <a:rPr lang="en-US" dirty="0"/>
              <a:t>decay heat</a:t>
            </a:r>
          </a:p>
          <a:p>
            <a:r>
              <a:rPr lang="en-US" dirty="0"/>
              <a:t>Use for power conversation</a:t>
            </a:r>
          </a:p>
        </p:txBody>
      </p:sp>
      <p:grpSp>
        <p:nvGrpSpPr>
          <p:cNvPr id="5" name="Group 4">
            <a:extLst>
              <a:ext uri="{FF2B5EF4-FFF2-40B4-BE49-F238E27FC236}">
                <a16:creationId xmlns:a16="http://schemas.microsoft.com/office/drawing/2014/main" id="{0F36AA53-B271-B2DB-BEED-777A2F74E61E}"/>
              </a:ext>
            </a:extLst>
          </p:cNvPr>
          <p:cNvGrpSpPr/>
          <p:nvPr/>
        </p:nvGrpSpPr>
        <p:grpSpPr>
          <a:xfrm>
            <a:off x="6165375" y="827559"/>
            <a:ext cx="4317001" cy="5380361"/>
            <a:chOff x="6831536" y="827559"/>
            <a:chExt cx="4317001" cy="5380361"/>
          </a:xfrm>
        </p:grpSpPr>
        <p:pic>
          <p:nvPicPr>
            <p:cNvPr id="10" name="Picture 9" descr="A picture containing screenshot, design, appliance&#10;&#10;Description automatically generated">
              <a:extLst>
                <a:ext uri="{FF2B5EF4-FFF2-40B4-BE49-F238E27FC236}">
                  <a16:creationId xmlns:a16="http://schemas.microsoft.com/office/drawing/2014/main" id="{300D274B-74DD-0203-BE11-8440F9188B9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9667" b="90000" l="0" r="88920">
                          <a14:foregroundMark x1="44183" y1="43667" x2="41136" y2="64333"/>
                          <a14:foregroundMark x1="41136" y1="64333" x2="44183" y2="73889"/>
                          <a14:foregroundMark x1="44183" y1="73889" x2="55263" y2="78333"/>
                          <a14:foregroundMark x1="55263" y1="78333" x2="79363" y2="73667"/>
                          <a14:foregroundMark x1="79363" y1="73667" x2="85873" y2="64889"/>
                          <a14:foregroundMark x1="85873" y1="64889" x2="88366" y2="54778"/>
                          <a14:foregroundMark x1="88366" y1="54778" x2="80471" y2="46889"/>
                          <a14:foregroundMark x1="80471" y1="46889" x2="76593" y2="44889"/>
                          <a14:foregroundMark x1="0" y1="10333" x2="37812" y2="10889"/>
                          <a14:foregroundMark x1="57202" y1="14333" x2="68837" y2="18000"/>
                          <a14:foregroundMark x1="68837" y1="18000" x2="75346" y2="26556"/>
                          <a14:foregroundMark x1="75346" y1="26556" x2="75346" y2="36444"/>
                          <a14:foregroundMark x1="75346" y1="36444" x2="61773" y2="36444"/>
                          <a14:foregroundMark x1="61773" y1="36444" x2="57479" y2="26778"/>
                          <a14:foregroundMark x1="57479" y1="26778" x2="57064" y2="16444"/>
                          <a14:foregroundMark x1="57064" y1="16444" x2="56925" y2="15889"/>
                          <a14:foregroundMark x1="81302" y1="29667" x2="87119" y2="39333"/>
                          <a14:foregroundMark x1="87119" y1="39333" x2="88920" y2="49889"/>
                          <a14:foregroundMark x1="88920" y1="49889" x2="76731" y2="51556"/>
                          <a14:foregroundMark x1="76731" y1="51556" x2="70776" y2="42111"/>
                          <a14:foregroundMark x1="70776" y1="42111" x2="68837" y2="28222"/>
                        </a14:backgroundRemoval>
                      </a14:imgEffect>
                    </a14:imgLayer>
                  </a14:imgProps>
                </a:ext>
                <a:ext uri="{28A0092B-C50C-407E-A947-70E740481C1C}">
                  <a14:useLocalDpi xmlns:a14="http://schemas.microsoft.com/office/drawing/2010/main"/>
                </a:ext>
              </a:extLst>
            </a:blip>
            <a:srcRect/>
            <a:stretch/>
          </p:blipFill>
          <p:spPr>
            <a:xfrm>
              <a:off x="6831536" y="827559"/>
              <a:ext cx="4317001" cy="5380361"/>
            </a:xfrm>
            <a:prstGeom prst="rect">
              <a:avLst/>
            </a:prstGeom>
          </p:spPr>
        </p:pic>
        <p:sp>
          <p:nvSpPr>
            <p:cNvPr id="6" name="Freeform 5">
              <a:extLst>
                <a:ext uri="{FF2B5EF4-FFF2-40B4-BE49-F238E27FC236}">
                  <a16:creationId xmlns:a16="http://schemas.microsoft.com/office/drawing/2014/main" id="{BE6C6DE2-B2AE-A56F-B40F-72AB535EF0E7}"/>
                </a:ext>
              </a:extLst>
            </p:cNvPr>
            <p:cNvSpPr/>
            <p:nvPr/>
          </p:nvSpPr>
          <p:spPr>
            <a:xfrm>
              <a:off x="8822014" y="2187598"/>
              <a:ext cx="1370121" cy="2964178"/>
            </a:xfrm>
            <a:custGeom>
              <a:avLst/>
              <a:gdLst>
                <a:gd name="connsiteX0" fmla="*/ 19427 w 1370121"/>
                <a:gd name="connsiteY0" fmla="*/ 1342255 h 2964178"/>
                <a:gd name="connsiteX1" fmla="*/ 39598 w 1370121"/>
                <a:gd name="connsiteY1" fmla="*/ 2760920 h 2964178"/>
                <a:gd name="connsiteX2" fmla="*/ 348880 w 1370121"/>
                <a:gd name="connsiteY2" fmla="*/ 2949178 h 2964178"/>
                <a:gd name="connsiteX3" fmla="*/ 792633 w 1370121"/>
                <a:gd name="connsiteY3" fmla="*/ 2707131 h 2964178"/>
                <a:gd name="connsiteX4" fmla="*/ 1101915 w 1370121"/>
                <a:gd name="connsiteY4" fmla="*/ 2330614 h 2964178"/>
                <a:gd name="connsiteX5" fmla="*/ 1303621 w 1370121"/>
                <a:gd name="connsiteY5" fmla="*/ 1880137 h 2964178"/>
                <a:gd name="connsiteX6" fmla="*/ 1357410 w 1370121"/>
                <a:gd name="connsiteY6" fmla="*/ 1281743 h 2964178"/>
                <a:gd name="connsiteX7" fmla="*/ 1088468 w 1370121"/>
                <a:gd name="connsiteY7" fmla="*/ 636284 h 2964178"/>
                <a:gd name="connsiteX8" fmla="*/ 537139 w 1370121"/>
                <a:gd name="connsiteY8" fmla="*/ 152190 h 2964178"/>
                <a:gd name="connsiteX9" fmla="*/ 180792 w 1370121"/>
                <a:gd name="connsiteY9" fmla="*/ 91678 h 2964178"/>
                <a:gd name="connsiteX10" fmla="*/ 19427 w 1370121"/>
                <a:gd name="connsiteY10" fmla="*/ 1342255 h 296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121" h="2964178">
                  <a:moveTo>
                    <a:pt x="19427" y="1342255"/>
                  </a:moveTo>
                  <a:cubicBezTo>
                    <a:pt x="-4105" y="1787129"/>
                    <a:pt x="-15311" y="2493100"/>
                    <a:pt x="39598" y="2760920"/>
                  </a:cubicBezTo>
                  <a:cubicBezTo>
                    <a:pt x="94507" y="3028741"/>
                    <a:pt x="223374" y="2958143"/>
                    <a:pt x="348880" y="2949178"/>
                  </a:cubicBezTo>
                  <a:cubicBezTo>
                    <a:pt x="474386" y="2940213"/>
                    <a:pt x="667127" y="2810225"/>
                    <a:pt x="792633" y="2707131"/>
                  </a:cubicBezTo>
                  <a:cubicBezTo>
                    <a:pt x="918139" y="2604037"/>
                    <a:pt x="1016750" y="2468446"/>
                    <a:pt x="1101915" y="2330614"/>
                  </a:cubicBezTo>
                  <a:cubicBezTo>
                    <a:pt x="1187080" y="2192782"/>
                    <a:pt x="1261039" y="2054949"/>
                    <a:pt x="1303621" y="1880137"/>
                  </a:cubicBezTo>
                  <a:cubicBezTo>
                    <a:pt x="1346203" y="1705325"/>
                    <a:pt x="1393269" y="1489052"/>
                    <a:pt x="1357410" y="1281743"/>
                  </a:cubicBezTo>
                  <a:cubicBezTo>
                    <a:pt x="1321551" y="1074434"/>
                    <a:pt x="1225180" y="824543"/>
                    <a:pt x="1088468" y="636284"/>
                  </a:cubicBezTo>
                  <a:cubicBezTo>
                    <a:pt x="951756" y="448025"/>
                    <a:pt x="688418" y="242958"/>
                    <a:pt x="537139" y="152190"/>
                  </a:cubicBezTo>
                  <a:cubicBezTo>
                    <a:pt x="385860" y="61422"/>
                    <a:pt x="267077" y="-104425"/>
                    <a:pt x="180792" y="91678"/>
                  </a:cubicBezTo>
                  <a:cubicBezTo>
                    <a:pt x="94507" y="287781"/>
                    <a:pt x="42959" y="897381"/>
                    <a:pt x="19427" y="1342255"/>
                  </a:cubicBezTo>
                  <a:close/>
                </a:path>
              </a:pathLst>
            </a:custGeom>
            <a:gradFill>
              <a:gsLst>
                <a:gs pos="20000">
                  <a:srgbClr val="FFDDFF">
                    <a:alpha val="15968"/>
                  </a:srgbClr>
                </a:gs>
                <a:gs pos="76000">
                  <a:srgbClr val="FFDDFF"/>
                </a:gs>
                <a:gs pos="62000">
                  <a:srgbClr val="FFDDFF">
                    <a:alpha val="85196"/>
                  </a:srgbClr>
                </a:gs>
                <a:gs pos="98000">
                  <a:srgbClr val="FE00E9"/>
                </a:gs>
              </a:gsLst>
              <a:path path="shape">
                <a:fillToRect l="50000" t="50000" r="50000" b="50000"/>
              </a:path>
            </a:gradFill>
            <a:ln w="19050">
              <a:solidFill>
                <a:srgbClr val="FE00E9"/>
              </a:solidFill>
              <a:miter lim="800000"/>
            </a:ln>
            <a:effectLst>
              <a:softEdge rad="127000"/>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2216" name="Group 2215">
              <a:extLst>
                <a:ext uri="{FF2B5EF4-FFF2-40B4-BE49-F238E27FC236}">
                  <a16:creationId xmlns:a16="http://schemas.microsoft.com/office/drawing/2014/main" id="{34B93A25-D6FA-0D3B-FD5F-A312D0B307C2}"/>
                </a:ext>
              </a:extLst>
            </p:cNvPr>
            <p:cNvGrpSpPr/>
            <p:nvPr/>
          </p:nvGrpSpPr>
          <p:grpSpPr>
            <a:xfrm rot="8349370" flipH="1">
              <a:off x="9369549" y="3560582"/>
              <a:ext cx="781285" cy="420628"/>
              <a:chOff x="7971457" y="3351285"/>
              <a:chExt cx="1172687" cy="652208"/>
            </a:xfrm>
          </p:grpSpPr>
          <p:grpSp>
            <p:nvGrpSpPr>
              <p:cNvPr id="2217" name="Group 2216">
                <a:extLst>
                  <a:ext uri="{FF2B5EF4-FFF2-40B4-BE49-F238E27FC236}">
                    <a16:creationId xmlns:a16="http://schemas.microsoft.com/office/drawing/2014/main" id="{CC330CE6-1221-9BFF-3113-7402760F41A1}"/>
                  </a:ext>
                </a:extLst>
              </p:cNvPr>
              <p:cNvGrpSpPr>
                <a:grpSpLocks noChangeAspect="1"/>
              </p:cNvGrpSpPr>
              <p:nvPr/>
            </p:nvGrpSpPr>
            <p:grpSpPr>
              <a:xfrm>
                <a:off x="7971457" y="3351285"/>
                <a:ext cx="1172687" cy="652208"/>
                <a:chOff x="7694952" y="2860987"/>
                <a:chExt cx="1800210" cy="1001214"/>
              </a:xfrm>
            </p:grpSpPr>
            <p:sp>
              <p:nvSpPr>
                <p:cNvPr id="2219" name="Arc 2218">
                  <a:extLst>
                    <a:ext uri="{FF2B5EF4-FFF2-40B4-BE49-F238E27FC236}">
                      <a16:creationId xmlns:a16="http://schemas.microsoft.com/office/drawing/2014/main" id="{AD2A35B5-0E4F-8E07-18F7-41A64AB1302D}"/>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20" name="Arc 2219">
                  <a:extLst>
                    <a:ext uri="{FF2B5EF4-FFF2-40B4-BE49-F238E27FC236}">
                      <a16:creationId xmlns:a16="http://schemas.microsoft.com/office/drawing/2014/main" id="{55788298-4FE3-C75B-A5D9-081F0A2B20B7}"/>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221" name="Group 2220">
                  <a:extLst>
                    <a:ext uri="{FF2B5EF4-FFF2-40B4-BE49-F238E27FC236}">
                      <a16:creationId xmlns:a16="http://schemas.microsoft.com/office/drawing/2014/main" id="{C3AEE4BF-1411-63FA-204E-41077E63CAF2}"/>
                    </a:ext>
                  </a:extLst>
                </p:cNvPr>
                <p:cNvGrpSpPr/>
                <p:nvPr/>
              </p:nvGrpSpPr>
              <p:grpSpPr>
                <a:xfrm rot="20315110">
                  <a:off x="7694952" y="3178123"/>
                  <a:ext cx="1800210" cy="684078"/>
                  <a:chOff x="7691967" y="3253738"/>
                  <a:chExt cx="1800210" cy="684078"/>
                </a:xfrm>
              </p:grpSpPr>
              <p:grpSp>
                <p:nvGrpSpPr>
                  <p:cNvPr id="2222" name="Group 2221">
                    <a:extLst>
                      <a:ext uri="{FF2B5EF4-FFF2-40B4-BE49-F238E27FC236}">
                        <a16:creationId xmlns:a16="http://schemas.microsoft.com/office/drawing/2014/main" id="{B362177C-AC4A-9E7E-2CAF-38B40D76ECC3}"/>
                      </a:ext>
                    </a:extLst>
                  </p:cNvPr>
                  <p:cNvGrpSpPr/>
                  <p:nvPr/>
                </p:nvGrpSpPr>
                <p:grpSpPr>
                  <a:xfrm>
                    <a:off x="7691967" y="3554306"/>
                    <a:ext cx="190500" cy="194734"/>
                    <a:chOff x="7738533" y="3702473"/>
                    <a:chExt cx="190500" cy="194734"/>
                  </a:xfrm>
                </p:grpSpPr>
                <p:sp>
                  <p:nvSpPr>
                    <p:cNvPr id="2236" name="Oval 2235">
                      <a:extLst>
                        <a:ext uri="{FF2B5EF4-FFF2-40B4-BE49-F238E27FC236}">
                          <a16:creationId xmlns:a16="http://schemas.microsoft.com/office/drawing/2014/main" id="{C6C5705C-5E92-FD7A-3829-7BE8356764C8}"/>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37" name="Oval 2236">
                      <a:extLst>
                        <a:ext uri="{FF2B5EF4-FFF2-40B4-BE49-F238E27FC236}">
                          <a16:creationId xmlns:a16="http://schemas.microsoft.com/office/drawing/2014/main" id="{92A3EF35-56A7-6F1B-2EE6-4471CE536980}"/>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38" name="Oval 2237">
                      <a:extLst>
                        <a:ext uri="{FF2B5EF4-FFF2-40B4-BE49-F238E27FC236}">
                          <a16:creationId xmlns:a16="http://schemas.microsoft.com/office/drawing/2014/main" id="{7752720A-C1FE-80F6-BEB0-7B1AB7F62FDE}"/>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223" name="Group 2222">
                    <a:extLst>
                      <a:ext uri="{FF2B5EF4-FFF2-40B4-BE49-F238E27FC236}">
                        <a16:creationId xmlns:a16="http://schemas.microsoft.com/office/drawing/2014/main" id="{FB056629-4DD3-D3D7-2D85-D121A286D7DA}"/>
                      </a:ext>
                    </a:extLst>
                  </p:cNvPr>
                  <p:cNvGrpSpPr/>
                  <p:nvPr/>
                </p:nvGrpSpPr>
                <p:grpSpPr>
                  <a:xfrm>
                    <a:off x="8111067" y="3511973"/>
                    <a:ext cx="135467" cy="182033"/>
                    <a:chOff x="8022167" y="3495040"/>
                    <a:chExt cx="135467" cy="182033"/>
                  </a:xfrm>
                </p:grpSpPr>
                <p:sp>
                  <p:nvSpPr>
                    <p:cNvPr id="2234" name="Oval 2233">
                      <a:extLst>
                        <a:ext uri="{FF2B5EF4-FFF2-40B4-BE49-F238E27FC236}">
                          <a16:creationId xmlns:a16="http://schemas.microsoft.com/office/drawing/2014/main" id="{20D45205-2868-1A4C-F8BF-9EE1D395F056}"/>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35" name="Oval 2234">
                      <a:extLst>
                        <a:ext uri="{FF2B5EF4-FFF2-40B4-BE49-F238E27FC236}">
                          <a16:creationId xmlns:a16="http://schemas.microsoft.com/office/drawing/2014/main" id="{609B2514-E11B-0C83-A185-067B6A61DE64}"/>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224" name="Oval 2223">
                    <a:extLst>
                      <a:ext uri="{FF2B5EF4-FFF2-40B4-BE49-F238E27FC236}">
                        <a16:creationId xmlns:a16="http://schemas.microsoft.com/office/drawing/2014/main" id="{302BA814-A2A0-B8FC-F330-9705F08A0153}"/>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2225" name="Group 2224">
                    <a:extLst>
                      <a:ext uri="{FF2B5EF4-FFF2-40B4-BE49-F238E27FC236}">
                        <a16:creationId xmlns:a16="http://schemas.microsoft.com/office/drawing/2014/main" id="{3E7F890A-97DD-5287-F7AF-0B092689DA4C}"/>
                      </a:ext>
                    </a:extLst>
                  </p:cNvPr>
                  <p:cNvGrpSpPr/>
                  <p:nvPr/>
                </p:nvGrpSpPr>
                <p:grpSpPr>
                  <a:xfrm>
                    <a:off x="8602136" y="3253738"/>
                    <a:ext cx="207433" cy="194734"/>
                    <a:chOff x="8170334" y="3854872"/>
                    <a:chExt cx="207433" cy="194734"/>
                  </a:xfrm>
                </p:grpSpPr>
                <p:sp>
                  <p:nvSpPr>
                    <p:cNvPr id="2230" name="Oval 2229">
                      <a:extLst>
                        <a:ext uri="{FF2B5EF4-FFF2-40B4-BE49-F238E27FC236}">
                          <a16:creationId xmlns:a16="http://schemas.microsoft.com/office/drawing/2014/main" id="{71DC29C2-A83E-99B2-570C-11A6C8A1CD97}"/>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31" name="Oval 2230">
                      <a:extLst>
                        <a:ext uri="{FF2B5EF4-FFF2-40B4-BE49-F238E27FC236}">
                          <a16:creationId xmlns:a16="http://schemas.microsoft.com/office/drawing/2014/main" id="{BB64C005-9666-7518-4776-842FC71ACA93}"/>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32" name="Oval 2231">
                      <a:extLst>
                        <a:ext uri="{FF2B5EF4-FFF2-40B4-BE49-F238E27FC236}">
                          <a16:creationId xmlns:a16="http://schemas.microsoft.com/office/drawing/2014/main" id="{1C7262A6-6056-1145-CF76-149F360AC411}"/>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33" name="Oval 2232">
                      <a:extLst>
                        <a:ext uri="{FF2B5EF4-FFF2-40B4-BE49-F238E27FC236}">
                          <a16:creationId xmlns:a16="http://schemas.microsoft.com/office/drawing/2014/main" id="{3BB3C294-DBE5-4FE8-83EE-BAF45BFA45F8}"/>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226" name="TextBox 2225">
                    <a:extLst>
                      <a:ext uri="{FF2B5EF4-FFF2-40B4-BE49-F238E27FC236}">
                        <a16:creationId xmlns:a16="http://schemas.microsoft.com/office/drawing/2014/main" id="{B88E86B4-5AF7-03F1-EC3F-DC443607D9E6}"/>
                      </a:ext>
                    </a:extLst>
                  </p:cNvPr>
                  <p:cNvSpPr txBox="1"/>
                  <p:nvPr/>
                </p:nvSpPr>
                <p:spPr>
                  <a:xfrm>
                    <a:off x="7865061" y="3413372"/>
                    <a:ext cx="283583" cy="524444"/>
                  </a:xfrm>
                  <a:prstGeom prst="rect">
                    <a:avLst/>
                  </a:prstGeom>
                  <a:noFill/>
                </p:spPr>
                <p:txBody>
                  <a:bodyPr wrap="none" rtlCol="0">
                    <a:spAutoFit/>
                  </a:bodyPr>
                  <a:lstStyle/>
                  <a:p>
                    <a:pPr algn="l">
                      <a:lnSpc>
                        <a:spcPct val="90000"/>
                      </a:lnSpc>
                    </a:pPr>
                    <a:endParaRPr lang="en-US" dirty="0">
                      <a:latin typeface="+mn-lt"/>
                    </a:endParaRPr>
                  </a:p>
                </p:txBody>
              </p:sp>
              <p:cxnSp>
                <p:nvCxnSpPr>
                  <p:cNvPr id="2227" name="Straight Connector 2226">
                    <a:extLst>
                      <a:ext uri="{FF2B5EF4-FFF2-40B4-BE49-F238E27FC236}">
                        <a16:creationId xmlns:a16="http://schemas.microsoft.com/office/drawing/2014/main" id="{58724E17-2A40-AFBB-135B-0FBC2CF72790}"/>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228" name="Straight Connector 2227">
                    <a:extLst>
                      <a:ext uri="{FF2B5EF4-FFF2-40B4-BE49-F238E27FC236}">
                        <a16:creationId xmlns:a16="http://schemas.microsoft.com/office/drawing/2014/main" id="{D0419724-2A2A-F916-2554-A1237A4D4A57}"/>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229" name="Straight Connector 2228">
                    <a:extLst>
                      <a:ext uri="{FF2B5EF4-FFF2-40B4-BE49-F238E27FC236}">
                        <a16:creationId xmlns:a16="http://schemas.microsoft.com/office/drawing/2014/main" id="{D1EBC8F8-1A22-1690-595D-C07F4D5C02B6}"/>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2218" name="Cross 2217">
                <a:extLst>
                  <a:ext uri="{FF2B5EF4-FFF2-40B4-BE49-F238E27FC236}">
                    <a16:creationId xmlns:a16="http://schemas.microsoft.com/office/drawing/2014/main" id="{59CF3233-AB4B-CB87-BC10-12E0D09CD188}"/>
                  </a:ext>
                </a:extLst>
              </p:cNvPr>
              <p:cNvSpPr/>
              <p:nvPr/>
            </p:nvSpPr>
            <p:spPr>
              <a:xfrm rot="19827693">
                <a:off x="8181080" y="3898991"/>
                <a:ext cx="70376" cy="70119"/>
              </a:xfrm>
              <a:prstGeom prst="plus">
                <a:avLst>
                  <a:gd name="adj" fmla="val 41554"/>
                </a:avLst>
              </a:prstGeom>
              <a:solidFill>
                <a:schemeClr val="bg1"/>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grpSp>
        <p:nvGrpSpPr>
          <p:cNvPr id="11" name="Group 10">
            <a:extLst>
              <a:ext uri="{FF2B5EF4-FFF2-40B4-BE49-F238E27FC236}">
                <a16:creationId xmlns:a16="http://schemas.microsoft.com/office/drawing/2014/main" id="{0CB5CA55-1AD0-4D8A-4B3F-E366E12E7E84}"/>
              </a:ext>
            </a:extLst>
          </p:cNvPr>
          <p:cNvGrpSpPr/>
          <p:nvPr/>
        </p:nvGrpSpPr>
        <p:grpSpPr>
          <a:xfrm>
            <a:off x="8152895" y="2234527"/>
            <a:ext cx="1479818" cy="2870368"/>
            <a:chOff x="7848095" y="2234527"/>
            <a:chExt cx="1479818" cy="2870368"/>
          </a:xfrm>
        </p:grpSpPr>
        <p:sp>
          <p:nvSpPr>
            <p:cNvPr id="7" name="Freeform 6">
              <a:extLst>
                <a:ext uri="{FF2B5EF4-FFF2-40B4-BE49-F238E27FC236}">
                  <a16:creationId xmlns:a16="http://schemas.microsoft.com/office/drawing/2014/main" id="{EE3D8778-20AB-B787-8F63-E609BD8A1855}"/>
                </a:ext>
              </a:extLst>
            </p:cNvPr>
            <p:cNvSpPr/>
            <p:nvPr/>
          </p:nvSpPr>
          <p:spPr>
            <a:xfrm>
              <a:off x="8483936" y="2234527"/>
              <a:ext cx="843977" cy="2870368"/>
            </a:xfrm>
            <a:custGeom>
              <a:avLst/>
              <a:gdLst>
                <a:gd name="connsiteX0" fmla="*/ 0 w 843977"/>
                <a:gd name="connsiteY0" fmla="*/ 0 h 2870368"/>
                <a:gd name="connsiteX1" fmla="*/ 302782 w 843977"/>
                <a:gd name="connsiteY1" fmla="*/ 254337 h 2870368"/>
                <a:gd name="connsiteX2" fmla="*/ 538951 w 843977"/>
                <a:gd name="connsiteY2" fmla="*/ 563174 h 2870368"/>
                <a:gd name="connsiteX3" fmla="*/ 787232 w 843977"/>
                <a:gd name="connsiteY3" fmla="*/ 1083958 h 2870368"/>
                <a:gd name="connsiteX4" fmla="*/ 823566 w 843977"/>
                <a:gd name="connsiteY4" fmla="*/ 1737966 h 2870368"/>
                <a:gd name="connsiteX5" fmla="*/ 526840 w 843977"/>
                <a:gd name="connsiteY5" fmla="*/ 2367751 h 2870368"/>
                <a:gd name="connsiteX6" fmla="*/ 24223 w 843977"/>
                <a:gd name="connsiteY6" fmla="*/ 2870368 h 287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977" h="2870368">
                  <a:moveTo>
                    <a:pt x="0" y="0"/>
                  </a:moveTo>
                  <a:cubicBezTo>
                    <a:pt x="106478" y="80237"/>
                    <a:pt x="212957" y="160475"/>
                    <a:pt x="302782" y="254337"/>
                  </a:cubicBezTo>
                  <a:cubicBezTo>
                    <a:pt x="392607" y="348199"/>
                    <a:pt x="458209" y="424904"/>
                    <a:pt x="538951" y="563174"/>
                  </a:cubicBezTo>
                  <a:cubicBezTo>
                    <a:pt x="619693" y="701444"/>
                    <a:pt x="739796" y="888159"/>
                    <a:pt x="787232" y="1083958"/>
                  </a:cubicBezTo>
                  <a:cubicBezTo>
                    <a:pt x="834668" y="1279757"/>
                    <a:pt x="866965" y="1524001"/>
                    <a:pt x="823566" y="1737966"/>
                  </a:cubicBezTo>
                  <a:cubicBezTo>
                    <a:pt x="780167" y="1951931"/>
                    <a:pt x="660064" y="2179017"/>
                    <a:pt x="526840" y="2367751"/>
                  </a:cubicBezTo>
                  <a:cubicBezTo>
                    <a:pt x="393616" y="2556485"/>
                    <a:pt x="208919" y="2713426"/>
                    <a:pt x="24223" y="2870368"/>
                  </a:cubicBezTo>
                </a:path>
              </a:pathLst>
            </a:custGeom>
            <a:noFill/>
            <a:ln w="53975">
              <a:solidFill>
                <a:srgbClr val="FF0000"/>
              </a:solidFill>
              <a:miter lim="800000"/>
            </a:ln>
            <a:effectLst>
              <a:outerShdw blurRad="104772" dist="38100" dir="21540000" sx="99616" sy="99616" algn="bl" rotWithShape="0">
                <a:srgbClr val="FF0000"/>
              </a:outerShd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134CF45-21C2-91C5-2D07-B5D3C44D929C}"/>
                </a:ext>
              </a:extLst>
            </p:cNvPr>
            <p:cNvCxnSpPr/>
            <p:nvPr/>
          </p:nvCxnSpPr>
          <p:spPr>
            <a:xfrm>
              <a:off x="7848095" y="2410140"/>
              <a:ext cx="0" cy="2585754"/>
            </a:xfrm>
            <a:prstGeom prst="line">
              <a:avLst/>
            </a:prstGeom>
            <a:ln w="53975">
              <a:solidFill>
                <a:srgbClr val="FF0000"/>
              </a:solidFill>
              <a:miter lim="800000"/>
            </a:ln>
            <a:effectLst>
              <a:outerShdw blurRad="262556" dist="38100" dir="10980000" sx="96000" sy="96000" algn="tr" rotWithShape="0">
                <a:srgbClr val="FF0000"/>
              </a:outerShdw>
            </a:effectLst>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C529F337-3BF1-CF69-2A22-B2923B656132}"/>
              </a:ext>
            </a:extLst>
          </p:cNvPr>
          <p:cNvGrpSpPr/>
          <p:nvPr/>
        </p:nvGrpSpPr>
        <p:grpSpPr>
          <a:xfrm>
            <a:off x="7893216" y="1758725"/>
            <a:ext cx="2252745" cy="3793350"/>
            <a:chOff x="7588416" y="1809525"/>
            <a:chExt cx="2252745" cy="3793350"/>
          </a:xfrm>
        </p:grpSpPr>
        <p:sp>
          <p:nvSpPr>
            <p:cNvPr id="12" name="Freeform 11">
              <a:extLst>
                <a:ext uri="{FF2B5EF4-FFF2-40B4-BE49-F238E27FC236}">
                  <a16:creationId xmlns:a16="http://schemas.microsoft.com/office/drawing/2014/main" id="{8F7B0736-4B99-B774-BB89-D7E011387D91}"/>
                </a:ext>
              </a:extLst>
            </p:cNvPr>
            <p:cNvSpPr/>
            <p:nvPr/>
          </p:nvSpPr>
          <p:spPr>
            <a:xfrm>
              <a:off x="8537814" y="1809525"/>
              <a:ext cx="1303347" cy="3793350"/>
            </a:xfrm>
            <a:custGeom>
              <a:avLst/>
              <a:gdLst>
                <a:gd name="connsiteX0" fmla="*/ 139930 w 1303347"/>
                <a:gd name="connsiteY0" fmla="*/ 2047 h 3793350"/>
                <a:gd name="connsiteX1" fmla="*/ 513642 w 1303347"/>
                <a:gd name="connsiteY1" fmla="*/ 264440 h 3793350"/>
                <a:gd name="connsiteX2" fmla="*/ 895304 w 1303347"/>
                <a:gd name="connsiteY2" fmla="*/ 701762 h 3793350"/>
                <a:gd name="connsiteX3" fmla="*/ 1197454 w 1303347"/>
                <a:gd name="connsiteY3" fmla="*/ 1258353 h 3793350"/>
                <a:gd name="connsiteX4" fmla="*/ 1300821 w 1303347"/>
                <a:gd name="connsiteY4" fmla="*/ 1950117 h 3793350"/>
                <a:gd name="connsiteX5" fmla="*/ 1109989 w 1303347"/>
                <a:gd name="connsiteY5" fmla="*/ 2769101 h 3793350"/>
                <a:gd name="connsiteX6" fmla="*/ 537496 w 1303347"/>
                <a:gd name="connsiteY6" fmla="*/ 3516524 h 3793350"/>
                <a:gd name="connsiteX7" fmla="*/ 275103 w 1303347"/>
                <a:gd name="connsiteY7" fmla="*/ 3747112 h 3793350"/>
                <a:gd name="connsiteX8" fmla="*/ 68369 w 1303347"/>
                <a:gd name="connsiteY8" fmla="*/ 3778917 h 3793350"/>
                <a:gd name="connsiteX9" fmla="*/ 12709 w 1303347"/>
                <a:gd name="connsiteY9" fmla="*/ 3572183 h 3793350"/>
                <a:gd name="connsiteX10" fmla="*/ 20661 w 1303347"/>
                <a:gd name="connsiteY10" fmla="*/ 3381352 h 3793350"/>
                <a:gd name="connsiteX11" fmla="*/ 227395 w 1303347"/>
                <a:gd name="connsiteY11" fmla="*/ 3190520 h 3793350"/>
                <a:gd name="connsiteX12" fmla="*/ 481836 w 1303347"/>
                <a:gd name="connsiteY12" fmla="*/ 2928127 h 3793350"/>
                <a:gd name="connsiteX13" fmla="*/ 760132 w 1303347"/>
                <a:gd name="connsiteY13" fmla="*/ 2530562 h 3793350"/>
                <a:gd name="connsiteX14" fmla="*/ 871450 w 1303347"/>
                <a:gd name="connsiteY14" fmla="*/ 2148899 h 3793350"/>
                <a:gd name="connsiteX15" fmla="*/ 879402 w 1303347"/>
                <a:gd name="connsiteY15" fmla="*/ 1663870 h 3793350"/>
                <a:gd name="connsiteX16" fmla="*/ 728327 w 1303347"/>
                <a:gd name="connsiteY16" fmla="*/ 1266305 h 3793350"/>
                <a:gd name="connsiteX17" fmla="*/ 601106 w 1303347"/>
                <a:gd name="connsiteY17" fmla="*/ 1051619 h 3793350"/>
                <a:gd name="connsiteX18" fmla="*/ 378469 w 1303347"/>
                <a:gd name="connsiteY18" fmla="*/ 741518 h 3793350"/>
                <a:gd name="connsiteX19" fmla="*/ 139930 w 1303347"/>
                <a:gd name="connsiteY19" fmla="*/ 479125 h 3793350"/>
                <a:gd name="connsiteX20" fmla="*/ 52466 w 1303347"/>
                <a:gd name="connsiteY20" fmla="*/ 399612 h 3793350"/>
                <a:gd name="connsiteX21" fmla="*/ 139930 w 1303347"/>
                <a:gd name="connsiteY21" fmla="*/ 2047 h 37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3347" h="3793350">
                  <a:moveTo>
                    <a:pt x="139930" y="2047"/>
                  </a:moveTo>
                  <a:cubicBezTo>
                    <a:pt x="216793" y="-20482"/>
                    <a:pt x="387746" y="147821"/>
                    <a:pt x="513642" y="264440"/>
                  </a:cubicBezTo>
                  <a:cubicBezTo>
                    <a:pt x="639538" y="381059"/>
                    <a:pt x="781335" y="536110"/>
                    <a:pt x="895304" y="701762"/>
                  </a:cubicBezTo>
                  <a:cubicBezTo>
                    <a:pt x="1009273" y="867414"/>
                    <a:pt x="1129868" y="1050294"/>
                    <a:pt x="1197454" y="1258353"/>
                  </a:cubicBezTo>
                  <a:cubicBezTo>
                    <a:pt x="1265040" y="1466412"/>
                    <a:pt x="1315398" y="1698326"/>
                    <a:pt x="1300821" y="1950117"/>
                  </a:cubicBezTo>
                  <a:cubicBezTo>
                    <a:pt x="1286244" y="2201908"/>
                    <a:pt x="1237210" y="2508033"/>
                    <a:pt x="1109989" y="2769101"/>
                  </a:cubicBezTo>
                  <a:cubicBezTo>
                    <a:pt x="982768" y="3030169"/>
                    <a:pt x="676644" y="3353522"/>
                    <a:pt x="537496" y="3516524"/>
                  </a:cubicBezTo>
                  <a:cubicBezTo>
                    <a:pt x="398348" y="3679526"/>
                    <a:pt x="353291" y="3703380"/>
                    <a:pt x="275103" y="3747112"/>
                  </a:cubicBezTo>
                  <a:cubicBezTo>
                    <a:pt x="196915" y="3790844"/>
                    <a:pt x="112101" y="3808072"/>
                    <a:pt x="68369" y="3778917"/>
                  </a:cubicBezTo>
                  <a:cubicBezTo>
                    <a:pt x="24637" y="3749762"/>
                    <a:pt x="20660" y="3638444"/>
                    <a:pt x="12709" y="3572183"/>
                  </a:cubicBezTo>
                  <a:cubicBezTo>
                    <a:pt x="4758" y="3505922"/>
                    <a:pt x="-15120" y="3444962"/>
                    <a:pt x="20661" y="3381352"/>
                  </a:cubicBezTo>
                  <a:cubicBezTo>
                    <a:pt x="56442" y="3317742"/>
                    <a:pt x="150532" y="3266058"/>
                    <a:pt x="227395" y="3190520"/>
                  </a:cubicBezTo>
                  <a:cubicBezTo>
                    <a:pt x="304258" y="3114982"/>
                    <a:pt x="393047" y="3038120"/>
                    <a:pt x="481836" y="2928127"/>
                  </a:cubicBezTo>
                  <a:cubicBezTo>
                    <a:pt x="570626" y="2818134"/>
                    <a:pt x="695196" y="2660433"/>
                    <a:pt x="760132" y="2530562"/>
                  </a:cubicBezTo>
                  <a:cubicBezTo>
                    <a:pt x="825068" y="2400691"/>
                    <a:pt x="851572" y="2293348"/>
                    <a:pt x="871450" y="2148899"/>
                  </a:cubicBezTo>
                  <a:cubicBezTo>
                    <a:pt x="891328" y="2004450"/>
                    <a:pt x="903256" y="1810969"/>
                    <a:pt x="879402" y="1663870"/>
                  </a:cubicBezTo>
                  <a:cubicBezTo>
                    <a:pt x="855548" y="1516771"/>
                    <a:pt x="774710" y="1368347"/>
                    <a:pt x="728327" y="1266305"/>
                  </a:cubicBezTo>
                  <a:cubicBezTo>
                    <a:pt x="681944" y="1164263"/>
                    <a:pt x="659416" y="1139084"/>
                    <a:pt x="601106" y="1051619"/>
                  </a:cubicBezTo>
                  <a:cubicBezTo>
                    <a:pt x="542796" y="964155"/>
                    <a:pt x="455332" y="836934"/>
                    <a:pt x="378469" y="741518"/>
                  </a:cubicBezTo>
                  <a:cubicBezTo>
                    <a:pt x="301606" y="646102"/>
                    <a:pt x="194264" y="536109"/>
                    <a:pt x="139930" y="479125"/>
                  </a:cubicBezTo>
                  <a:cubicBezTo>
                    <a:pt x="85596" y="422141"/>
                    <a:pt x="59092" y="477800"/>
                    <a:pt x="52466" y="399612"/>
                  </a:cubicBezTo>
                  <a:cubicBezTo>
                    <a:pt x="45840" y="321424"/>
                    <a:pt x="63067" y="24576"/>
                    <a:pt x="139930" y="2047"/>
                  </a:cubicBezTo>
                  <a:close/>
                </a:path>
              </a:pathLst>
            </a:custGeom>
            <a:solidFill>
              <a:schemeClr val="accent4">
                <a:alpha val="40426"/>
              </a:schemeClr>
            </a:solidFill>
            <a:ln w="19050">
              <a:solidFill>
                <a:schemeClr val="accent4">
                  <a:lumMod val="50000"/>
                  <a:alpha val="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2B990257-7DE7-3518-D3DD-B9174AF4365A}"/>
                </a:ext>
              </a:extLst>
            </p:cNvPr>
            <p:cNvSpPr/>
            <p:nvPr/>
          </p:nvSpPr>
          <p:spPr>
            <a:xfrm>
              <a:off x="7588416" y="1811572"/>
              <a:ext cx="214685" cy="3776870"/>
            </a:xfrm>
            <a:prstGeom prst="rect">
              <a:avLst/>
            </a:prstGeom>
            <a:solidFill>
              <a:schemeClr val="accent4">
                <a:alpha val="39828"/>
              </a:schemeClr>
            </a:solidFill>
            <a:ln w="19050">
              <a:solidFill>
                <a:schemeClr val="accent4">
                  <a:lumMod val="50000"/>
                  <a:alpha val="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15" name="Group 14">
            <a:extLst>
              <a:ext uri="{FF2B5EF4-FFF2-40B4-BE49-F238E27FC236}">
                <a16:creationId xmlns:a16="http://schemas.microsoft.com/office/drawing/2014/main" id="{2B0B1A2A-FCCE-4D4C-14D5-7031EE4CA561}"/>
              </a:ext>
            </a:extLst>
          </p:cNvPr>
          <p:cNvGrpSpPr/>
          <p:nvPr/>
        </p:nvGrpSpPr>
        <p:grpSpPr>
          <a:xfrm>
            <a:off x="7842416" y="1746025"/>
            <a:ext cx="2252745" cy="3793350"/>
            <a:chOff x="7588416" y="1809525"/>
            <a:chExt cx="2252745" cy="3793350"/>
          </a:xfrm>
          <a:gradFill flip="none" rotWithShape="1">
            <a:gsLst>
              <a:gs pos="6000">
                <a:schemeClr val="accent6">
                  <a:lumMod val="67000"/>
                </a:schemeClr>
              </a:gs>
              <a:gs pos="55000">
                <a:schemeClr val="accent6">
                  <a:lumMod val="97000"/>
                  <a:lumOff val="3000"/>
                </a:schemeClr>
              </a:gs>
              <a:gs pos="100000">
                <a:schemeClr val="accent6">
                  <a:lumMod val="60000"/>
                  <a:lumOff val="40000"/>
                  <a:alpha val="0"/>
                </a:schemeClr>
              </a:gs>
            </a:gsLst>
            <a:path path="circle">
              <a:fillToRect l="50000" t="50000" r="50000" b="50000"/>
            </a:path>
            <a:tileRect/>
          </a:gradFill>
        </p:grpSpPr>
        <p:sp>
          <p:nvSpPr>
            <p:cNvPr id="16" name="Freeform 15">
              <a:extLst>
                <a:ext uri="{FF2B5EF4-FFF2-40B4-BE49-F238E27FC236}">
                  <a16:creationId xmlns:a16="http://schemas.microsoft.com/office/drawing/2014/main" id="{085DFE0E-2140-A1E4-19F7-0E2280DD73E9}"/>
                </a:ext>
              </a:extLst>
            </p:cNvPr>
            <p:cNvSpPr/>
            <p:nvPr/>
          </p:nvSpPr>
          <p:spPr>
            <a:xfrm>
              <a:off x="8537814" y="1809525"/>
              <a:ext cx="1303347" cy="3793350"/>
            </a:xfrm>
            <a:custGeom>
              <a:avLst/>
              <a:gdLst>
                <a:gd name="connsiteX0" fmla="*/ 139930 w 1303347"/>
                <a:gd name="connsiteY0" fmla="*/ 2047 h 3793350"/>
                <a:gd name="connsiteX1" fmla="*/ 513642 w 1303347"/>
                <a:gd name="connsiteY1" fmla="*/ 264440 h 3793350"/>
                <a:gd name="connsiteX2" fmla="*/ 895304 w 1303347"/>
                <a:gd name="connsiteY2" fmla="*/ 701762 h 3793350"/>
                <a:gd name="connsiteX3" fmla="*/ 1197454 w 1303347"/>
                <a:gd name="connsiteY3" fmla="*/ 1258353 h 3793350"/>
                <a:gd name="connsiteX4" fmla="*/ 1300821 w 1303347"/>
                <a:gd name="connsiteY4" fmla="*/ 1950117 h 3793350"/>
                <a:gd name="connsiteX5" fmla="*/ 1109989 w 1303347"/>
                <a:gd name="connsiteY5" fmla="*/ 2769101 h 3793350"/>
                <a:gd name="connsiteX6" fmla="*/ 537496 w 1303347"/>
                <a:gd name="connsiteY6" fmla="*/ 3516524 h 3793350"/>
                <a:gd name="connsiteX7" fmla="*/ 275103 w 1303347"/>
                <a:gd name="connsiteY7" fmla="*/ 3747112 h 3793350"/>
                <a:gd name="connsiteX8" fmla="*/ 68369 w 1303347"/>
                <a:gd name="connsiteY8" fmla="*/ 3778917 h 3793350"/>
                <a:gd name="connsiteX9" fmla="*/ 12709 w 1303347"/>
                <a:gd name="connsiteY9" fmla="*/ 3572183 h 3793350"/>
                <a:gd name="connsiteX10" fmla="*/ 20661 w 1303347"/>
                <a:gd name="connsiteY10" fmla="*/ 3381352 h 3793350"/>
                <a:gd name="connsiteX11" fmla="*/ 227395 w 1303347"/>
                <a:gd name="connsiteY11" fmla="*/ 3190520 h 3793350"/>
                <a:gd name="connsiteX12" fmla="*/ 481836 w 1303347"/>
                <a:gd name="connsiteY12" fmla="*/ 2928127 h 3793350"/>
                <a:gd name="connsiteX13" fmla="*/ 760132 w 1303347"/>
                <a:gd name="connsiteY13" fmla="*/ 2530562 h 3793350"/>
                <a:gd name="connsiteX14" fmla="*/ 871450 w 1303347"/>
                <a:gd name="connsiteY14" fmla="*/ 2148899 h 3793350"/>
                <a:gd name="connsiteX15" fmla="*/ 879402 w 1303347"/>
                <a:gd name="connsiteY15" fmla="*/ 1663870 h 3793350"/>
                <a:gd name="connsiteX16" fmla="*/ 728327 w 1303347"/>
                <a:gd name="connsiteY16" fmla="*/ 1266305 h 3793350"/>
                <a:gd name="connsiteX17" fmla="*/ 601106 w 1303347"/>
                <a:gd name="connsiteY17" fmla="*/ 1051619 h 3793350"/>
                <a:gd name="connsiteX18" fmla="*/ 378469 w 1303347"/>
                <a:gd name="connsiteY18" fmla="*/ 741518 h 3793350"/>
                <a:gd name="connsiteX19" fmla="*/ 139930 w 1303347"/>
                <a:gd name="connsiteY19" fmla="*/ 479125 h 3793350"/>
                <a:gd name="connsiteX20" fmla="*/ 52466 w 1303347"/>
                <a:gd name="connsiteY20" fmla="*/ 399612 h 3793350"/>
                <a:gd name="connsiteX21" fmla="*/ 139930 w 1303347"/>
                <a:gd name="connsiteY21" fmla="*/ 2047 h 37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3347" h="3793350">
                  <a:moveTo>
                    <a:pt x="139930" y="2047"/>
                  </a:moveTo>
                  <a:cubicBezTo>
                    <a:pt x="216793" y="-20482"/>
                    <a:pt x="387746" y="147821"/>
                    <a:pt x="513642" y="264440"/>
                  </a:cubicBezTo>
                  <a:cubicBezTo>
                    <a:pt x="639538" y="381059"/>
                    <a:pt x="781335" y="536110"/>
                    <a:pt x="895304" y="701762"/>
                  </a:cubicBezTo>
                  <a:cubicBezTo>
                    <a:pt x="1009273" y="867414"/>
                    <a:pt x="1129868" y="1050294"/>
                    <a:pt x="1197454" y="1258353"/>
                  </a:cubicBezTo>
                  <a:cubicBezTo>
                    <a:pt x="1265040" y="1466412"/>
                    <a:pt x="1315398" y="1698326"/>
                    <a:pt x="1300821" y="1950117"/>
                  </a:cubicBezTo>
                  <a:cubicBezTo>
                    <a:pt x="1286244" y="2201908"/>
                    <a:pt x="1237210" y="2508033"/>
                    <a:pt x="1109989" y="2769101"/>
                  </a:cubicBezTo>
                  <a:cubicBezTo>
                    <a:pt x="982768" y="3030169"/>
                    <a:pt x="676644" y="3353522"/>
                    <a:pt x="537496" y="3516524"/>
                  </a:cubicBezTo>
                  <a:cubicBezTo>
                    <a:pt x="398348" y="3679526"/>
                    <a:pt x="353291" y="3703380"/>
                    <a:pt x="275103" y="3747112"/>
                  </a:cubicBezTo>
                  <a:cubicBezTo>
                    <a:pt x="196915" y="3790844"/>
                    <a:pt x="112101" y="3808072"/>
                    <a:pt x="68369" y="3778917"/>
                  </a:cubicBezTo>
                  <a:cubicBezTo>
                    <a:pt x="24637" y="3749762"/>
                    <a:pt x="20660" y="3638444"/>
                    <a:pt x="12709" y="3572183"/>
                  </a:cubicBezTo>
                  <a:cubicBezTo>
                    <a:pt x="4758" y="3505922"/>
                    <a:pt x="-15120" y="3444962"/>
                    <a:pt x="20661" y="3381352"/>
                  </a:cubicBezTo>
                  <a:cubicBezTo>
                    <a:pt x="56442" y="3317742"/>
                    <a:pt x="150532" y="3266058"/>
                    <a:pt x="227395" y="3190520"/>
                  </a:cubicBezTo>
                  <a:cubicBezTo>
                    <a:pt x="304258" y="3114982"/>
                    <a:pt x="393047" y="3038120"/>
                    <a:pt x="481836" y="2928127"/>
                  </a:cubicBezTo>
                  <a:cubicBezTo>
                    <a:pt x="570626" y="2818134"/>
                    <a:pt x="695196" y="2660433"/>
                    <a:pt x="760132" y="2530562"/>
                  </a:cubicBezTo>
                  <a:cubicBezTo>
                    <a:pt x="825068" y="2400691"/>
                    <a:pt x="851572" y="2293348"/>
                    <a:pt x="871450" y="2148899"/>
                  </a:cubicBezTo>
                  <a:cubicBezTo>
                    <a:pt x="891328" y="2004450"/>
                    <a:pt x="903256" y="1810969"/>
                    <a:pt x="879402" y="1663870"/>
                  </a:cubicBezTo>
                  <a:cubicBezTo>
                    <a:pt x="855548" y="1516771"/>
                    <a:pt x="774710" y="1368347"/>
                    <a:pt x="728327" y="1266305"/>
                  </a:cubicBezTo>
                  <a:cubicBezTo>
                    <a:pt x="681944" y="1164263"/>
                    <a:pt x="659416" y="1139084"/>
                    <a:pt x="601106" y="1051619"/>
                  </a:cubicBezTo>
                  <a:cubicBezTo>
                    <a:pt x="542796" y="964155"/>
                    <a:pt x="455332" y="836934"/>
                    <a:pt x="378469" y="741518"/>
                  </a:cubicBezTo>
                  <a:cubicBezTo>
                    <a:pt x="301606" y="646102"/>
                    <a:pt x="194264" y="536109"/>
                    <a:pt x="139930" y="479125"/>
                  </a:cubicBezTo>
                  <a:cubicBezTo>
                    <a:pt x="85596" y="422141"/>
                    <a:pt x="59092" y="477800"/>
                    <a:pt x="52466" y="399612"/>
                  </a:cubicBezTo>
                  <a:cubicBezTo>
                    <a:pt x="45840" y="321424"/>
                    <a:pt x="63067" y="24576"/>
                    <a:pt x="139930" y="2047"/>
                  </a:cubicBezTo>
                  <a:close/>
                </a:path>
              </a:pathLst>
            </a:custGeom>
            <a:grpFill/>
            <a:ln w="19050">
              <a:solidFill>
                <a:schemeClr val="accent4">
                  <a:lumMod val="50000"/>
                  <a:alpha val="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7" name="Rectangle 16">
              <a:extLst>
                <a:ext uri="{FF2B5EF4-FFF2-40B4-BE49-F238E27FC236}">
                  <a16:creationId xmlns:a16="http://schemas.microsoft.com/office/drawing/2014/main" id="{0D59F118-953A-9F8A-CCEF-736CFFB6921A}"/>
                </a:ext>
              </a:extLst>
            </p:cNvPr>
            <p:cNvSpPr/>
            <p:nvPr/>
          </p:nvSpPr>
          <p:spPr>
            <a:xfrm>
              <a:off x="7588416" y="1811572"/>
              <a:ext cx="214685" cy="3776870"/>
            </a:xfrm>
            <a:prstGeom prst="rect">
              <a:avLst/>
            </a:prstGeom>
            <a:grpFill/>
            <a:ln w="19050">
              <a:solidFill>
                <a:schemeClr val="accent4">
                  <a:lumMod val="50000"/>
                  <a:alpha val="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336" name="Group 2335">
            <a:extLst>
              <a:ext uri="{FF2B5EF4-FFF2-40B4-BE49-F238E27FC236}">
                <a16:creationId xmlns:a16="http://schemas.microsoft.com/office/drawing/2014/main" id="{FE51F18B-D402-CC29-7C39-6671758A121E}"/>
              </a:ext>
            </a:extLst>
          </p:cNvPr>
          <p:cNvGrpSpPr/>
          <p:nvPr/>
        </p:nvGrpSpPr>
        <p:grpSpPr>
          <a:xfrm>
            <a:off x="7920051" y="1820849"/>
            <a:ext cx="2161430" cy="3735788"/>
            <a:chOff x="1404951" y="1731949"/>
            <a:chExt cx="2161430" cy="3735788"/>
          </a:xfrm>
        </p:grpSpPr>
        <p:sp>
          <p:nvSpPr>
            <p:cNvPr id="2213" name="Freeform 2212">
              <a:extLst>
                <a:ext uri="{FF2B5EF4-FFF2-40B4-BE49-F238E27FC236}">
                  <a16:creationId xmlns:a16="http://schemas.microsoft.com/office/drawing/2014/main" id="{2FF1CE44-EC49-6086-6BB5-47CDBB2672BE}"/>
                </a:ext>
              </a:extLst>
            </p:cNvPr>
            <p:cNvSpPr/>
            <p:nvPr/>
          </p:nvSpPr>
          <p:spPr>
            <a:xfrm>
              <a:off x="2222611" y="2032772"/>
              <a:ext cx="993625" cy="3101009"/>
            </a:xfrm>
            <a:custGeom>
              <a:avLst/>
              <a:gdLst>
                <a:gd name="connsiteX0" fmla="*/ 0 w 993625"/>
                <a:gd name="connsiteY0" fmla="*/ 0 h 3101009"/>
                <a:gd name="connsiteX1" fmla="*/ 119270 w 993625"/>
                <a:gd name="connsiteY1" fmla="*/ 55660 h 3101009"/>
                <a:gd name="connsiteX2" fmla="*/ 333955 w 993625"/>
                <a:gd name="connsiteY2" fmla="*/ 206734 h 3101009"/>
                <a:gd name="connsiteX3" fmla="*/ 564543 w 993625"/>
                <a:gd name="connsiteY3" fmla="*/ 445273 h 3101009"/>
                <a:gd name="connsiteX4" fmla="*/ 803082 w 993625"/>
                <a:gd name="connsiteY4" fmla="*/ 787180 h 3101009"/>
                <a:gd name="connsiteX5" fmla="*/ 962108 w 993625"/>
                <a:gd name="connsiteY5" fmla="*/ 1208599 h 3101009"/>
                <a:gd name="connsiteX6" fmla="*/ 985962 w 993625"/>
                <a:gd name="connsiteY6" fmla="*/ 1733385 h 3101009"/>
                <a:gd name="connsiteX7" fmla="*/ 866692 w 993625"/>
                <a:gd name="connsiteY7" fmla="*/ 2202512 h 3101009"/>
                <a:gd name="connsiteX8" fmla="*/ 580445 w 993625"/>
                <a:gd name="connsiteY8" fmla="*/ 2623931 h 3101009"/>
                <a:gd name="connsiteX9" fmla="*/ 286247 w 993625"/>
                <a:gd name="connsiteY9" fmla="*/ 2926080 h 3101009"/>
                <a:gd name="connsiteX10" fmla="*/ 23854 w 993625"/>
                <a:gd name="connsiteY10" fmla="*/ 3101009 h 310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3625" h="3101009">
                  <a:moveTo>
                    <a:pt x="0" y="0"/>
                  </a:moveTo>
                  <a:cubicBezTo>
                    <a:pt x="31805" y="10602"/>
                    <a:pt x="63611" y="21204"/>
                    <a:pt x="119270" y="55660"/>
                  </a:cubicBezTo>
                  <a:cubicBezTo>
                    <a:pt x="174929" y="90116"/>
                    <a:pt x="259743" y="141799"/>
                    <a:pt x="333955" y="206734"/>
                  </a:cubicBezTo>
                  <a:cubicBezTo>
                    <a:pt x="408167" y="271669"/>
                    <a:pt x="486355" y="348532"/>
                    <a:pt x="564543" y="445273"/>
                  </a:cubicBezTo>
                  <a:cubicBezTo>
                    <a:pt x="642731" y="542014"/>
                    <a:pt x="736821" y="659959"/>
                    <a:pt x="803082" y="787180"/>
                  </a:cubicBezTo>
                  <a:cubicBezTo>
                    <a:pt x="869343" y="914401"/>
                    <a:pt x="931628" y="1050898"/>
                    <a:pt x="962108" y="1208599"/>
                  </a:cubicBezTo>
                  <a:cubicBezTo>
                    <a:pt x="992588" y="1366300"/>
                    <a:pt x="1001865" y="1567733"/>
                    <a:pt x="985962" y="1733385"/>
                  </a:cubicBezTo>
                  <a:cubicBezTo>
                    <a:pt x="970059" y="1899037"/>
                    <a:pt x="934278" y="2054088"/>
                    <a:pt x="866692" y="2202512"/>
                  </a:cubicBezTo>
                  <a:cubicBezTo>
                    <a:pt x="799106" y="2350936"/>
                    <a:pt x="677186" y="2503336"/>
                    <a:pt x="580445" y="2623931"/>
                  </a:cubicBezTo>
                  <a:cubicBezTo>
                    <a:pt x="483704" y="2744526"/>
                    <a:pt x="379012" y="2846567"/>
                    <a:pt x="286247" y="2926080"/>
                  </a:cubicBezTo>
                  <a:cubicBezTo>
                    <a:pt x="193482" y="3005593"/>
                    <a:pt x="108668" y="3053301"/>
                    <a:pt x="23854" y="3101009"/>
                  </a:cubicBezTo>
                </a:path>
              </a:pathLst>
            </a:custGeom>
            <a:noFill/>
            <a:ln w="63500">
              <a:solidFill>
                <a:schemeClr val="accent1">
                  <a:lumMod val="50000"/>
                  <a:alpha val="54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214" name="Freeform 2213">
              <a:extLst>
                <a:ext uri="{FF2B5EF4-FFF2-40B4-BE49-F238E27FC236}">
                  <a16:creationId xmlns:a16="http://schemas.microsoft.com/office/drawing/2014/main" id="{04AF566E-3A98-585C-3D4E-00B4347A6BFD}"/>
                </a:ext>
              </a:extLst>
            </p:cNvPr>
            <p:cNvSpPr/>
            <p:nvPr/>
          </p:nvSpPr>
          <p:spPr>
            <a:xfrm>
              <a:off x="2311400" y="1873747"/>
              <a:ext cx="1064150" cy="3452191"/>
            </a:xfrm>
            <a:custGeom>
              <a:avLst/>
              <a:gdLst>
                <a:gd name="connsiteX0" fmla="*/ 0 w 993625"/>
                <a:gd name="connsiteY0" fmla="*/ 0 h 3101009"/>
                <a:gd name="connsiteX1" fmla="*/ 119270 w 993625"/>
                <a:gd name="connsiteY1" fmla="*/ 55660 h 3101009"/>
                <a:gd name="connsiteX2" fmla="*/ 333955 w 993625"/>
                <a:gd name="connsiteY2" fmla="*/ 206734 h 3101009"/>
                <a:gd name="connsiteX3" fmla="*/ 564543 w 993625"/>
                <a:gd name="connsiteY3" fmla="*/ 445273 h 3101009"/>
                <a:gd name="connsiteX4" fmla="*/ 803082 w 993625"/>
                <a:gd name="connsiteY4" fmla="*/ 787180 h 3101009"/>
                <a:gd name="connsiteX5" fmla="*/ 962108 w 993625"/>
                <a:gd name="connsiteY5" fmla="*/ 1208599 h 3101009"/>
                <a:gd name="connsiteX6" fmla="*/ 985962 w 993625"/>
                <a:gd name="connsiteY6" fmla="*/ 1733385 h 3101009"/>
                <a:gd name="connsiteX7" fmla="*/ 866692 w 993625"/>
                <a:gd name="connsiteY7" fmla="*/ 2202512 h 3101009"/>
                <a:gd name="connsiteX8" fmla="*/ 580445 w 993625"/>
                <a:gd name="connsiteY8" fmla="*/ 2623931 h 3101009"/>
                <a:gd name="connsiteX9" fmla="*/ 286247 w 993625"/>
                <a:gd name="connsiteY9" fmla="*/ 2926080 h 3101009"/>
                <a:gd name="connsiteX10" fmla="*/ 23854 w 993625"/>
                <a:gd name="connsiteY10" fmla="*/ 3101009 h 310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3625" h="3101009">
                  <a:moveTo>
                    <a:pt x="0" y="0"/>
                  </a:moveTo>
                  <a:cubicBezTo>
                    <a:pt x="31805" y="10602"/>
                    <a:pt x="63611" y="21204"/>
                    <a:pt x="119270" y="55660"/>
                  </a:cubicBezTo>
                  <a:cubicBezTo>
                    <a:pt x="174929" y="90116"/>
                    <a:pt x="259743" y="141799"/>
                    <a:pt x="333955" y="206734"/>
                  </a:cubicBezTo>
                  <a:cubicBezTo>
                    <a:pt x="408167" y="271669"/>
                    <a:pt x="486355" y="348532"/>
                    <a:pt x="564543" y="445273"/>
                  </a:cubicBezTo>
                  <a:cubicBezTo>
                    <a:pt x="642731" y="542014"/>
                    <a:pt x="736821" y="659959"/>
                    <a:pt x="803082" y="787180"/>
                  </a:cubicBezTo>
                  <a:cubicBezTo>
                    <a:pt x="869343" y="914401"/>
                    <a:pt x="931628" y="1050898"/>
                    <a:pt x="962108" y="1208599"/>
                  </a:cubicBezTo>
                  <a:cubicBezTo>
                    <a:pt x="992588" y="1366300"/>
                    <a:pt x="1001865" y="1567733"/>
                    <a:pt x="985962" y="1733385"/>
                  </a:cubicBezTo>
                  <a:cubicBezTo>
                    <a:pt x="970059" y="1899037"/>
                    <a:pt x="934278" y="2054088"/>
                    <a:pt x="866692" y="2202512"/>
                  </a:cubicBezTo>
                  <a:cubicBezTo>
                    <a:pt x="799106" y="2350936"/>
                    <a:pt x="677186" y="2503336"/>
                    <a:pt x="580445" y="2623931"/>
                  </a:cubicBezTo>
                  <a:cubicBezTo>
                    <a:pt x="483704" y="2744526"/>
                    <a:pt x="379012" y="2846567"/>
                    <a:pt x="286247" y="2926080"/>
                  </a:cubicBezTo>
                  <a:cubicBezTo>
                    <a:pt x="193482" y="3005593"/>
                    <a:pt x="108668" y="3053301"/>
                    <a:pt x="23854" y="3101009"/>
                  </a:cubicBezTo>
                </a:path>
              </a:pathLst>
            </a:custGeom>
            <a:noFill/>
            <a:ln w="63500">
              <a:solidFill>
                <a:schemeClr val="accent1">
                  <a:lumMod val="50000"/>
                  <a:alpha val="54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215" name="Freeform 2214">
              <a:extLst>
                <a:ext uri="{FF2B5EF4-FFF2-40B4-BE49-F238E27FC236}">
                  <a16:creationId xmlns:a16="http://schemas.microsoft.com/office/drawing/2014/main" id="{E35C7D67-5638-6B00-2E40-B25C37ECA1E6}"/>
                </a:ext>
              </a:extLst>
            </p:cNvPr>
            <p:cNvSpPr/>
            <p:nvPr/>
          </p:nvSpPr>
          <p:spPr>
            <a:xfrm>
              <a:off x="2486329" y="1746527"/>
              <a:ext cx="1080052" cy="3690730"/>
            </a:xfrm>
            <a:custGeom>
              <a:avLst/>
              <a:gdLst>
                <a:gd name="connsiteX0" fmla="*/ 0 w 993625"/>
                <a:gd name="connsiteY0" fmla="*/ 0 h 3101009"/>
                <a:gd name="connsiteX1" fmla="*/ 119270 w 993625"/>
                <a:gd name="connsiteY1" fmla="*/ 55660 h 3101009"/>
                <a:gd name="connsiteX2" fmla="*/ 333955 w 993625"/>
                <a:gd name="connsiteY2" fmla="*/ 206734 h 3101009"/>
                <a:gd name="connsiteX3" fmla="*/ 564543 w 993625"/>
                <a:gd name="connsiteY3" fmla="*/ 445273 h 3101009"/>
                <a:gd name="connsiteX4" fmla="*/ 803082 w 993625"/>
                <a:gd name="connsiteY4" fmla="*/ 787180 h 3101009"/>
                <a:gd name="connsiteX5" fmla="*/ 962108 w 993625"/>
                <a:gd name="connsiteY5" fmla="*/ 1208599 h 3101009"/>
                <a:gd name="connsiteX6" fmla="*/ 985962 w 993625"/>
                <a:gd name="connsiteY6" fmla="*/ 1733385 h 3101009"/>
                <a:gd name="connsiteX7" fmla="*/ 866692 w 993625"/>
                <a:gd name="connsiteY7" fmla="*/ 2202512 h 3101009"/>
                <a:gd name="connsiteX8" fmla="*/ 580445 w 993625"/>
                <a:gd name="connsiteY8" fmla="*/ 2623931 h 3101009"/>
                <a:gd name="connsiteX9" fmla="*/ 286247 w 993625"/>
                <a:gd name="connsiteY9" fmla="*/ 2926080 h 3101009"/>
                <a:gd name="connsiteX10" fmla="*/ 23854 w 993625"/>
                <a:gd name="connsiteY10" fmla="*/ 3101009 h 310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3625" h="3101009">
                  <a:moveTo>
                    <a:pt x="0" y="0"/>
                  </a:moveTo>
                  <a:cubicBezTo>
                    <a:pt x="31805" y="10602"/>
                    <a:pt x="63611" y="21204"/>
                    <a:pt x="119270" y="55660"/>
                  </a:cubicBezTo>
                  <a:cubicBezTo>
                    <a:pt x="174929" y="90116"/>
                    <a:pt x="259743" y="141799"/>
                    <a:pt x="333955" y="206734"/>
                  </a:cubicBezTo>
                  <a:cubicBezTo>
                    <a:pt x="408167" y="271669"/>
                    <a:pt x="486355" y="348532"/>
                    <a:pt x="564543" y="445273"/>
                  </a:cubicBezTo>
                  <a:cubicBezTo>
                    <a:pt x="642731" y="542014"/>
                    <a:pt x="736821" y="659959"/>
                    <a:pt x="803082" y="787180"/>
                  </a:cubicBezTo>
                  <a:cubicBezTo>
                    <a:pt x="869343" y="914401"/>
                    <a:pt x="931628" y="1050898"/>
                    <a:pt x="962108" y="1208599"/>
                  </a:cubicBezTo>
                  <a:cubicBezTo>
                    <a:pt x="992588" y="1366300"/>
                    <a:pt x="1001865" y="1567733"/>
                    <a:pt x="985962" y="1733385"/>
                  </a:cubicBezTo>
                  <a:cubicBezTo>
                    <a:pt x="970059" y="1899037"/>
                    <a:pt x="934278" y="2054088"/>
                    <a:pt x="866692" y="2202512"/>
                  </a:cubicBezTo>
                  <a:cubicBezTo>
                    <a:pt x="799106" y="2350936"/>
                    <a:pt x="677186" y="2503336"/>
                    <a:pt x="580445" y="2623931"/>
                  </a:cubicBezTo>
                  <a:cubicBezTo>
                    <a:pt x="483704" y="2744526"/>
                    <a:pt x="379012" y="2846567"/>
                    <a:pt x="286247" y="2926080"/>
                  </a:cubicBezTo>
                  <a:cubicBezTo>
                    <a:pt x="193482" y="3005593"/>
                    <a:pt x="108668" y="3053301"/>
                    <a:pt x="23854" y="3101009"/>
                  </a:cubicBezTo>
                </a:path>
              </a:pathLst>
            </a:custGeom>
            <a:noFill/>
            <a:ln w="63500">
              <a:solidFill>
                <a:schemeClr val="accent1">
                  <a:lumMod val="50000"/>
                  <a:alpha val="54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2239" name="Straight Connector 2238">
              <a:extLst>
                <a:ext uri="{FF2B5EF4-FFF2-40B4-BE49-F238E27FC236}">
                  <a16:creationId xmlns:a16="http://schemas.microsoft.com/office/drawing/2014/main" id="{52EAFAE2-71A6-80F8-E508-28C8E509281F}"/>
                </a:ext>
              </a:extLst>
            </p:cNvPr>
            <p:cNvCxnSpPr/>
            <p:nvPr/>
          </p:nvCxnSpPr>
          <p:spPr>
            <a:xfrm>
              <a:off x="1562652" y="1746526"/>
              <a:ext cx="0" cy="3721211"/>
            </a:xfrm>
            <a:prstGeom prst="line">
              <a:avLst/>
            </a:prstGeom>
            <a:ln w="28575">
              <a:solidFill>
                <a:schemeClr val="accent1">
                  <a:lumMod val="50000"/>
                  <a:alpha val="54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240" name="Straight Connector 2239">
              <a:extLst>
                <a:ext uri="{FF2B5EF4-FFF2-40B4-BE49-F238E27FC236}">
                  <a16:creationId xmlns:a16="http://schemas.microsoft.com/office/drawing/2014/main" id="{DA4CCCBB-6810-A817-1AB9-3DC5765B6F74}"/>
                </a:ext>
              </a:extLst>
            </p:cNvPr>
            <p:cNvCxnSpPr/>
            <p:nvPr/>
          </p:nvCxnSpPr>
          <p:spPr>
            <a:xfrm>
              <a:off x="1484464" y="1739900"/>
              <a:ext cx="0" cy="3721211"/>
            </a:xfrm>
            <a:prstGeom prst="line">
              <a:avLst/>
            </a:prstGeom>
            <a:ln w="28575">
              <a:solidFill>
                <a:schemeClr val="accent1">
                  <a:lumMod val="50000"/>
                  <a:alpha val="54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241" name="Straight Connector 2240">
              <a:extLst>
                <a:ext uri="{FF2B5EF4-FFF2-40B4-BE49-F238E27FC236}">
                  <a16:creationId xmlns:a16="http://schemas.microsoft.com/office/drawing/2014/main" id="{F96733E5-9129-9DAB-AE5D-0062C4EF991C}"/>
                </a:ext>
              </a:extLst>
            </p:cNvPr>
            <p:cNvCxnSpPr/>
            <p:nvPr/>
          </p:nvCxnSpPr>
          <p:spPr>
            <a:xfrm>
              <a:off x="1404951" y="1731949"/>
              <a:ext cx="0" cy="3721211"/>
            </a:xfrm>
            <a:prstGeom prst="line">
              <a:avLst/>
            </a:prstGeom>
            <a:ln w="28575">
              <a:solidFill>
                <a:schemeClr val="accent1">
                  <a:lumMod val="50000"/>
                  <a:alpha val="54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2345" name="Group 2344">
            <a:extLst>
              <a:ext uri="{FF2B5EF4-FFF2-40B4-BE49-F238E27FC236}">
                <a16:creationId xmlns:a16="http://schemas.microsoft.com/office/drawing/2014/main" id="{D03018FE-51F0-5480-E593-B81F7933E8A2}"/>
              </a:ext>
            </a:extLst>
          </p:cNvPr>
          <p:cNvGrpSpPr/>
          <p:nvPr/>
        </p:nvGrpSpPr>
        <p:grpSpPr>
          <a:xfrm>
            <a:off x="9245600" y="1117600"/>
            <a:ext cx="2113079" cy="1641944"/>
            <a:chOff x="8940800" y="1117600"/>
            <a:chExt cx="2113079" cy="1641944"/>
          </a:xfrm>
        </p:grpSpPr>
        <p:cxnSp>
          <p:nvCxnSpPr>
            <p:cNvPr id="2342" name="Curved Connector 2341">
              <a:extLst>
                <a:ext uri="{FF2B5EF4-FFF2-40B4-BE49-F238E27FC236}">
                  <a16:creationId xmlns:a16="http://schemas.microsoft.com/office/drawing/2014/main" id="{00900FF1-E4A3-F0F8-11CB-07BAE8165A7B}"/>
                </a:ext>
              </a:extLst>
            </p:cNvPr>
            <p:cNvCxnSpPr>
              <a:cxnSpLocks/>
            </p:cNvCxnSpPr>
            <p:nvPr/>
          </p:nvCxnSpPr>
          <p:spPr>
            <a:xfrm rot="5400000">
              <a:off x="8815788" y="1707432"/>
              <a:ext cx="1337144" cy="767080"/>
            </a:xfrm>
            <a:prstGeom prst="curvedConnector2">
              <a:avLst/>
            </a:prstGeom>
            <a:ln w="5715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344" name="TextBox 2343">
              <a:extLst>
                <a:ext uri="{FF2B5EF4-FFF2-40B4-BE49-F238E27FC236}">
                  <a16:creationId xmlns:a16="http://schemas.microsoft.com/office/drawing/2014/main" id="{607A7218-B135-F0D0-86D6-0562937EE9D5}"/>
                </a:ext>
              </a:extLst>
            </p:cNvPr>
            <p:cNvSpPr txBox="1"/>
            <p:nvPr/>
          </p:nvSpPr>
          <p:spPr>
            <a:xfrm>
              <a:off x="8940800" y="1117600"/>
              <a:ext cx="2113079" cy="341632"/>
            </a:xfrm>
            <a:prstGeom prst="rect">
              <a:avLst/>
            </a:prstGeom>
            <a:noFill/>
          </p:spPr>
          <p:txBody>
            <a:bodyPr wrap="none" rtlCol="0">
              <a:spAutoFit/>
            </a:bodyPr>
            <a:lstStyle/>
            <a:p>
              <a:pPr algn="l">
                <a:lnSpc>
                  <a:spcPct val="90000"/>
                </a:lnSpc>
              </a:pPr>
              <a:r>
                <a:rPr lang="en-US" dirty="0">
                  <a:latin typeface="+mn-lt"/>
                </a:rPr>
                <a:t>First wall heat flux</a:t>
              </a:r>
            </a:p>
          </p:txBody>
        </p:sp>
      </p:grpSp>
      <p:grpSp>
        <p:nvGrpSpPr>
          <p:cNvPr id="2350" name="Group 2349">
            <a:extLst>
              <a:ext uri="{FF2B5EF4-FFF2-40B4-BE49-F238E27FC236}">
                <a16:creationId xmlns:a16="http://schemas.microsoft.com/office/drawing/2014/main" id="{56E9E372-8843-39F7-A019-4E118846B83B}"/>
              </a:ext>
            </a:extLst>
          </p:cNvPr>
          <p:cNvGrpSpPr/>
          <p:nvPr/>
        </p:nvGrpSpPr>
        <p:grpSpPr>
          <a:xfrm>
            <a:off x="9740900" y="3905034"/>
            <a:ext cx="2345514" cy="1465798"/>
            <a:chOff x="9436100" y="3905034"/>
            <a:chExt cx="2345514" cy="1465798"/>
          </a:xfrm>
        </p:grpSpPr>
        <p:cxnSp>
          <p:nvCxnSpPr>
            <p:cNvPr id="2347" name="Curved Connector 2346">
              <a:extLst>
                <a:ext uri="{FF2B5EF4-FFF2-40B4-BE49-F238E27FC236}">
                  <a16:creationId xmlns:a16="http://schemas.microsoft.com/office/drawing/2014/main" id="{4A6F3E9C-6A28-3283-69CA-FE59F4A73864}"/>
                </a:ext>
              </a:extLst>
            </p:cNvPr>
            <p:cNvCxnSpPr>
              <a:cxnSpLocks/>
            </p:cNvCxnSpPr>
            <p:nvPr/>
          </p:nvCxnSpPr>
          <p:spPr>
            <a:xfrm rot="16200000" flipV="1">
              <a:off x="9465490" y="3940987"/>
              <a:ext cx="1022566" cy="950660"/>
            </a:xfrm>
            <a:prstGeom prst="curvedConnector2">
              <a:avLst/>
            </a:prstGeom>
            <a:ln w="5715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349" name="TextBox 2348">
              <a:extLst>
                <a:ext uri="{FF2B5EF4-FFF2-40B4-BE49-F238E27FC236}">
                  <a16:creationId xmlns:a16="http://schemas.microsoft.com/office/drawing/2014/main" id="{1150127C-25AA-35EC-FD40-B62C4719912E}"/>
                </a:ext>
              </a:extLst>
            </p:cNvPr>
            <p:cNvSpPr txBox="1"/>
            <p:nvPr/>
          </p:nvSpPr>
          <p:spPr>
            <a:xfrm>
              <a:off x="9436100" y="5029200"/>
              <a:ext cx="2345514" cy="341632"/>
            </a:xfrm>
            <a:prstGeom prst="rect">
              <a:avLst/>
            </a:prstGeom>
            <a:noFill/>
          </p:spPr>
          <p:txBody>
            <a:bodyPr wrap="none" rtlCol="0">
              <a:spAutoFit/>
            </a:bodyPr>
            <a:lstStyle/>
            <a:p>
              <a:pPr algn="l">
                <a:lnSpc>
                  <a:spcPct val="90000"/>
                </a:lnSpc>
              </a:pPr>
              <a:r>
                <a:rPr lang="en-US" dirty="0">
                  <a:latin typeface="+mn-lt"/>
                </a:rPr>
                <a:t>Volumetric Heating</a:t>
              </a:r>
            </a:p>
          </p:txBody>
        </p:sp>
      </p:grpSp>
    </p:spTree>
    <p:extLst>
      <p:ext uri="{BB962C8B-B14F-4D97-AF65-F5344CB8AC3E}">
        <p14:creationId xmlns:p14="http://schemas.microsoft.com/office/powerpoint/2010/main" val="197034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3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2D0E0-6712-C5EB-B903-6867BE3863CE}"/>
              </a:ext>
            </a:extLst>
          </p:cNvPr>
          <p:cNvSpPr>
            <a:spLocks noGrp="1"/>
          </p:cNvSpPr>
          <p:nvPr>
            <p:ph type="title"/>
          </p:nvPr>
        </p:nvSpPr>
        <p:spPr/>
        <p:txBody>
          <a:bodyPr/>
          <a:lstStyle/>
          <a:p>
            <a:r>
              <a:rPr lang="en-US" dirty="0"/>
              <a:t>Cooling mechanisms</a:t>
            </a:r>
          </a:p>
        </p:txBody>
      </p:sp>
      <p:sp>
        <p:nvSpPr>
          <p:cNvPr id="3" name="Text Placeholder 2">
            <a:extLst>
              <a:ext uri="{FF2B5EF4-FFF2-40B4-BE49-F238E27FC236}">
                <a16:creationId xmlns:a16="http://schemas.microsoft.com/office/drawing/2014/main" id="{9D086A11-EEFB-2F70-7508-A4EDB8D7DAB4}"/>
              </a:ext>
            </a:extLst>
          </p:cNvPr>
          <p:cNvSpPr>
            <a:spLocks noGrp="1"/>
          </p:cNvSpPr>
          <p:nvPr>
            <p:ph type="body" idx="1"/>
          </p:nvPr>
        </p:nvSpPr>
        <p:spPr/>
        <p:txBody>
          <a:bodyPr/>
          <a:lstStyle/>
          <a:p>
            <a:r>
              <a:rPr lang="en-US" dirty="0"/>
              <a:t>Dual-Cooled</a:t>
            </a:r>
          </a:p>
        </p:txBody>
      </p:sp>
      <p:sp>
        <p:nvSpPr>
          <p:cNvPr id="4" name="Content Placeholder 3">
            <a:extLst>
              <a:ext uri="{FF2B5EF4-FFF2-40B4-BE49-F238E27FC236}">
                <a16:creationId xmlns:a16="http://schemas.microsoft.com/office/drawing/2014/main" id="{3D8603BA-BF99-8351-01B2-BC1C60EF7518}"/>
              </a:ext>
            </a:extLst>
          </p:cNvPr>
          <p:cNvSpPr>
            <a:spLocks noGrp="1"/>
          </p:cNvSpPr>
          <p:nvPr>
            <p:ph sz="half" idx="2"/>
          </p:nvPr>
        </p:nvSpPr>
        <p:spPr/>
        <p:txBody>
          <a:bodyPr/>
          <a:lstStyle/>
          <a:p>
            <a:r>
              <a:rPr lang="en-US" dirty="0"/>
              <a:t>Uses a separate coolant and breeding material</a:t>
            </a:r>
          </a:p>
          <a:p>
            <a:r>
              <a:rPr lang="en-US" dirty="0"/>
              <a:t>Examples:</a:t>
            </a:r>
          </a:p>
          <a:p>
            <a:pPr lvl="1"/>
            <a:r>
              <a:rPr lang="en-US" dirty="0"/>
              <a:t>Dual-Cooled Lead Lithium (DCLL)</a:t>
            </a:r>
          </a:p>
          <a:p>
            <a:pPr lvl="1"/>
            <a:r>
              <a:rPr lang="en-US" dirty="0"/>
              <a:t>Helium-Cooled Ceramic Breeder (HCCB)</a:t>
            </a:r>
          </a:p>
          <a:p>
            <a:pPr lvl="1"/>
            <a:r>
              <a:rPr lang="en-US" dirty="0"/>
              <a:t>Water-Cooled Ceramic Breeder (WCCB)</a:t>
            </a:r>
          </a:p>
          <a:p>
            <a:pPr lvl="1"/>
            <a:endParaRPr lang="en-US" dirty="0"/>
          </a:p>
        </p:txBody>
      </p:sp>
      <p:grpSp>
        <p:nvGrpSpPr>
          <p:cNvPr id="17" name="Group 16">
            <a:extLst>
              <a:ext uri="{FF2B5EF4-FFF2-40B4-BE49-F238E27FC236}">
                <a16:creationId xmlns:a16="http://schemas.microsoft.com/office/drawing/2014/main" id="{8D939260-F575-53ED-F799-DECD7A4070A4}"/>
              </a:ext>
            </a:extLst>
          </p:cNvPr>
          <p:cNvGrpSpPr/>
          <p:nvPr/>
        </p:nvGrpSpPr>
        <p:grpSpPr>
          <a:xfrm>
            <a:off x="6076950" y="3695700"/>
            <a:ext cx="6115050" cy="2895600"/>
            <a:chOff x="6076950" y="3962400"/>
            <a:chExt cx="6115050" cy="2895600"/>
          </a:xfrm>
        </p:grpSpPr>
        <p:pic>
          <p:nvPicPr>
            <p:cNvPr id="9" name="Picture 8">
              <a:extLst>
                <a:ext uri="{FF2B5EF4-FFF2-40B4-BE49-F238E27FC236}">
                  <a16:creationId xmlns:a16="http://schemas.microsoft.com/office/drawing/2014/main" id="{E64A767F-83CA-22F1-B572-84531BEA3317}"/>
                </a:ext>
              </a:extLst>
            </p:cNvPr>
            <p:cNvPicPr>
              <a:picLocks noChangeAspect="1"/>
            </p:cNvPicPr>
            <p:nvPr/>
          </p:nvPicPr>
          <p:blipFill>
            <a:blip r:embed="rId2"/>
            <a:stretch>
              <a:fillRect/>
            </a:stretch>
          </p:blipFill>
          <p:spPr>
            <a:xfrm>
              <a:off x="7588250" y="3962400"/>
              <a:ext cx="3168650" cy="2476968"/>
            </a:xfrm>
            <a:prstGeom prst="rect">
              <a:avLst/>
            </a:prstGeom>
          </p:spPr>
        </p:pic>
        <p:sp>
          <p:nvSpPr>
            <p:cNvPr id="16" name="TextBox 15">
              <a:extLst>
                <a:ext uri="{FF2B5EF4-FFF2-40B4-BE49-F238E27FC236}">
                  <a16:creationId xmlns:a16="http://schemas.microsoft.com/office/drawing/2014/main" id="{EA855EA6-3140-0DC3-B7E5-F26D541F12AA}"/>
                </a:ext>
              </a:extLst>
            </p:cNvPr>
            <p:cNvSpPr txBox="1"/>
            <p:nvPr/>
          </p:nvSpPr>
          <p:spPr>
            <a:xfrm>
              <a:off x="6076950" y="6427113"/>
              <a:ext cx="6115050" cy="430887"/>
            </a:xfrm>
            <a:prstGeom prst="rect">
              <a:avLst/>
            </a:prstGeom>
            <a:noFill/>
          </p:spPr>
          <p:txBody>
            <a:bodyPr wrap="square">
              <a:spAutoFit/>
            </a:bodyPr>
            <a:lstStyle/>
            <a:p>
              <a:r>
                <a:rPr lang="en-US" sz="1100" dirty="0">
                  <a:latin typeface="+mn-lt"/>
                </a:rPr>
                <a:t>M. Abdou (2015). Blanket/first wall challenges and required R&amp;D on the pathway to DEMO. Fusion Engineering and Design. </a:t>
              </a:r>
            </a:p>
          </p:txBody>
        </p:sp>
      </p:grpSp>
      <p:grpSp>
        <p:nvGrpSpPr>
          <p:cNvPr id="20" name="Group 19">
            <a:extLst>
              <a:ext uri="{FF2B5EF4-FFF2-40B4-BE49-F238E27FC236}">
                <a16:creationId xmlns:a16="http://schemas.microsoft.com/office/drawing/2014/main" id="{11521767-09FB-0D39-716D-37822A02B093}"/>
              </a:ext>
            </a:extLst>
          </p:cNvPr>
          <p:cNvGrpSpPr/>
          <p:nvPr/>
        </p:nvGrpSpPr>
        <p:grpSpPr>
          <a:xfrm>
            <a:off x="6080124" y="456017"/>
            <a:ext cx="6111876" cy="2835456"/>
            <a:chOff x="6080124" y="456017"/>
            <a:chExt cx="6111876" cy="2835456"/>
          </a:xfrm>
        </p:grpSpPr>
        <p:pic>
          <p:nvPicPr>
            <p:cNvPr id="8" name="Picture 7">
              <a:extLst>
                <a:ext uri="{FF2B5EF4-FFF2-40B4-BE49-F238E27FC236}">
                  <a16:creationId xmlns:a16="http://schemas.microsoft.com/office/drawing/2014/main" id="{55699F80-18FA-FECB-D178-6AB11CEF756C}"/>
                </a:ext>
              </a:extLst>
            </p:cNvPr>
            <p:cNvPicPr>
              <a:picLocks noChangeAspect="1"/>
            </p:cNvPicPr>
            <p:nvPr/>
          </p:nvPicPr>
          <p:blipFill>
            <a:blip r:embed="rId3"/>
            <a:stretch>
              <a:fillRect/>
            </a:stretch>
          </p:blipFill>
          <p:spPr>
            <a:xfrm>
              <a:off x="6400799" y="456017"/>
              <a:ext cx="5386627" cy="2325283"/>
            </a:xfrm>
            <a:prstGeom prst="rect">
              <a:avLst/>
            </a:prstGeom>
          </p:spPr>
        </p:pic>
        <p:sp>
          <p:nvSpPr>
            <p:cNvPr id="19" name="TextBox 18">
              <a:extLst>
                <a:ext uri="{FF2B5EF4-FFF2-40B4-BE49-F238E27FC236}">
                  <a16:creationId xmlns:a16="http://schemas.microsoft.com/office/drawing/2014/main" id="{32A8BF67-F051-57C4-7820-234BFE48BDCE}"/>
                </a:ext>
              </a:extLst>
            </p:cNvPr>
            <p:cNvSpPr txBox="1"/>
            <p:nvPr/>
          </p:nvSpPr>
          <p:spPr>
            <a:xfrm>
              <a:off x="6080124" y="2860586"/>
              <a:ext cx="6111876" cy="430887"/>
            </a:xfrm>
            <a:prstGeom prst="rect">
              <a:avLst/>
            </a:prstGeom>
            <a:noFill/>
          </p:spPr>
          <p:txBody>
            <a:bodyPr wrap="square">
              <a:spAutoFit/>
            </a:bodyPr>
            <a:lstStyle/>
            <a:p>
              <a:r>
                <a:rPr lang="en-US" sz="1100" b="0" i="0" u="none" strike="noStrike" dirty="0">
                  <a:solidFill>
                    <a:srgbClr val="333333"/>
                  </a:solidFill>
                  <a:effectLst/>
                  <a:highlight>
                    <a:srgbClr val="FFFFFF"/>
                  </a:highlight>
                  <a:latin typeface="+mn-lt"/>
                </a:rPr>
                <a:t>M. S. </a:t>
              </a:r>
              <a:r>
                <a:rPr lang="en-US" sz="1100" b="0" i="0" u="none" strike="noStrike" dirty="0" err="1">
                  <a:solidFill>
                    <a:srgbClr val="333333"/>
                  </a:solidFill>
                  <a:effectLst/>
                  <a:highlight>
                    <a:srgbClr val="FFFFFF"/>
                  </a:highlight>
                  <a:latin typeface="+mn-lt"/>
                </a:rPr>
                <a:t>Tillack</a:t>
              </a:r>
              <a:r>
                <a:rPr lang="en-US" sz="1100" b="0" i="0" u="none" strike="noStrike" dirty="0">
                  <a:solidFill>
                    <a:srgbClr val="333333"/>
                  </a:solidFill>
                  <a:effectLst/>
                  <a:highlight>
                    <a:srgbClr val="FFFFFF"/>
                  </a:highlight>
                  <a:latin typeface="+mn-lt"/>
                </a:rPr>
                <a:t> and S. Malang, "High performance </a:t>
              </a:r>
              <a:r>
                <a:rPr lang="en-US" sz="1100" b="0" i="0" u="none" strike="noStrike" dirty="0" err="1">
                  <a:solidFill>
                    <a:srgbClr val="333333"/>
                  </a:solidFill>
                  <a:effectLst/>
                  <a:highlight>
                    <a:srgbClr val="FFFFFF"/>
                  </a:highlight>
                  <a:latin typeface="+mn-lt"/>
                </a:rPr>
                <a:t>PbLi</a:t>
              </a:r>
              <a:r>
                <a:rPr lang="en-US" sz="1100" b="0" i="0" u="none" strike="noStrike" dirty="0">
                  <a:solidFill>
                    <a:srgbClr val="333333"/>
                  </a:solidFill>
                  <a:effectLst/>
                  <a:highlight>
                    <a:srgbClr val="FFFFFF"/>
                  </a:highlight>
                  <a:latin typeface="+mn-lt"/>
                </a:rPr>
                <a:t> blanket," </a:t>
              </a:r>
              <a:r>
                <a:rPr lang="en-US" sz="1100" b="0" i="1" u="none" strike="noStrike" dirty="0">
                  <a:solidFill>
                    <a:srgbClr val="333333"/>
                  </a:solidFill>
                  <a:effectLst/>
                  <a:latin typeface="+mn-lt"/>
                </a:rPr>
                <a:t>17th IEEE/NPSS Symposium Fusion Engineering </a:t>
              </a:r>
              <a:endParaRPr lang="en-US" sz="1100" dirty="0">
                <a:latin typeface="+mn-lt"/>
              </a:endParaRPr>
            </a:p>
          </p:txBody>
        </p:sp>
      </p:grpSp>
    </p:spTree>
    <p:extLst>
      <p:ext uri="{BB962C8B-B14F-4D97-AF65-F5344CB8AC3E}">
        <p14:creationId xmlns:p14="http://schemas.microsoft.com/office/powerpoint/2010/main" val="4246259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2D0E0-6712-C5EB-B903-6867BE3863CE}"/>
              </a:ext>
            </a:extLst>
          </p:cNvPr>
          <p:cNvSpPr>
            <a:spLocks noGrp="1"/>
          </p:cNvSpPr>
          <p:nvPr>
            <p:ph type="title"/>
          </p:nvPr>
        </p:nvSpPr>
        <p:spPr/>
        <p:txBody>
          <a:bodyPr/>
          <a:lstStyle/>
          <a:p>
            <a:r>
              <a:rPr lang="en-US" dirty="0"/>
              <a:t>Cooling mechanisms</a:t>
            </a:r>
          </a:p>
        </p:txBody>
      </p:sp>
      <p:sp>
        <p:nvSpPr>
          <p:cNvPr id="3" name="Text Placeholder 2">
            <a:extLst>
              <a:ext uri="{FF2B5EF4-FFF2-40B4-BE49-F238E27FC236}">
                <a16:creationId xmlns:a16="http://schemas.microsoft.com/office/drawing/2014/main" id="{9D086A11-EEFB-2F70-7508-A4EDB8D7DAB4}"/>
              </a:ext>
            </a:extLst>
          </p:cNvPr>
          <p:cNvSpPr>
            <a:spLocks noGrp="1"/>
          </p:cNvSpPr>
          <p:nvPr>
            <p:ph type="body" idx="1"/>
          </p:nvPr>
        </p:nvSpPr>
        <p:spPr/>
        <p:txBody>
          <a:bodyPr/>
          <a:lstStyle/>
          <a:p>
            <a:r>
              <a:rPr lang="en-US" dirty="0"/>
              <a:t>Self-Cooled</a:t>
            </a:r>
          </a:p>
        </p:txBody>
      </p:sp>
      <p:sp>
        <p:nvSpPr>
          <p:cNvPr id="4" name="Content Placeholder 3">
            <a:extLst>
              <a:ext uri="{FF2B5EF4-FFF2-40B4-BE49-F238E27FC236}">
                <a16:creationId xmlns:a16="http://schemas.microsoft.com/office/drawing/2014/main" id="{3D8603BA-BF99-8351-01B2-BC1C60EF7518}"/>
              </a:ext>
            </a:extLst>
          </p:cNvPr>
          <p:cNvSpPr>
            <a:spLocks noGrp="1"/>
          </p:cNvSpPr>
          <p:nvPr>
            <p:ph sz="half" idx="2"/>
          </p:nvPr>
        </p:nvSpPr>
        <p:spPr/>
        <p:txBody>
          <a:bodyPr/>
          <a:lstStyle/>
          <a:p>
            <a:r>
              <a:rPr lang="en-US" dirty="0"/>
              <a:t>Uses the same coolant and breeding material</a:t>
            </a:r>
          </a:p>
          <a:p>
            <a:r>
              <a:rPr lang="en-US" dirty="0"/>
              <a:t>Examples</a:t>
            </a:r>
          </a:p>
          <a:p>
            <a:pPr lvl="1"/>
            <a:r>
              <a:rPr lang="en-US" dirty="0"/>
              <a:t>Self-Cooled Lead Lithium (SCLL)</a:t>
            </a:r>
          </a:p>
          <a:p>
            <a:pPr lvl="1"/>
            <a:r>
              <a:rPr lang="en-US" dirty="0"/>
              <a:t>Self-Cooled Molten Salt</a:t>
            </a:r>
          </a:p>
          <a:p>
            <a:pPr marL="346075" lvl="1" indent="0">
              <a:buNone/>
            </a:pPr>
            <a:endParaRPr lang="en-US" dirty="0"/>
          </a:p>
        </p:txBody>
      </p:sp>
      <p:pic>
        <p:nvPicPr>
          <p:cNvPr id="11" name="Picture 10">
            <a:extLst>
              <a:ext uri="{FF2B5EF4-FFF2-40B4-BE49-F238E27FC236}">
                <a16:creationId xmlns:a16="http://schemas.microsoft.com/office/drawing/2014/main" id="{1911E19A-5A9D-9755-F609-C8A8AEA1A1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85013" y="656250"/>
            <a:ext cx="3706473" cy="2195683"/>
          </a:xfrm>
          <a:prstGeom prst="rect">
            <a:avLst/>
          </a:prstGeom>
        </p:spPr>
      </p:pic>
      <p:pic>
        <p:nvPicPr>
          <p:cNvPr id="12" name="Picture 11">
            <a:extLst>
              <a:ext uri="{FF2B5EF4-FFF2-40B4-BE49-F238E27FC236}">
                <a16:creationId xmlns:a16="http://schemas.microsoft.com/office/drawing/2014/main" id="{7BFAE4F0-3893-7F29-45CE-3EDA976885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5253" y="2844697"/>
            <a:ext cx="4350706" cy="3178744"/>
          </a:xfrm>
          <a:prstGeom prst="rect">
            <a:avLst/>
          </a:prstGeom>
        </p:spPr>
      </p:pic>
      <p:sp>
        <p:nvSpPr>
          <p:cNvPr id="14" name="TextBox 13">
            <a:extLst>
              <a:ext uri="{FF2B5EF4-FFF2-40B4-BE49-F238E27FC236}">
                <a16:creationId xmlns:a16="http://schemas.microsoft.com/office/drawing/2014/main" id="{018ADA97-2116-C26D-A98A-AE264487972B}"/>
              </a:ext>
            </a:extLst>
          </p:cNvPr>
          <p:cNvSpPr txBox="1"/>
          <p:nvPr/>
        </p:nvSpPr>
        <p:spPr>
          <a:xfrm>
            <a:off x="6346825" y="6140069"/>
            <a:ext cx="6115050" cy="590931"/>
          </a:xfrm>
          <a:prstGeom prst="rect">
            <a:avLst/>
          </a:prstGeom>
          <a:noFill/>
        </p:spPr>
        <p:txBody>
          <a:bodyPr wrap="square">
            <a:spAutoFit/>
          </a:bodyPr>
          <a:lstStyle/>
          <a:p>
            <a:pPr>
              <a:lnSpc>
                <a:spcPct val="90000"/>
              </a:lnSpc>
            </a:pPr>
            <a:r>
              <a:rPr lang="en-US" sz="1800" dirty="0">
                <a:latin typeface="+mn-lt"/>
              </a:rPr>
              <a:t>C. Wong, </a:t>
            </a:r>
            <a:r>
              <a:rPr lang="en-US" sz="1800" i="1" dirty="0">
                <a:latin typeface="+mn-lt"/>
              </a:rPr>
              <a:t>Fusion Eng. Des.</a:t>
            </a:r>
            <a:r>
              <a:rPr lang="en-US" sz="1800" dirty="0">
                <a:latin typeface="+mn-lt"/>
              </a:rPr>
              <a:t> </a:t>
            </a:r>
            <a:r>
              <a:rPr lang="en-US" sz="1800" b="1" dirty="0">
                <a:latin typeface="+mn-lt"/>
              </a:rPr>
              <a:t>72</a:t>
            </a:r>
            <a:r>
              <a:rPr lang="en-US" sz="1800" dirty="0">
                <a:latin typeface="+mn-lt"/>
              </a:rPr>
              <a:t> (2004) 245-275.</a:t>
            </a:r>
          </a:p>
          <a:p>
            <a:pPr>
              <a:lnSpc>
                <a:spcPct val="90000"/>
              </a:lnSpc>
            </a:pPr>
            <a:r>
              <a:rPr lang="en-US" sz="1800" dirty="0">
                <a:latin typeface="+mn-lt"/>
              </a:rPr>
              <a:t>C. Wong, </a:t>
            </a:r>
            <a:r>
              <a:rPr lang="en-US" sz="1800" i="1" dirty="0">
                <a:latin typeface="+mn-lt"/>
              </a:rPr>
              <a:t>Fusion Sci. Technol.</a:t>
            </a:r>
            <a:r>
              <a:rPr lang="en-US" sz="1800" dirty="0">
                <a:latin typeface="+mn-lt"/>
              </a:rPr>
              <a:t> </a:t>
            </a:r>
            <a:r>
              <a:rPr lang="en-US" sz="1800" b="1" dirty="0">
                <a:latin typeface="+mn-lt"/>
              </a:rPr>
              <a:t>47:3</a:t>
            </a:r>
            <a:r>
              <a:rPr lang="en-US" sz="1800" dirty="0">
                <a:latin typeface="+mn-lt"/>
              </a:rPr>
              <a:t> (2005) 502-509</a:t>
            </a:r>
            <a:endParaRPr lang="en-US" dirty="0"/>
          </a:p>
        </p:txBody>
      </p:sp>
    </p:spTree>
    <p:extLst>
      <p:ext uri="{BB962C8B-B14F-4D97-AF65-F5344CB8AC3E}">
        <p14:creationId xmlns:p14="http://schemas.microsoft.com/office/powerpoint/2010/main" val="3357796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790AC5-33B1-8C62-D670-1E80D7FE49C9}"/>
              </a:ext>
            </a:extLst>
          </p:cNvPr>
          <p:cNvSpPr>
            <a:spLocks noGrp="1"/>
          </p:cNvSpPr>
          <p:nvPr>
            <p:ph type="body" idx="1"/>
          </p:nvPr>
        </p:nvSpPr>
        <p:spPr/>
        <p:txBody>
          <a:bodyPr/>
          <a:lstStyle/>
          <a:p>
            <a:r>
              <a:rPr lang="en-US" dirty="0"/>
              <a:t>Helium</a:t>
            </a:r>
          </a:p>
        </p:txBody>
      </p:sp>
      <p:sp>
        <p:nvSpPr>
          <p:cNvPr id="3" name="Content Placeholder 2">
            <a:extLst>
              <a:ext uri="{FF2B5EF4-FFF2-40B4-BE49-F238E27FC236}">
                <a16:creationId xmlns:a16="http://schemas.microsoft.com/office/drawing/2014/main" id="{B46A8668-DED8-12C2-4142-2FFB2827EF25}"/>
              </a:ext>
            </a:extLst>
          </p:cNvPr>
          <p:cNvSpPr>
            <a:spLocks noGrp="1"/>
          </p:cNvSpPr>
          <p:nvPr>
            <p:ph sz="half" idx="2"/>
          </p:nvPr>
        </p:nvSpPr>
        <p:spPr/>
        <p:txBody>
          <a:bodyPr/>
          <a:lstStyle/>
          <a:p>
            <a:r>
              <a:rPr lang="en-US" dirty="0">
                <a:solidFill>
                  <a:srgbClr val="00B0F0"/>
                </a:solidFill>
              </a:rPr>
              <a:t>(+) Inert</a:t>
            </a:r>
          </a:p>
          <a:p>
            <a:r>
              <a:rPr lang="en-US" dirty="0">
                <a:solidFill>
                  <a:srgbClr val="FF0000"/>
                </a:solidFill>
              </a:rPr>
              <a:t>(-) Low thermal conductivity</a:t>
            </a:r>
          </a:p>
          <a:p>
            <a:r>
              <a:rPr lang="en-US" dirty="0">
                <a:solidFill>
                  <a:srgbClr val="00B0F0"/>
                </a:solidFill>
              </a:rPr>
              <a:t>(+) High specific heat capacity</a:t>
            </a:r>
          </a:p>
          <a:p>
            <a:r>
              <a:rPr lang="en-US" dirty="0">
                <a:solidFill>
                  <a:srgbClr val="FF0000"/>
                </a:solidFill>
              </a:rPr>
              <a:t>(-) High pressure system</a:t>
            </a:r>
          </a:p>
          <a:p>
            <a:r>
              <a:rPr lang="en-US" dirty="0">
                <a:solidFill>
                  <a:srgbClr val="FF0000"/>
                </a:solidFill>
              </a:rPr>
              <a:t>(-) Bad neutron shield</a:t>
            </a:r>
          </a:p>
          <a:p>
            <a:endParaRPr lang="en-US" dirty="0"/>
          </a:p>
        </p:txBody>
      </p:sp>
      <p:sp>
        <p:nvSpPr>
          <p:cNvPr id="4" name="Text Placeholder 3">
            <a:extLst>
              <a:ext uri="{FF2B5EF4-FFF2-40B4-BE49-F238E27FC236}">
                <a16:creationId xmlns:a16="http://schemas.microsoft.com/office/drawing/2014/main" id="{61F9207D-B557-2C4A-ECE7-1A2C31D7B845}"/>
              </a:ext>
            </a:extLst>
          </p:cNvPr>
          <p:cNvSpPr>
            <a:spLocks noGrp="1"/>
          </p:cNvSpPr>
          <p:nvPr>
            <p:ph type="body" sz="quarter" idx="3"/>
          </p:nvPr>
        </p:nvSpPr>
        <p:spPr/>
        <p:txBody>
          <a:bodyPr/>
          <a:lstStyle/>
          <a:p>
            <a:r>
              <a:rPr lang="en-US" dirty="0"/>
              <a:t>Water</a:t>
            </a:r>
          </a:p>
        </p:txBody>
      </p:sp>
      <p:sp>
        <p:nvSpPr>
          <p:cNvPr id="5" name="Content Placeholder 4">
            <a:extLst>
              <a:ext uri="{FF2B5EF4-FFF2-40B4-BE49-F238E27FC236}">
                <a16:creationId xmlns:a16="http://schemas.microsoft.com/office/drawing/2014/main" id="{1DDC1EA5-BBEB-C652-A631-6ED3B6148FB9}"/>
              </a:ext>
            </a:extLst>
          </p:cNvPr>
          <p:cNvSpPr>
            <a:spLocks noGrp="1"/>
          </p:cNvSpPr>
          <p:nvPr>
            <p:ph sz="quarter" idx="4"/>
          </p:nvPr>
        </p:nvSpPr>
        <p:spPr/>
        <p:txBody>
          <a:bodyPr/>
          <a:lstStyle/>
          <a:p>
            <a:r>
              <a:rPr lang="en-US" dirty="0">
                <a:solidFill>
                  <a:srgbClr val="FF0000"/>
                </a:solidFill>
              </a:rPr>
              <a:t>(-) Steam reactions bad </a:t>
            </a:r>
          </a:p>
          <a:p>
            <a:r>
              <a:rPr lang="en-US" dirty="0">
                <a:solidFill>
                  <a:srgbClr val="FF0000"/>
                </a:solidFill>
              </a:rPr>
              <a:t>(-) Tritiated water bad</a:t>
            </a:r>
          </a:p>
          <a:p>
            <a:r>
              <a:rPr lang="en-US" dirty="0">
                <a:solidFill>
                  <a:srgbClr val="FF0000"/>
                </a:solidFill>
              </a:rPr>
              <a:t>(-) High pressure system</a:t>
            </a:r>
          </a:p>
          <a:p>
            <a:r>
              <a:rPr lang="en-US" dirty="0">
                <a:solidFill>
                  <a:srgbClr val="00B0F0"/>
                </a:solidFill>
              </a:rPr>
              <a:t>(+) High specific heat capacity</a:t>
            </a:r>
          </a:p>
          <a:p>
            <a:r>
              <a:rPr lang="en-US" dirty="0">
                <a:solidFill>
                  <a:srgbClr val="00B0F0"/>
                </a:solidFill>
              </a:rPr>
              <a:t>(+) Well-known pumping systems</a:t>
            </a:r>
          </a:p>
          <a:p>
            <a:r>
              <a:rPr lang="en-US" dirty="0">
                <a:solidFill>
                  <a:srgbClr val="00B0F0"/>
                </a:solidFill>
              </a:rPr>
              <a:t>(+) Neutron shield</a:t>
            </a:r>
          </a:p>
          <a:p>
            <a:endParaRPr lang="en-US" dirty="0"/>
          </a:p>
        </p:txBody>
      </p:sp>
      <p:sp>
        <p:nvSpPr>
          <p:cNvPr id="6" name="Text Placeholder 5">
            <a:extLst>
              <a:ext uri="{FF2B5EF4-FFF2-40B4-BE49-F238E27FC236}">
                <a16:creationId xmlns:a16="http://schemas.microsoft.com/office/drawing/2014/main" id="{D80F0459-57CF-78DF-473F-12D808A6021E}"/>
              </a:ext>
            </a:extLst>
          </p:cNvPr>
          <p:cNvSpPr>
            <a:spLocks noGrp="1"/>
          </p:cNvSpPr>
          <p:nvPr>
            <p:ph type="body" sz="quarter" idx="10"/>
          </p:nvPr>
        </p:nvSpPr>
        <p:spPr/>
        <p:txBody>
          <a:bodyPr/>
          <a:lstStyle/>
          <a:p>
            <a:r>
              <a:rPr lang="en-US" dirty="0"/>
              <a:t>Liquid Metal</a:t>
            </a:r>
          </a:p>
        </p:txBody>
      </p:sp>
      <p:sp>
        <p:nvSpPr>
          <p:cNvPr id="7" name="Content Placeholder 6">
            <a:extLst>
              <a:ext uri="{FF2B5EF4-FFF2-40B4-BE49-F238E27FC236}">
                <a16:creationId xmlns:a16="http://schemas.microsoft.com/office/drawing/2014/main" id="{DFA64775-12FF-8344-7588-38D4FFA9E6FB}"/>
              </a:ext>
            </a:extLst>
          </p:cNvPr>
          <p:cNvSpPr>
            <a:spLocks noGrp="1"/>
          </p:cNvSpPr>
          <p:nvPr>
            <p:ph sz="quarter" idx="11"/>
          </p:nvPr>
        </p:nvSpPr>
        <p:spPr/>
        <p:txBody>
          <a:bodyPr/>
          <a:lstStyle/>
          <a:p>
            <a:r>
              <a:rPr lang="en-US" sz="1600" dirty="0"/>
              <a:t>(-) MHD pressure drop</a:t>
            </a:r>
          </a:p>
          <a:p>
            <a:r>
              <a:rPr lang="en-US" sz="1600" dirty="0">
                <a:solidFill>
                  <a:srgbClr val="00B0F0"/>
                </a:solidFill>
              </a:rPr>
              <a:t>(+) High thermal conductivity</a:t>
            </a:r>
          </a:p>
          <a:p>
            <a:r>
              <a:rPr lang="en-US" sz="1600" dirty="0">
                <a:solidFill>
                  <a:srgbClr val="FF0000"/>
                </a:solidFill>
              </a:rPr>
              <a:t>(-) Corrosive</a:t>
            </a:r>
          </a:p>
          <a:p>
            <a:r>
              <a:rPr lang="en-US" sz="1600" dirty="0">
                <a:solidFill>
                  <a:srgbClr val="00B0F0"/>
                </a:solidFill>
              </a:rPr>
              <a:t>(+) Reasonable melt temperature</a:t>
            </a:r>
          </a:p>
          <a:p>
            <a:r>
              <a:rPr lang="en-US" sz="1600" dirty="0"/>
              <a:t>Reactivity</a:t>
            </a:r>
          </a:p>
          <a:p>
            <a:pPr lvl="1"/>
            <a:r>
              <a:rPr lang="en-US" sz="1400" dirty="0">
                <a:solidFill>
                  <a:srgbClr val="FF0000"/>
                </a:solidFill>
              </a:rPr>
              <a:t>(-) Lithium highly reactive with water and air</a:t>
            </a:r>
          </a:p>
          <a:p>
            <a:pPr lvl="1"/>
            <a:r>
              <a:rPr lang="en-US" sz="1400" dirty="0">
                <a:solidFill>
                  <a:srgbClr val="00B0F0"/>
                </a:solidFill>
              </a:rPr>
              <a:t>(+) </a:t>
            </a:r>
            <a:r>
              <a:rPr lang="en-US" sz="1400" dirty="0" err="1">
                <a:solidFill>
                  <a:srgbClr val="00B0F0"/>
                </a:solidFill>
              </a:rPr>
              <a:t>PbLi</a:t>
            </a:r>
            <a:r>
              <a:rPr lang="en-US" sz="1400" dirty="0">
                <a:solidFill>
                  <a:srgbClr val="00B0F0"/>
                </a:solidFill>
              </a:rPr>
              <a:t> Less reactive</a:t>
            </a:r>
          </a:p>
          <a:p>
            <a:r>
              <a:rPr lang="en-US" sz="1600" dirty="0"/>
              <a:t>Specific Heat Capacity</a:t>
            </a:r>
          </a:p>
          <a:p>
            <a:pPr lvl="1"/>
            <a:r>
              <a:rPr lang="en-US" sz="1400" dirty="0">
                <a:solidFill>
                  <a:srgbClr val="FF0000"/>
                </a:solidFill>
              </a:rPr>
              <a:t>(-) Low specific heat capacity (</a:t>
            </a:r>
            <a:r>
              <a:rPr lang="en-US" sz="1400" dirty="0" err="1">
                <a:solidFill>
                  <a:srgbClr val="FF0000"/>
                </a:solidFill>
              </a:rPr>
              <a:t>PbLi</a:t>
            </a:r>
            <a:r>
              <a:rPr lang="en-US" sz="1400" dirty="0">
                <a:solidFill>
                  <a:srgbClr val="FF0000"/>
                </a:solidFill>
              </a:rPr>
              <a:t>) </a:t>
            </a:r>
          </a:p>
          <a:p>
            <a:pPr lvl="1"/>
            <a:r>
              <a:rPr lang="en-US" sz="1400" dirty="0">
                <a:solidFill>
                  <a:srgbClr val="00B0F0"/>
                </a:solidFill>
              </a:rPr>
              <a:t>(+) High specific heat capacity (Li)</a:t>
            </a:r>
          </a:p>
          <a:p>
            <a:r>
              <a:rPr lang="en-US" sz="1600" dirty="0">
                <a:solidFill>
                  <a:srgbClr val="00B0F0"/>
                </a:solidFill>
              </a:rPr>
              <a:t>(+) Breeding Material</a:t>
            </a:r>
          </a:p>
          <a:p>
            <a:pPr marL="0" indent="0">
              <a:buNone/>
            </a:pPr>
            <a:endParaRPr lang="en-US" dirty="0"/>
          </a:p>
        </p:txBody>
      </p:sp>
      <p:sp>
        <p:nvSpPr>
          <p:cNvPr id="8" name="Title 7">
            <a:extLst>
              <a:ext uri="{FF2B5EF4-FFF2-40B4-BE49-F238E27FC236}">
                <a16:creationId xmlns:a16="http://schemas.microsoft.com/office/drawing/2014/main" id="{33D85F4E-E2AF-FDEF-DD6F-579A5883CC91}"/>
              </a:ext>
            </a:extLst>
          </p:cNvPr>
          <p:cNvSpPr>
            <a:spLocks noGrp="1"/>
          </p:cNvSpPr>
          <p:nvPr>
            <p:ph type="title"/>
          </p:nvPr>
        </p:nvSpPr>
        <p:spPr>
          <a:xfrm>
            <a:off x="1773669" y="365857"/>
            <a:ext cx="10418330" cy="424732"/>
          </a:xfrm>
        </p:spPr>
        <p:txBody>
          <a:bodyPr/>
          <a:lstStyle/>
          <a:p>
            <a:r>
              <a:rPr lang="en-US" dirty="0"/>
              <a:t>Coolants and Their Challenges</a:t>
            </a:r>
          </a:p>
        </p:txBody>
      </p:sp>
      <p:sp>
        <p:nvSpPr>
          <p:cNvPr id="9" name="Text Placeholder 8">
            <a:extLst>
              <a:ext uri="{FF2B5EF4-FFF2-40B4-BE49-F238E27FC236}">
                <a16:creationId xmlns:a16="http://schemas.microsoft.com/office/drawing/2014/main" id="{98816855-B265-44E6-EC1D-CD49DDD0C524}"/>
              </a:ext>
            </a:extLst>
          </p:cNvPr>
          <p:cNvSpPr>
            <a:spLocks noGrp="1"/>
          </p:cNvSpPr>
          <p:nvPr>
            <p:ph type="body" sz="quarter" idx="12"/>
          </p:nvPr>
        </p:nvSpPr>
        <p:spPr/>
        <p:txBody>
          <a:bodyPr/>
          <a:lstStyle/>
          <a:p>
            <a:r>
              <a:rPr lang="en-US" dirty="0"/>
              <a:t>Molten Salt</a:t>
            </a:r>
          </a:p>
        </p:txBody>
      </p:sp>
      <p:sp>
        <p:nvSpPr>
          <p:cNvPr id="10" name="Content Placeholder 9">
            <a:extLst>
              <a:ext uri="{FF2B5EF4-FFF2-40B4-BE49-F238E27FC236}">
                <a16:creationId xmlns:a16="http://schemas.microsoft.com/office/drawing/2014/main" id="{86F98745-1F9A-DE1D-ECAD-A5DD30B5CA9E}"/>
              </a:ext>
            </a:extLst>
          </p:cNvPr>
          <p:cNvSpPr>
            <a:spLocks noGrp="1"/>
          </p:cNvSpPr>
          <p:nvPr>
            <p:ph sz="quarter" idx="13"/>
          </p:nvPr>
        </p:nvSpPr>
        <p:spPr/>
        <p:txBody>
          <a:bodyPr/>
          <a:lstStyle/>
          <a:p>
            <a:r>
              <a:rPr lang="en-US" dirty="0">
                <a:solidFill>
                  <a:srgbClr val="FF0000"/>
                </a:solidFill>
              </a:rPr>
              <a:t>(-) High viscous pressure drop</a:t>
            </a:r>
          </a:p>
          <a:p>
            <a:r>
              <a:rPr lang="en-US" dirty="0">
                <a:solidFill>
                  <a:srgbClr val="FF0000"/>
                </a:solidFill>
              </a:rPr>
              <a:t>(-) Somewhat poor thermal conductivity</a:t>
            </a:r>
          </a:p>
          <a:p>
            <a:r>
              <a:rPr lang="en-US" dirty="0">
                <a:solidFill>
                  <a:srgbClr val="FF0000"/>
                </a:solidFill>
              </a:rPr>
              <a:t>(-) Highly Corrosive</a:t>
            </a:r>
          </a:p>
          <a:p>
            <a:r>
              <a:rPr lang="en-US" dirty="0">
                <a:solidFill>
                  <a:srgbClr val="FF0000"/>
                </a:solidFill>
              </a:rPr>
              <a:t>(-) High melt temperature</a:t>
            </a:r>
          </a:p>
          <a:p>
            <a:r>
              <a:rPr lang="en-US" dirty="0">
                <a:solidFill>
                  <a:srgbClr val="00B0F0"/>
                </a:solidFill>
              </a:rPr>
              <a:t>(+) High specific heat capacity</a:t>
            </a:r>
          </a:p>
          <a:p>
            <a:r>
              <a:rPr lang="en-US" dirty="0">
                <a:solidFill>
                  <a:srgbClr val="00B0F0"/>
                </a:solidFill>
              </a:rPr>
              <a:t>(+) Breeding material</a:t>
            </a:r>
          </a:p>
          <a:p>
            <a:r>
              <a:rPr lang="en-US" dirty="0">
                <a:solidFill>
                  <a:srgbClr val="00B0F0"/>
                </a:solidFill>
              </a:rPr>
              <a:t>(+) Neutron shield</a:t>
            </a:r>
          </a:p>
        </p:txBody>
      </p:sp>
    </p:spTree>
    <p:extLst>
      <p:ext uri="{BB962C8B-B14F-4D97-AF65-F5344CB8AC3E}">
        <p14:creationId xmlns:p14="http://schemas.microsoft.com/office/powerpoint/2010/main" val="2648623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503A9-FAC1-0912-5964-D906193BB1ED}"/>
              </a:ext>
            </a:extLst>
          </p:cNvPr>
          <p:cNvSpPr>
            <a:spLocks noGrp="1"/>
          </p:cNvSpPr>
          <p:nvPr>
            <p:ph type="title"/>
          </p:nvPr>
        </p:nvSpPr>
        <p:spPr/>
        <p:txBody>
          <a:bodyPr/>
          <a:lstStyle/>
          <a:p>
            <a:r>
              <a:rPr lang="en-US" dirty="0"/>
              <a:t>Conclusion</a:t>
            </a:r>
          </a:p>
        </p:txBody>
      </p:sp>
      <p:sp>
        <p:nvSpPr>
          <p:cNvPr id="6" name="Text Placeholder 5">
            <a:extLst>
              <a:ext uri="{FF2B5EF4-FFF2-40B4-BE49-F238E27FC236}">
                <a16:creationId xmlns:a16="http://schemas.microsoft.com/office/drawing/2014/main" id="{F4FE401C-4DE9-6771-6501-DD3CC80F5244}"/>
              </a:ext>
            </a:extLst>
          </p:cNvPr>
          <p:cNvSpPr>
            <a:spLocks noGrp="1"/>
          </p:cNvSpPr>
          <p:nvPr>
            <p:ph type="body" idx="1"/>
          </p:nvPr>
        </p:nvSpPr>
        <p:spPr/>
        <p:txBody>
          <a:bodyPr anchor="ctr" anchorCtr="0"/>
          <a:lstStyle/>
          <a:p>
            <a:pPr algn="ctr"/>
            <a:r>
              <a:rPr lang="en-US" b="1" dirty="0">
                <a:latin typeface="+mn-lt"/>
              </a:rPr>
              <a:t>How can we use those neutrons?</a:t>
            </a:r>
          </a:p>
        </p:txBody>
      </p:sp>
      <p:sp>
        <p:nvSpPr>
          <p:cNvPr id="7" name="Content Placeholder 6">
            <a:extLst>
              <a:ext uri="{FF2B5EF4-FFF2-40B4-BE49-F238E27FC236}">
                <a16:creationId xmlns:a16="http://schemas.microsoft.com/office/drawing/2014/main" id="{CEA6C844-9408-1756-4FEC-41139EFF9352}"/>
              </a:ext>
            </a:extLst>
          </p:cNvPr>
          <p:cNvSpPr>
            <a:spLocks noGrp="1"/>
          </p:cNvSpPr>
          <p:nvPr>
            <p:ph sz="half" idx="2"/>
          </p:nvPr>
        </p:nvSpPr>
        <p:spPr/>
        <p:txBody>
          <a:bodyPr/>
          <a:lstStyle/>
          <a:p>
            <a:r>
              <a:rPr lang="en-US" dirty="0"/>
              <a:t>Breeding tritium from lithium</a:t>
            </a:r>
          </a:p>
          <a:p>
            <a:pPr lvl="1"/>
            <a:r>
              <a:rPr lang="en-US" dirty="0"/>
              <a:t>solid ceramic </a:t>
            </a:r>
          </a:p>
          <a:p>
            <a:pPr lvl="1"/>
            <a:r>
              <a:rPr lang="en-US" dirty="0"/>
              <a:t>liquid metal </a:t>
            </a:r>
          </a:p>
          <a:p>
            <a:pPr lvl="1"/>
            <a:r>
              <a:rPr lang="en-US" dirty="0"/>
              <a:t>molten salt</a:t>
            </a:r>
          </a:p>
          <a:p>
            <a:r>
              <a:rPr lang="en-US" dirty="0"/>
              <a:t>Make more neutrons with neutron multipliers</a:t>
            </a:r>
          </a:p>
          <a:p>
            <a:pPr lvl="1"/>
            <a:r>
              <a:rPr lang="en-US" dirty="0"/>
              <a:t>Pb</a:t>
            </a:r>
          </a:p>
          <a:p>
            <a:pPr lvl="1"/>
            <a:r>
              <a:rPr lang="en-US" dirty="0"/>
              <a:t>Be/Beryllides</a:t>
            </a:r>
          </a:p>
          <a:p>
            <a:r>
              <a:rPr lang="en-US" dirty="0"/>
              <a:t>Heating for power conversion</a:t>
            </a:r>
          </a:p>
        </p:txBody>
      </p:sp>
      <p:sp>
        <p:nvSpPr>
          <p:cNvPr id="8" name="Text Placeholder 7">
            <a:extLst>
              <a:ext uri="{FF2B5EF4-FFF2-40B4-BE49-F238E27FC236}">
                <a16:creationId xmlns:a16="http://schemas.microsoft.com/office/drawing/2014/main" id="{28E7DBA3-5C78-A666-F197-75CF654FF2B2}"/>
              </a:ext>
            </a:extLst>
          </p:cNvPr>
          <p:cNvSpPr>
            <a:spLocks noGrp="1"/>
          </p:cNvSpPr>
          <p:nvPr>
            <p:ph type="body" sz="quarter" idx="3"/>
          </p:nvPr>
        </p:nvSpPr>
        <p:spPr/>
        <p:txBody>
          <a:bodyPr anchor="ctr" anchorCtr="0"/>
          <a:lstStyle/>
          <a:p>
            <a:pPr algn="ctr"/>
            <a:r>
              <a:rPr lang="en-US" b="1" dirty="0">
                <a:latin typeface="+mn-lt"/>
              </a:rPr>
              <a:t>What challenges do those neutrons present?</a:t>
            </a:r>
          </a:p>
        </p:txBody>
      </p:sp>
      <p:sp>
        <p:nvSpPr>
          <p:cNvPr id="9" name="Content Placeholder 8">
            <a:extLst>
              <a:ext uri="{FF2B5EF4-FFF2-40B4-BE49-F238E27FC236}">
                <a16:creationId xmlns:a16="http://schemas.microsoft.com/office/drawing/2014/main" id="{399A9105-0F87-0126-DE86-2170A9BAB5D6}"/>
              </a:ext>
            </a:extLst>
          </p:cNvPr>
          <p:cNvSpPr>
            <a:spLocks noGrp="1"/>
          </p:cNvSpPr>
          <p:nvPr>
            <p:ph sz="quarter" idx="4"/>
          </p:nvPr>
        </p:nvSpPr>
        <p:spPr/>
        <p:txBody>
          <a:bodyPr/>
          <a:lstStyle/>
          <a:p>
            <a:r>
              <a:rPr lang="en-US" dirty="0"/>
              <a:t>Material activation and decay heat</a:t>
            </a:r>
          </a:p>
          <a:p>
            <a:pPr lvl="1"/>
            <a:r>
              <a:rPr lang="en-US" dirty="0"/>
              <a:t>Requires careful material selection</a:t>
            </a:r>
          </a:p>
          <a:p>
            <a:r>
              <a:rPr lang="en-US" dirty="0"/>
              <a:t>Damage to solid structures</a:t>
            </a:r>
          </a:p>
          <a:p>
            <a:pPr lvl="1"/>
            <a:r>
              <a:rPr lang="en-US" dirty="0"/>
              <a:t>need to shield sensitive components</a:t>
            </a:r>
          </a:p>
          <a:p>
            <a:r>
              <a:rPr lang="en-US" dirty="0"/>
              <a:t>Large heat load</a:t>
            </a:r>
          </a:p>
          <a:p>
            <a:pPr lvl="1"/>
            <a:r>
              <a:rPr lang="en-US" dirty="0"/>
              <a:t>Careful selection of Breeding/Multiplier/Coolant material combinations</a:t>
            </a:r>
          </a:p>
        </p:txBody>
      </p:sp>
    </p:spTree>
    <p:extLst>
      <p:ext uri="{BB962C8B-B14F-4D97-AF65-F5344CB8AC3E}">
        <p14:creationId xmlns:p14="http://schemas.microsoft.com/office/powerpoint/2010/main" val="1774759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E9B20-AEBF-5080-BDCC-D550815439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DBA3FF-977A-53C8-9D48-401150A1C971}"/>
              </a:ext>
            </a:extLst>
          </p:cNvPr>
          <p:cNvSpPr>
            <a:spLocks noGrp="1"/>
          </p:cNvSpPr>
          <p:nvPr>
            <p:ph idx="1"/>
          </p:nvPr>
        </p:nvSpPr>
        <p:spPr/>
        <p:txBody>
          <a:bodyPr/>
          <a:lstStyle/>
          <a:p>
            <a:pPr marL="0" indent="0" algn="ctr">
              <a:buNone/>
            </a:pPr>
            <a:r>
              <a:rPr lang="en-US" dirty="0"/>
              <a:t>Extra Slides</a:t>
            </a:r>
          </a:p>
        </p:txBody>
      </p:sp>
    </p:spTree>
    <p:extLst>
      <p:ext uri="{BB962C8B-B14F-4D97-AF65-F5344CB8AC3E}">
        <p14:creationId xmlns:p14="http://schemas.microsoft.com/office/powerpoint/2010/main" val="2199666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A1F6-2F12-BA47-856D-143DAA5A2949}"/>
              </a:ext>
            </a:extLst>
          </p:cNvPr>
          <p:cNvSpPr>
            <a:spLocks noGrp="1"/>
          </p:cNvSpPr>
          <p:nvPr>
            <p:ph type="title"/>
          </p:nvPr>
        </p:nvSpPr>
        <p:spPr/>
        <p:txBody>
          <a:bodyPr/>
          <a:lstStyle/>
          <a:p>
            <a:r>
              <a:rPr lang="en-US" dirty="0">
                <a:latin typeface="Century Gothic" panose="020B0502020202020204" pitchFamily="34" charset="0"/>
              </a:rPr>
              <a:t>The need for tritium breeding</a:t>
            </a:r>
          </a:p>
        </p:txBody>
      </p:sp>
      <p:pic>
        <p:nvPicPr>
          <p:cNvPr id="4098" name="Picture 2" descr="Fusion reactivities">
            <a:extLst>
              <a:ext uri="{FF2B5EF4-FFF2-40B4-BE49-F238E27FC236}">
                <a16:creationId xmlns:a16="http://schemas.microsoft.com/office/drawing/2014/main" id="{BB161E1F-0058-932B-D819-E6E71F6181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5469" y="1315407"/>
            <a:ext cx="4926749" cy="554259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F128D06-E0DA-184B-A02E-8035F4979BA3}"/>
              </a:ext>
            </a:extLst>
          </p:cNvPr>
          <p:cNvSpPr>
            <a:spLocks noGrp="1"/>
          </p:cNvSpPr>
          <p:nvPr>
            <p:ph idx="1"/>
          </p:nvPr>
        </p:nvSpPr>
        <p:spPr>
          <a:xfrm>
            <a:off x="5235466" y="2533006"/>
            <a:ext cx="6833781" cy="5174023"/>
          </a:xfrm>
        </p:spPr>
        <p:txBody>
          <a:bodyPr>
            <a:normAutofit/>
          </a:bodyPr>
          <a:lstStyle/>
          <a:p>
            <a:r>
              <a:rPr lang="en-US" sz="2000" dirty="0"/>
              <a:t>The D-T fusion reaction is most attainable</a:t>
            </a:r>
          </a:p>
          <a:p>
            <a:r>
              <a:rPr lang="en-US" sz="2000" dirty="0"/>
              <a:t>Tritium has a (relatively) short half-life</a:t>
            </a:r>
          </a:p>
          <a:p>
            <a:r>
              <a:rPr lang="en-US" sz="2000" dirty="0"/>
              <a:t>Small amounts produced by fission reactors </a:t>
            </a:r>
          </a:p>
          <a:p>
            <a:r>
              <a:rPr lang="en-US" sz="2000" dirty="0"/>
              <a:t>Need tritium supply, with a tritium breeding ratio (TBR) &gt; 1*</a:t>
            </a:r>
          </a:p>
        </p:txBody>
      </p:sp>
      <p:cxnSp>
        <p:nvCxnSpPr>
          <p:cNvPr id="5" name="Straight Connector 4">
            <a:extLst>
              <a:ext uri="{FF2B5EF4-FFF2-40B4-BE49-F238E27FC236}">
                <a16:creationId xmlns:a16="http://schemas.microsoft.com/office/drawing/2014/main" id="{946D907B-0EF7-C473-53F3-D1468A52AC50}"/>
              </a:ext>
            </a:extLst>
          </p:cNvPr>
          <p:cNvCxnSpPr>
            <a:cxnSpLocks/>
          </p:cNvCxnSpPr>
          <p:nvPr/>
        </p:nvCxnSpPr>
        <p:spPr>
          <a:xfrm>
            <a:off x="2350010" y="1712891"/>
            <a:ext cx="0" cy="4506160"/>
          </a:xfrm>
          <a:prstGeom prst="line">
            <a:avLst/>
          </a:prstGeom>
          <a:ln w="25400">
            <a:prstDash val="dash"/>
          </a:ln>
        </p:spPr>
        <p:style>
          <a:lnRef idx="2">
            <a:schemeClr val="accent4"/>
          </a:lnRef>
          <a:fillRef idx="0">
            <a:schemeClr val="accent4"/>
          </a:fillRef>
          <a:effectRef idx="1">
            <a:schemeClr val="accent4"/>
          </a:effectRef>
          <a:fontRef idx="minor">
            <a:schemeClr val="tx1"/>
          </a:fontRef>
        </p:style>
      </p:cxnSp>
      <p:sp>
        <p:nvSpPr>
          <p:cNvPr id="7" name="Down Arrow 6">
            <a:extLst>
              <a:ext uri="{FF2B5EF4-FFF2-40B4-BE49-F238E27FC236}">
                <a16:creationId xmlns:a16="http://schemas.microsoft.com/office/drawing/2014/main" id="{D2EC8502-D167-85AB-7E0D-93160F9BA976}"/>
              </a:ext>
            </a:extLst>
          </p:cNvPr>
          <p:cNvSpPr/>
          <p:nvPr/>
        </p:nvSpPr>
        <p:spPr>
          <a:xfrm>
            <a:off x="2276858" y="1524642"/>
            <a:ext cx="155448" cy="188249"/>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623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different colored lines&#10;&#10;Description automatically generated">
            <a:extLst>
              <a:ext uri="{FF2B5EF4-FFF2-40B4-BE49-F238E27FC236}">
                <a16:creationId xmlns:a16="http://schemas.microsoft.com/office/drawing/2014/main" id="{9DAEF291-C9C6-EC3C-9C5D-7681B15579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9898" y="1782325"/>
            <a:ext cx="6568521" cy="5075675"/>
          </a:xfrm>
          <a:prstGeom prst="rect">
            <a:avLst/>
          </a:prstGeom>
        </p:spPr>
      </p:pic>
      <p:sp>
        <p:nvSpPr>
          <p:cNvPr id="2" name="Title 1">
            <a:extLst>
              <a:ext uri="{FF2B5EF4-FFF2-40B4-BE49-F238E27FC236}">
                <a16:creationId xmlns:a16="http://schemas.microsoft.com/office/drawing/2014/main" id="{30F77748-9129-27B8-ED3A-DB45046734E1}"/>
              </a:ext>
            </a:extLst>
          </p:cNvPr>
          <p:cNvSpPr>
            <a:spLocks noGrp="1"/>
          </p:cNvSpPr>
          <p:nvPr>
            <p:ph type="title"/>
          </p:nvPr>
        </p:nvSpPr>
        <p:spPr/>
        <p:txBody>
          <a:bodyPr/>
          <a:lstStyle/>
          <a:p>
            <a:r>
              <a:rPr lang="en-US" dirty="0"/>
              <a:t>Decay heat dependence on blanket concept</a:t>
            </a:r>
          </a:p>
        </p:txBody>
      </p:sp>
      <p:sp>
        <p:nvSpPr>
          <p:cNvPr id="3" name="Content Placeholder 2">
            <a:extLst>
              <a:ext uri="{FF2B5EF4-FFF2-40B4-BE49-F238E27FC236}">
                <a16:creationId xmlns:a16="http://schemas.microsoft.com/office/drawing/2014/main" id="{867DD147-3377-5355-0303-076671D28918}"/>
              </a:ext>
            </a:extLst>
          </p:cNvPr>
          <p:cNvSpPr>
            <a:spLocks noGrp="1"/>
          </p:cNvSpPr>
          <p:nvPr>
            <p:ph idx="1"/>
          </p:nvPr>
        </p:nvSpPr>
        <p:spPr>
          <a:xfrm>
            <a:off x="448055" y="1121665"/>
            <a:ext cx="11430000" cy="955346"/>
          </a:xfrm>
        </p:spPr>
        <p:txBody>
          <a:bodyPr/>
          <a:lstStyle/>
          <a:p>
            <a:r>
              <a:rPr lang="en-US" dirty="0"/>
              <a:t>FNSF with </a:t>
            </a:r>
            <a:r>
              <a:rPr lang="en-US" dirty="0" err="1"/>
              <a:t>PbLi</a:t>
            </a:r>
            <a:r>
              <a:rPr lang="en-US" dirty="0"/>
              <a:t> replaced with other breeder/multiplier materials:</a:t>
            </a:r>
          </a:p>
          <a:p>
            <a:endParaRPr lang="en-US" dirty="0"/>
          </a:p>
        </p:txBody>
      </p:sp>
      <p:cxnSp>
        <p:nvCxnSpPr>
          <p:cNvPr id="8" name="Straight Arrow Connector 7">
            <a:extLst>
              <a:ext uri="{FF2B5EF4-FFF2-40B4-BE49-F238E27FC236}">
                <a16:creationId xmlns:a16="http://schemas.microsoft.com/office/drawing/2014/main" id="{8B2A475F-7EE0-CB23-8F03-B2240D5022AF}"/>
              </a:ext>
            </a:extLst>
          </p:cNvPr>
          <p:cNvCxnSpPr>
            <a:cxnSpLocks/>
          </p:cNvCxnSpPr>
          <p:nvPr/>
        </p:nvCxnSpPr>
        <p:spPr>
          <a:xfrm>
            <a:off x="2338091" y="2614178"/>
            <a:ext cx="0" cy="563451"/>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8F491A4-5B03-4AE9-4C6B-D7B7FC11D3F7}"/>
              </a:ext>
            </a:extLst>
          </p:cNvPr>
          <p:cNvSpPr txBox="1"/>
          <p:nvPr/>
        </p:nvSpPr>
        <p:spPr>
          <a:xfrm>
            <a:off x="2338091" y="2225223"/>
            <a:ext cx="1789272" cy="341632"/>
          </a:xfrm>
          <a:prstGeom prst="rect">
            <a:avLst/>
          </a:prstGeom>
          <a:noFill/>
        </p:spPr>
        <p:txBody>
          <a:bodyPr wrap="none" rtlCol="0">
            <a:spAutoFit/>
          </a:bodyPr>
          <a:lstStyle/>
          <a:p>
            <a:pPr algn="l">
              <a:lnSpc>
                <a:spcPct val="90000"/>
              </a:lnSpc>
            </a:pPr>
            <a:r>
              <a:rPr lang="en-US" dirty="0">
                <a:solidFill>
                  <a:srgbClr val="FF0000"/>
                </a:solidFill>
                <a:latin typeface="+mn-lt"/>
              </a:rPr>
              <a:t>7-18 MW at 1 s</a:t>
            </a:r>
          </a:p>
        </p:txBody>
      </p:sp>
      <p:sp>
        <p:nvSpPr>
          <p:cNvPr id="10" name="TextBox 9">
            <a:extLst>
              <a:ext uri="{FF2B5EF4-FFF2-40B4-BE49-F238E27FC236}">
                <a16:creationId xmlns:a16="http://schemas.microsoft.com/office/drawing/2014/main" id="{D74912DB-2E73-DA4B-2BB5-D40B8925B8AF}"/>
              </a:ext>
            </a:extLst>
          </p:cNvPr>
          <p:cNvSpPr txBox="1"/>
          <p:nvPr/>
        </p:nvSpPr>
        <p:spPr>
          <a:xfrm>
            <a:off x="2338091" y="2520885"/>
            <a:ext cx="2443637" cy="590931"/>
          </a:xfrm>
          <a:prstGeom prst="rect">
            <a:avLst/>
          </a:prstGeom>
          <a:noFill/>
        </p:spPr>
        <p:txBody>
          <a:bodyPr wrap="square" rtlCol="0">
            <a:spAutoFit/>
          </a:bodyPr>
          <a:lstStyle/>
          <a:p>
            <a:pPr algn="r">
              <a:lnSpc>
                <a:spcPct val="90000"/>
              </a:lnSpc>
            </a:pPr>
            <a:r>
              <a:rPr lang="en-US" dirty="0">
                <a:solidFill>
                  <a:srgbClr val="FF0000"/>
                </a:solidFill>
                <a:latin typeface="+mn-lt"/>
              </a:rPr>
              <a:t>Dominated by </a:t>
            </a:r>
            <a:r>
              <a:rPr lang="en-US" baseline="30000" dirty="0">
                <a:solidFill>
                  <a:srgbClr val="FF0000"/>
                </a:solidFill>
                <a:latin typeface="+mn-lt"/>
              </a:rPr>
              <a:t>16</a:t>
            </a:r>
            <a:r>
              <a:rPr lang="en-US" dirty="0">
                <a:solidFill>
                  <a:srgbClr val="FF0000"/>
                </a:solidFill>
                <a:latin typeface="+mn-lt"/>
              </a:rPr>
              <a:t>N in </a:t>
            </a:r>
            <a:r>
              <a:rPr lang="en-US" dirty="0" err="1">
                <a:solidFill>
                  <a:srgbClr val="FF0000"/>
                </a:solidFill>
                <a:latin typeface="+mn-lt"/>
              </a:rPr>
              <a:t>FLiBe</a:t>
            </a:r>
            <a:endParaRPr lang="en-US" dirty="0">
              <a:solidFill>
                <a:srgbClr val="FF0000"/>
              </a:solidFill>
              <a:latin typeface="+mn-lt"/>
            </a:endParaRPr>
          </a:p>
        </p:txBody>
      </p:sp>
      <p:cxnSp>
        <p:nvCxnSpPr>
          <p:cNvPr id="11" name="Straight Arrow Connector 10">
            <a:extLst>
              <a:ext uri="{FF2B5EF4-FFF2-40B4-BE49-F238E27FC236}">
                <a16:creationId xmlns:a16="http://schemas.microsoft.com/office/drawing/2014/main" id="{E9B12D50-5675-EF5D-9441-750904B08B01}"/>
              </a:ext>
            </a:extLst>
          </p:cNvPr>
          <p:cNvCxnSpPr>
            <a:cxnSpLocks/>
          </p:cNvCxnSpPr>
          <p:nvPr/>
        </p:nvCxnSpPr>
        <p:spPr>
          <a:xfrm>
            <a:off x="7086196" y="5084446"/>
            <a:ext cx="471715" cy="0"/>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7B1407F-8E61-4543-2A2D-BB6A00663C26}"/>
              </a:ext>
            </a:extLst>
          </p:cNvPr>
          <p:cNvSpPr txBox="1"/>
          <p:nvPr/>
        </p:nvSpPr>
        <p:spPr>
          <a:xfrm>
            <a:off x="7658275" y="4917681"/>
            <a:ext cx="3497943" cy="590931"/>
          </a:xfrm>
          <a:prstGeom prst="rect">
            <a:avLst/>
          </a:prstGeom>
          <a:solidFill>
            <a:schemeClr val="bg1"/>
          </a:solidFill>
        </p:spPr>
        <p:txBody>
          <a:bodyPr wrap="square" rtlCol="0">
            <a:spAutoFit/>
          </a:bodyPr>
          <a:lstStyle/>
          <a:p>
            <a:pPr algn="l">
              <a:lnSpc>
                <a:spcPct val="90000"/>
              </a:lnSpc>
            </a:pPr>
            <a:r>
              <a:rPr lang="en-US" baseline="30000" dirty="0">
                <a:solidFill>
                  <a:srgbClr val="FF0000"/>
                </a:solidFill>
                <a:latin typeface="+mn-lt"/>
              </a:rPr>
              <a:t>46</a:t>
            </a:r>
            <a:r>
              <a:rPr lang="en-US" dirty="0">
                <a:solidFill>
                  <a:srgbClr val="FF0000"/>
                </a:solidFill>
                <a:latin typeface="+mn-lt"/>
              </a:rPr>
              <a:t>Sc (from </a:t>
            </a:r>
            <a:r>
              <a:rPr lang="en-US" dirty="0" err="1">
                <a:solidFill>
                  <a:srgbClr val="FF0000"/>
                </a:solidFill>
                <a:latin typeface="+mn-lt"/>
              </a:rPr>
              <a:t>Ti</a:t>
            </a:r>
            <a:r>
              <a:rPr lang="en-US" dirty="0">
                <a:solidFill>
                  <a:srgbClr val="FF0000"/>
                </a:solidFill>
                <a:latin typeface="+mn-lt"/>
              </a:rPr>
              <a:t> in multiplier) adds significantly in solid breeders </a:t>
            </a:r>
          </a:p>
        </p:txBody>
      </p:sp>
      <p:cxnSp>
        <p:nvCxnSpPr>
          <p:cNvPr id="14" name="Straight Arrow Connector 13">
            <a:extLst>
              <a:ext uri="{FF2B5EF4-FFF2-40B4-BE49-F238E27FC236}">
                <a16:creationId xmlns:a16="http://schemas.microsoft.com/office/drawing/2014/main" id="{19D7E0C3-5B6A-51BE-C6FA-05C07BC9B101}"/>
              </a:ext>
            </a:extLst>
          </p:cNvPr>
          <p:cNvCxnSpPr>
            <a:cxnSpLocks/>
          </p:cNvCxnSpPr>
          <p:nvPr/>
        </p:nvCxnSpPr>
        <p:spPr>
          <a:xfrm flipV="1">
            <a:off x="7086196" y="4470220"/>
            <a:ext cx="645886" cy="355294"/>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309E953-1DEA-3FA9-8E81-BB1FA9DDE3C2}"/>
              </a:ext>
            </a:extLst>
          </p:cNvPr>
          <p:cNvSpPr txBox="1"/>
          <p:nvPr/>
        </p:nvSpPr>
        <p:spPr>
          <a:xfrm>
            <a:off x="7869968" y="4146622"/>
            <a:ext cx="3497943" cy="590931"/>
          </a:xfrm>
          <a:prstGeom prst="rect">
            <a:avLst/>
          </a:prstGeom>
          <a:solidFill>
            <a:schemeClr val="bg1"/>
          </a:solidFill>
        </p:spPr>
        <p:txBody>
          <a:bodyPr wrap="square" rtlCol="0">
            <a:spAutoFit/>
          </a:bodyPr>
          <a:lstStyle/>
          <a:p>
            <a:pPr algn="l">
              <a:lnSpc>
                <a:spcPct val="90000"/>
              </a:lnSpc>
            </a:pPr>
            <a:r>
              <a:rPr lang="en-US" baseline="30000" dirty="0">
                <a:solidFill>
                  <a:srgbClr val="FF0000"/>
                </a:solidFill>
                <a:latin typeface="+mn-lt"/>
              </a:rPr>
              <a:t>95</a:t>
            </a:r>
            <a:r>
              <a:rPr lang="en-US" dirty="0">
                <a:solidFill>
                  <a:srgbClr val="FF0000"/>
                </a:solidFill>
                <a:latin typeface="+mn-lt"/>
              </a:rPr>
              <a:t>Zr, </a:t>
            </a:r>
            <a:r>
              <a:rPr lang="en-US" baseline="30000" dirty="0">
                <a:solidFill>
                  <a:srgbClr val="FF0000"/>
                </a:solidFill>
                <a:latin typeface="+mn-lt"/>
              </a:rPr>
              <a:t>95</a:t>
            </a:r>
            <a:r>
              <a:rPr lang="en-US" dirty="0">
                <a:solidFill>
                  <a:srgbClr val="FF0000"/>
                </a:solidFill>
                <a:latin typeface="+mn-lt"/>
              </a:rPr>
              <a:t>Nb add significantly in Li</a:t>
            </a:r>
            <a:r>
              <a:rPr lang="en-US" baseline="-25000" dirty="0">
                <a:solidFill>
                  <a:srgbClr val="FF0000"/>
                </a:solidFill>
                <a:latin typeface="+mn-lt"/>
              </a:rPr>
              <a:t>2</a:t>
            </a:r>
            <a:r>
              <a:rPr lang="en-US" dirty="0">
                <a:solidFill>
                  <a:srgbClr val="FF0000"/>
                </a:solidFill>
                <a:latin typeface="+mn-lt"/>
              </a:rPr>
              <a:t>ZrO</a:t>
            </a:r>
            <a:r>
              <a:rPr lang="en-US" baseline="-25000" dirty="0">
                <a:solidFill>
                  <a:srgbClr val="FF0000"/>
                </a:solidFill>
                <a:latin typeface="+mn-lt"/>
              </a:rPr>
              <a:t>3 </a:t>
            </a:r>
            <a:r>
              <a:rPr lang="en-US" dirty="0">
                <a:solidFill>
                  <a:srgbClr val="FF0000"/>
                </a:solidFill>
                <a:latin typeface="+mn-lt"/>
              </a:rPr>
              <a:t>breeder</a:t>
            </a:r>
          </a:p>
        </p:txBody>
      </p:sp>
      <p:sp>
        <p:nvSpPr>
          <p:cNvPr id="4" name="TextBox 3">
            <a:extLst>
              <a:ext uri="{FF2B5EF4-FFF2-40B4-BE49-F238E27FC236}">
                <a16:creationId xmlns:a16="http://schemas.microsoft.com/office/drawing/2014/main" id="{F0D8AE4C-BEB6-93CA-0A35-E17BDEB0FBA5}"/>
              </a:ext>
            </a:extLst>
          </p:cNvPr>
          <p:cNvSpPr txBox="1"/>
          <p:nvPr/>
        </p:nvSpPr>
        <p:spPr>
          <a:xfrm>
            <a:off x="8296601" y="1934787"/>
            <a:ext cx="3744685" cy="1338828"/>
          </a:xfrm>
          <a:prstGeom prst="rect">
            <a:avLst/>
          </a:prstGeom>
          <a:noFill/>
        </p:spPr>
        <p:txBody>
          <a:bodyPr wrap="square" rtlCol="0">
            <a:spAutoFit/>
          </a:bodyPr>
          <a:lstStyle/>
          <a:p>
            <a:pPr algn="l">
              <a:lnSpc>
                <a:spcPct val="90000"/>
              </a:lnSpc>
            </a:pPr>
            <a:r>
              <a:rPr lang="en-US" dirty="0">
                <a:solidFill>
                  <a:srgbClr val="FF0000"/>
                </a:solidFill>
                <a:latin typeface="+mn-lt"/>
              </a:rPr>
              <a:t>Blankets with high beryllium content lead to increased activation of FW and Divertor tungsten through multiplication, moderation of the neutron flux </a:t>
            </a:r>
          </a:p>
        </p:txBody>
      </p:sp>
    </p:spTree>
    <p:extLst>
      <p:ext uri="{BB962C8B-B14F-4D97-AF65-F5344CB8AC3E}">
        <p14:creationId xmlns:p14="http://schemas.microsoft.com/office/powerpoint/2010/main" val="402542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5" grpId="0" animBg="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815B9-2050-C021-E471-722A4931C21E}"/>
              </a:ext>
            </a:extLst>
          </p:cNvPr>
          <p:cNvSpPr>
            <a:spLocks noGrp="1"/>
          </p:cNvSpPr>
          <p:nvPr>
            <p:ph type="title"/>
          </p:nvPr>
        </p:nvSpPr>
        <p:spPr/>
        <p:txBody>
          <a:bodyPr/>
          <a:lstStyle/>
          <a:p>
            <a:r>
              <a:rPr lang="en-US" dirty="0">
                <a:latin typeface="Century Gothic" panose="020B0502020202020204" pitchFamily="34" charset="0"/>
              </a:rPr>
              <a:t>Lithium is the only solution</a:t>
            </a:r>
          </a:p>
        </p:txBody>
      </p:sp>
      <p:sp>
        <p:nvSpPr>
          <p:cNvPr id="3" name="Content Placeholder 2">
            <a:extLst>
              <a:ext uri="{FF2B5EF4-FFF2-40B4-BE49-F238E27FC236}">
                <a16:creationId xmlns:a16="http://schemas.microsoft.com/office/drawing/2014/main" id="{0AEC76D9-5228-9C1B-C8B4-1D42322EF5F0}"/>
              </a:ext>
            </a:extLst>
          </p:cNvPr>
          <p:cNvSpPr>
            <a:spLocks noGrp="1"/>
          </p:cNvSpPr>
          <p:nvPr>
            <p:ph idx="1"/>
          </p:nvPr>
        </p:nvSpPr>
        <p:spPr>
          <a:xfrm>
            <a:off x="429767" y="1111471"/>
            <a:ext cx="7125071" cy="4047778"/>
          </a:xfrm>
        </p:spPr>
        <p:txBody>
          <a:bodyPr/>
          <a:lstStyle/>
          <a:p>
            <a:r>
              <a:rPr lang="en-US" dirty="0"/>
              <a:t>Lithium is the only element that can achieve a TBR &gt; 1:</a:t>
            </a:r>
          </a:p>
          <a:p>
            <a:pPr lvl="1"/>
            <a:r>
              <a:rPr lang="en-US" dirty="0">
                <a:latin typeface="Century Gothic" panose="020B0502020202020204" pitchFamily="34" charset="0"/>
              </a:rPr>
              <a:t>n + </a:t>
            </a:r>
            <a:r>
              <a:rPr lang="en-US" baseline="30000" dirty="0">
                <a:latin typeface="Century Gothic" panose="020B0502020202020204" pitchFamily="34" charset="0"/>
              </a:rPr>
              <a:t>6</a:t>
            </a:r>
            <a:r>
              <a:rPr lang="en-US" dirty="0">
                <a:latin typeface="Century Gothic" panose="020B0502020202020204" pitchFamily="34" charset="0"/>
              </a:rPr>
              <a:t>Li → </a:t>
            </a:r>
            <a:r>
              <a:rPr lang="en-US" baseline="30000" dirty="0">
                <a:latin typeface="Century Gothic" panose="020B0502020202020204" pitchFamily="34" charset="0"/>
              </a:rPr>
              <a:t>4</a:t>
            </a:r>
            <a:r>
              <a:rPr lang="en-US" dirty="0">
                <a:latin typeface="Century Gothic" panose="020B0502020202020204" pitchFamily="34" charset="0"/>
              </a:rPr>
              <a:t>He + T + 4.785 MeV</a:t>
            </a:r>
          </a:p>
          <a:p>
            <a:pPr lvl="2"/>
            <a:r>
              <a:rPr lang="en-US" dirty="0">
                <a:latin typeface="Century Gothic" panose="020B0502020202020204" pitchFamily="34" charset="0"/>
              </a:rPr>
              <a:t>Large cross section at thermal energies</a:t>
            </a:r>
          </a:p>
          <a:p>
            <a:pPr lvl="2"/>
            <a:r>
              <a:rPr lang="en-US" dirty="0">
                <a:latin typeface="Century Gothic" panose="020B0502020202020204" pitchFamily="34" charset="0"/>
              </a:rPr>
              <a:t>Exothermic: produces additional energy!</a:t>
            </a:r>
          </a:p>
          <a:p>
            <a:pPr lvl="1"/>
            <a:r>
              <a:rPr lang="en-US" dirty="0">
                <a:latin typeface="Century Gothic" panose="020B0502020202020204" pitchFamily="34" charset="0"/>
              </a:rPr>
              <a:t>n + </a:t>
            </a:r>
            <a:r>
              <a:rPr lang="en-US" baseline="30000" dirty="0">
                <a:latin typeface="Century Gothic" panose="020B0502020202020204" pitchFamily="34" charset="0"/>
              </a:rPr>
              <a:t>7</a:t>
            </a:r>
            <a:r>
              <a:rPr lang="en-US" dirty="0">
                <a:latin typeface="Century Gothic" panose="020B0502020202020204" pitchFamily="34" charset="0"/>
              </a:rPr>
              <a:t>Li → </a:t>
            </a:r>
            <a:r>
              <a:rPr lang="en-US" baseline="30000" dirty="0">
                <a:latin typeface="Century Gothic" panose="020B0502020202020204" pitchFamily="34" charset="0"/>
              </a:rPr>
              <a:t>4</a:t>
            </a:r>
            <a:r>
              <a:rPr lang="en-US" dirty="0">
                <a:latin typeface="Century Gothic" panose="020B0502020202020204" pitchFamily="34" charset="0"/>
              </a:rPr>
              <a:t>He + T + n’ - 2.5 MeV</a:t>
            </a:r>
          </a:p>
          <a:p>
            <a:pPr lvl="2"/>
            <a:r>
              <a:rPr lang="en-US" dirty="0">
                <a:latin typeface="Century Gothic" panose="020B0502020202020204" pitchFamily="34" charset="0"/>
              </a:rPr>
              <a:t>Produces tritium </a:t>
            </a:r>
            <a:r>
              <a:rPr lang="en-US" i="1" dirty="0">
                <a:latin typeface="Century Gothic" panose="020B0502020202020204" pitchFamily="34" charset="0"/>
              </a:rPr>
              <a:t>and</a:t>
            </a:r>
            <a:r>
              <a:rPr lang="en-US" dirty="0">
                <a:latin typeface="Century Gothic" panose="020B0502020202020204" pitchFamily="34" charset="0"/>
              </a:rPr>
              <a:t> a neutron</a:t>
            </a:r>
          </a:p>
          <a:p>
            <a:r>
              <a:rPr lang="en-US" dirty="0"/>
              <a:t>A D-T fusion is essentially fueled with deuterium and lithium:</a:t>
            </a:r>
          </a:p>
        </p:txBody>
      </p:sp>
      <p:pic>
        <p:nvPicPr>
          <p:cNvPr id="4" name="Picture 3">
            <a:extLst>
              <a:ext uri="{FF2B5EF4-FFF2-40B4-BE49-F238E27FC236}">
                <a16:creationId xmlns:a16="http://schemas.microsoft.com/office/drawing/2014/main" id="{76398693-6012-4482-B3EC-F9D175BF75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4838" y="274320"/>
            <a:ext cx="4304929" cy="5722080"/>
          </a:xfrm>
          <a:prstGeom prst="rect">
            <a:avLst/>
          </a:prstGeom>
        </p:spPr>
      </p:pic>
      <p:sp>
        <p:nvSpPr>
          <p:cNvPr id="5" name="TextBox 4">
            <a:extLst>
              <a:ext uri="{FF2B5EF4-FFF2-40B4-BE49-F238E27FC236}">
                <a16:creationId xmlns:a16="http://schemas.microsoft.com/office/drawing/2014/main" id="{B0EEE6F5-FC61-B55D-2303-99B053F34DF4}"/>
              </a:ext>
            </a:extLst>
          </p:cNvPr>
          <p:cNvSpPr txBox="1">
            <a:spLocks noChangeArrowheads="1"/>
          </p:cNvSpPr>
          <p:nvPr/>
        </p:nvSpPr>
        <p:spPr bwMode="auto">
          <a:xfrm>
            <a:off x="7554839" y="6024552"/>
            <a:ext cx="44013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200" dirty="0"/>
              <a:t>F. Hernandez, </a:t>
            </a:r>
            <a:r>
              <a:rPr lang="en-US" altLang="en-US" sz="1200" i="1" dirty="0"/>
              <a:t>Fusion Engineering and Design</a:t>
            </a:r>
            <a:r>
              <a:rPr lang="en-US" altLang="en-US" sz="1200" dirty="0"/>
              <a:t> </a:t>
            </a:r>
            <a:r>
              <a:rPr lang="en-US" altLang="en-US" sz="1200" b="1" dirty="0"/>
              <a:t>137</a:t>
            </a:r>
            <a:r>
              <a:rPr lang="en-US" altLang="en-US" sz="1200" dirty="0"/>
              <a:t> (2018) 243-256.</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F09E711-598B-5EA1-3DB1-78ED1F361CBA}"/>
                  </a:ext>
                </a:extLst>
              </p:cNvPr>
              <p:cNvSpPr txBox="1"/>
              <p:nvPr/>
            </p:nvSpPr>
            <p:spPr>
              <a:xfrm>
                <a:off x="4254279" y="5608029"/>
                <a:ext cx="17792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ea typeface="Cambria Math" panose="02040503050406030204" pitchFamily="18" charset="0"/>
                        </a:rPr>
                        <m:t>→</m:t>
                      </m:r>
                      <m:sPre>
                        <m:sPrePr>
                          <m:ctrlPr>
                            <a:rPr lang="en-US" b="0" i="1" smtClean="0">
                              <a:latin typeface="Cambria Math" panose="02040503050406030204" pitchFamily="18" charset="0"/>
                              <a:ea typeface="Cambria Math" panose="02040503050406030204" pitchFamily="18" charset="0"/>
                            </a:rPr>
                          </m:ctrlPr>
                        </m:sPrePr>
                        <m:sub>
                          <m:r>
                            <a:rPr lang="en-US" b="0" i="1" smtClean="0">
                              <a:latin typeface="Cambria Math" panose="02040503050406030204" pitchFamily="18" charset="0"/>
                              <a:ea typeface="Cambria Math" panose="02040503050406030204" pitchFamily="18" charset="0"/>
                            </a:rPr>
                            <m:t> </m:t>
                          </m:r>
                        </m:sub>
                        <m:sup>
                          <m:r>
                            <a:rPr lang="en-US" b="0" i="1" smtClean="0">
                              <a:latin typeface="Cambria Math" panose="02040503050406030204" pitchFamily="18" charset="0"/>
                            </a:rPr>
                            <m:t>4</m:t>
                          </m:r>
                        </m:sup>
                        <m:e>
                          <m:r>
                            <a:rPr lang="en-US" b="0" i="1" smtClean="0">
                              <a:latin typeface="Cambria Math" panose="02040503050406030204" pitchFamily="18" charset="0"/>
                            </a:rPr>
                            <m:t>𝐻𝑒</m:t>
                          </m:r>
                        </m:e>
                      </m:sPre>
                      <m:r>
                        <a:rPr lang="en-US" b="0" i="1" smtClean="0">
                          <a:latin typeface="Cambria Math" panose="02040503050406030204" pitchFamily="18" charset="0"/>
                        </a:rPr>
                        <m:t>+</m:t>
                      </m:r>
                      <m:r>
                        <a:rPr lang="en-US" b="0" i="1" smtClean="0">
                          <a:latin typeface="Cambria Math" panose="02040503050406030204" pitchFamily="18" charset="0"/>
                        </a:rPr>
                        <m:t>𝑛</m:t>
                      </m:r>
                    </m:oMath>
                  </m:oMathPara>
                </a14:m>
                <a:endParaRPr lang="en-US" dirty="0"/>
              </a:p>
            </p:txBody>
          </p:sp>
        </mc:Choice>
        <mc:Fallback xmlns="">
          <p:sp>
            <p:nvSpPr>
              <p:cNvPr id="6" name="TextBox 5">
                <a:extLst>
                  <a:ext uri="{FF2B5EF4-FFF2-40B4-BE49-F238E27FC236}">
                    <a16:creationId xmlns:a16="http://schemas.microsoft.com/office/drawing/2014/main" id="{BF09E711-598B-5EA1-3DB1-78ED1F361CBA}"/>
                  </a:ext>
                </a:extLst>
              </p:cNvPr>
              <p:cNvSpPr txBox="1">
                <a:spLocks noRot="1" noChangeAspect="1" noMove="1" noResize="1" noEditPoints="1" noAdjustHandles="1" noChangeArrowheads="1" noChangeShapeType="1" noTextEdit="1"/>
              </p:cNvSpPr>
              <p:nvPr/>
            </p:nvSpPr>
            <p:spPr>
              <a:xfrm>
                <a:off x="4254279" y="5608029"/>
                <a:ext cx="1779270" cy="276999"/>
              </a:xfrm>
              <a:prstGeom prst="rect">
                <a:avLst/>
              </a:prstGeom>
              <a:blipFill>
                <a:blip r:embed="rId3"/>
                <a:stretch>
                  <a:fillRect l="-2837" r="-709" b="-3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A21AF14-3023-6FF2-20F8-B53F3D134F1E}"/>
                  </a:ext>
                </a:extLst>
              </p:cNvPr>
              <p:cNvSpPr txBox="1"/>
              <p:nvPr/>
            </p:nvSpPr>
            <p:spPr>
              <a:xfrm>
                <a:off x="4235556" y="6172521"/>
                <a:ext cx="181671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sPre>
                        <m:sPrePr>
                          <m:ctrlPr>
                            <a:rPr lang="en-US" i="1">
                              <a:latin typeface="Cambria Math" panose="02040503050406030204" pitchFamily="18" charset="0"/>
                              <a:ea typeface="Cambria Math" panose="02040503050406030204" pitchFamily="18" charset="0"/>
                            </a:rPr>
                          </m:ctrlPr>
                        </m:sPrePr>
                        <m:sub>
                          <m:r>
                            <a:rPr lang="en-US" i="1">
                              <a:latin typeface="Cambria Math" panose="02040503050406030204" pitchFamily="18" charset="0"/>
                              <a:ea typeface="Cambria Math" panose="02040503050406030204" pitchFamily="18" charset="0"/>
                            </a:rPr>
                            <m:t> </m:t>
                          </m:r>
                        </m:sub>
                        <m:sup>
                          <m:r>
                            <a:rPr lang="en-US" i="1">
                              <a:latin typeface="Cambria Math" panose="02040503050406030204" pitchFamily="18" charset="0"/>
                            </a:rPr>
                            <m:t>4</m:t>
                          </m:r>
                        </m:sup>
                        <m:e>
                          <m:r>
                            <a:rPr lang="en-US" i="1">
                              <a:latin typeface="Cambria Math" panose="02040503050406030204" pitchFamily="18" charset="0"/>
                            </a:rPr>
                            <m:t>𝐻𝑒</m:t>
                          </m:r>
                        </m:e>
                      </m:sPr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𝐿𝑖</m:t>
                      </m:r>
                      <m:r>
                        <a:rPr lang="en-US" b="0" i="1" smtClean="0">
                          <a:latin typeface="Cambria Math" panose="02040503050406030204" pitchFamily="18" charset="0"/>
                        </a:rPr>
                        <m:t>+</m:t>
                      </m:r>
                      <m:r>
                        <a:rPr lang="en-US" b="0" i="1" smtClean="0">
                          <a:latin typeface="Cambria Math" panose="02040503050406030204" pitchFamily="18" charset="0"/>
                        </a:rPr>
                        <m:t>𝑛</m:t>
                      </m:r>
                    </m:oMath>
                  </m:oMathPara>
                </a14:m>
                <a:endParaRPr lang="en-US" dirty="0"/>
              </a:p>
            </p:txBody>
          </p:sp>
        </mc:Choice>
        <mc:Fallback xmlns="">
          <p:sp>
            <p:nvSpPr>
              <p:cNvPr id="7" name="TextBox 6">
                <a:extLst>
                  <a:ext uri="{FF2B5EF4-FFF2-40B4-BE49-F238E27FC236}">
                    <a16:creationId xmlns:a16="http://schemas.microsoft.com/office/drawing/2014/main" id="{0A21AF14-3023-6FF2-20F8-B53F3D134F1E}"/>
                  </a:ext>
                </a:extLst>
              </p:cNvPr>
              <p:cNvSpPr txBox="1">
                <a:spLocks noRot="1" noChangeAspect="1" noMove="1" noResize="1" noEditPoints="1" noAdjustHandles="1" noChangeArrowheads="1" noChangeShapeType="1" noTextEdit="1"/>
              </p:cNvSpPr>
              <p:nvPr/>
            </p:nvSpPr>
            <p:spPr>
              <a:xfrm>
                <a:off x="4235556" y="6172521"/>
                <a:ext cx="1816716" cy="276999"/>
              </a:xfrm>
              <a:prstGeom prst="rect">
                <a:avLst/>
              </a:prstGeom>
              <a:blipFill>
                <a:blip r:embed="rId4"/>
                <a:stretch>
                  <a:fillRect l="-2083" t="-4545" r="-694" b="-45455"/>
                </a:stretch>
              </a:blipFill>
            </p:spPr>
            <p:txBody>
              <a:bodyPr/>
              <a:lstStyle/>
              <a:p>
                <a:r>
                  <a:rPr lang="en-US">
                    <a:noFill/>
                  </a:rPr>
                  <a:t> </a:t>
                </a:r>
              </a:p>
            </p:txBody>
          </p:sp>
        </mc:Fallback>
      </mc:AlternateContent>
      <p:sp>
        <p:nvSpPr>
          <p:cNvPr id="8" name="Curved Left Arrow 7">
            <a:extLst>
              <a:ext uri="{FF2B5EF4-FFF2-40B4-BE49-F238E27FC236}">
                <a16:creationId xmlns:a16="http://schemas.microsoft.com/office/drawing/2014/main" id="{7781A7BB-A831-A8A5-8F2A-DEC2A4B904CF}"/>
              </a:ext>
            </a:extLst>
          </p:cNvPr>
          <p:cNvSpPr/>
          <p:nvPr/>
        </p:nvSpPr>
        <p:spPr>
          <a:xfrm>
            <a:off x="6052272" y="5763478"/>
            <a:ext cx="636915" cy="621792"/>
          </a:xfrm>
          <a:prstGeom prst="curvedLeftArrow">
            <a:avLst>
              <a:gd name="adj1" fmla="val 0"/>
              <a:gd name="adj2" fmla="val 13821"/>
              <a:gd name="adj3" fmla="val 1638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Curved Left Arrow 8">
            <a:extLst>
              <a:ext uri="{FF2B5EF4-FFF2-40B4-BE49-F238E27FC236}">
                <a16:creationId xmlns:a16="http://schemas.microsoft.com/office/drawing/2014/main" id="{8EE0E2CF-06B1-E34E-EACF-7A5B5C597A87}"/>
              </a:ext>
            </a:extLst>
          </p:cNvPr>
          <p:cNvSpPr/>
          <p:nvPr/>
        </p:nvSpPr>
        <p:spPr>
          <a:xfrm rot="10800000">
            <a:off x="3523907" y="5717878"/>
            <a:ext cx="636915" cy="621792"/>
          </a:xfrm>
          <a:prstGeom prst="curvedLeftArrow">
            <a:avLst>
              <a:gd name="adj1" fmla="val 0"/>
              <a:gd name="adj2" fmla="val 13821"/>
              <a:gd name="adj3" fmla="val 1638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50798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6EEB-7001-DE48-A071-546E3F765927}"/>
              </a:ext>
            </a:extLst>
          </p:cNvPr>
          <p:cNvSpPr>
            <a:spLocks noGrp="1"/>
          </p:cNvSpPr>
          <p:nvPr>
            <p:ph type="title"/>
          </p:nvPr>
        </p:nvSpPr>
        <p:spPr/>
        <p:txBody>
          <a:bodyPr/>
          <a:lstStyle/>
          <a:p>
            <a:r>
              <a:rPr lang="en-US" dirty="0"/>
              <a:t>Beryllium as a multiplier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7A46C6A-5372-6643-A8B4-0BDFACEF609C}"/>
                  </a:ext>
                </a:extLst>
              </p:cNvPr>
              <p:cNvSpPr>
                <a:spLocks noGrp="1"/>
              </p:cNvSpPr>
              <p:nvPr>
                <p:ph idx="1"/>
              </p:nvPr>
            </p:nvSpPr>
            <p:spPr/>
            <p:txBody>
              <a:bodyPr/>
              <a:lstStyle/>
              <a:p>
                <a:r>
                  <a:rPr lang="en-US" dirty="0"/>
                  <a:t>Pb and Be are the only viable multipliers</a:t>
                </a:r>
              </a:p>
              <a:p>
                <a:r>
                  <a:rPr lang="en-US" dirty="0"/>
                  <a:t>Pure Be has a number of shortcomings as a multiplier material (aside from toxicity and resultant difficulty in manufacturing):</a:t>
                </a:r>
              </a:p>
              <a:p>
                <a:pPr lvl="1"/>
                <a:r>
                  <a:rPr lang="en-US" dirty="0"/>
                  <a:t>High swelling under irradiation, especially at high temperature (&gt; 600 °C)</a:t>
                </a:r>
              </a:p>
              <a:p>
                <a:pPr lvl="1"/>
                <a:r>
                  <a:rPr lang="en-US" dirty="0"/>
                  <a:t>High tritium retention (40% at 600 °C)</a:t>
                </a:r>
              </a:p>
              <a:p>
                <a:pPr lvl="2"/>
                <a:r>
                  <a:rPr lang="en-US" dirty="0"/>
                  <a:t>A small but significant (&lt;1%) amount of tritium is bred in beryllium</a:t>
                </a:r>
              </a:p>
              <a:p>
                <a:pPr lvl="3"/>
                <a14:m>
                  <m:oMath xmlns:m="http://schemas.openxmlformats.org/officeDocument/2006/math">
                    <m:r>
                      <a:rPr lang="en-US" b="0" i="1" baseline="30000" smtClean="0">
                        <a:latin typeface="Cambria Math" panose="02040503050406030204" pitchFamily="18" charset="0"/>
                      </a:rPr>
                      <m:t>9</m:t>
                    </m:r>
                    <m:r>
                      <a:rPr lang="en-US" b="0" i="1" smtClean="0">
                        <a:latin typeface="Cambria Math" panose="02040503050406030204" pitchFamily="18" charset="0"/>
                      </a:rPr>
                      <m:t>𝐵𝑒</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𝛼</m:t>
                        </m:r>
                      </m:e>
                    </m:d>
                    <m:r>
                      <a:rPr lang="en-US" b="0" i="1" smtClean="0">
                        <a:latin typeface="Cambria Math" panose="02040503050406030204" pitchFamily="18" charset="0"/>
                        <a:ea typeface="Cambria Math" panose="02040503050406030204" pitchFamily="18" charset="0"/>
                      </a:rPr>
                      <m:t>→</m:t>
                    </m:r>
                    <m:r>
                      <a:rPr lang="en-US" b="0" i="1" baseline="30000" smtClean="0">
                        <a:latin typeface="Cambria Math" panose="02040503050406030204" pitchFamily="18" charset="0"/>
                        <a:ea typeface="Cambria Math" panose="02040503050406030204" pitchFamily="18" charset="0"/>
                      </a:rPr>
                      <m:t>6</m:t>
                    </m:r>
                    <m:r>
                      <a:rPr lang="en-US" b="0" i="1" smtClean="0">
                        <a:latin typeface="Cambria Math" panose="02040503050406030204" pitchFamily="18" charset="0"/>
                        <a:ea typeface="Cambria Math" panose="02040503050406030204" pitchFamily="18" charset="0"/>
                      </a:rPr>
                      <m:t>𝐻𝑒</m:t>
                    </m:r>
                  </m:oMath>
                </a14:m>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m:t>
                    </m:r>
                    <m:r>
                      <a:rPr lang="en-US" i="1" baseline="30000" smtClean="0">
                        <a:solidFill>
                          <a:srgbClr val="FF0000"/>
                        </a:solidFill>
                        <a:latin typeface="Cambria Math" panose="02040503050406030204" pitchFamily="18" charset="0"/>
                        <a:ea typeface="Cambria Math" panose="02040503050406030204" pitchFamily="18" charset="0"/>
                      </a:rPr>
                      <m:t>6</m:t>
                    </m:r>
                    <m:r>
                      <a:rPr lang="en-US" b="0" i="1" smtClean="0">
                        <a:solidFill>
                          <a:srgbClr val="FF0000"/>
                        </a:solidFill>
                        <a:latin typeface="Cambria Math" panose="02040503050406030204" pitchFamily="18" charset="0"/>
                        <a:ea typeface="Cambria Math" panose="02040503050406030204" pitchFamily="18" charset="0"/>
                      </a:rPr>
                      <m:t>𝐿𝑖</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𝛽</m:t>
                        </m:r>
                      </m:e>
                      <m:sup>
                        <m:r>
                          <a:rPr lang="en-US" b="0" i="1" smtClean="0">
                            <a:latin typeface="Cambria Math" panose="02040503050406030204" pitchFamily="18" charset="0"/>
                            <a:ea typeface="Cambria Math" panose="02040503050406030204" pitchFamily="18" charset="0"/>
                          </a:rPr>
                          <m:t>−</m:t>
                        </m:r>
                      </m:sup>
                    </m:sSup>
                  </m:oMath>
                </a14:m>
                <a:endParaRPr lang="en-US" dirty="0"/>
              </a:p>
              <a:p>
                <a:pPr lvl="3"/>
                <a14:m>
                  <m:oMath xmlns:m="http://schemas.openxmlformats.org/officeDocument/2006/math">
                    <m:r>
                      <a:rPr lang="en-US" i="1" baseline="30000">
                        <a:latin typeface="Cambria Math" panose="02040503050406030204" pitchFamily="18" charset="0"/>
                      </a:rPr>
                      <m:t>9</m:t>
                    </m:r>
                    <m:r>
                      <a:rPr lang="en-US" i="1">
                        <a:latin typeface="Cambria Math" panose="02040503050406030204" pitchFamily="18" charset="0"/>
                      </a:rPr>
                      <m:t>𝐵𝑒</m:t>
                    </m:r>
                    <m:d>
                      <m:dPr>
                        <m:ctrlPr>
                          <a:rPr lang="en-US" i="1">
                            <a:latin typeface="Cambria Math" panose="02040503050406030204" pitchFamily="18" charset="0"/>
                          </a:rPr>
                        </m:ctrlPr>
                      </m:dPr>
                      <m:e>
                        <m:r>
                          <a:rPr lang="en-US" i="1">
                            <a:latin typeface="Cambria Math" panose="02040503050406030204" pitchFamily="18" charset="0"/>
                          </a:rPr>
                          <m:t>𝑛</m:t>
                        </m:r>
                        <m:r>
                          <a:rPr lang="en-US" i="1">
                            <a:latin typeface="Cambria Math" panose="02040503050406030204" pitchFamily="18" charset="0"/>
                          </a:rPr>
                          <m:t>,</m:t>
                        </m:r>
                        <m:r>
                          <a:rPr lang="en-US" b="0" i="1" smtClean="0">
                            <a:solidFill>
                              <a:srgbClr val="FF0000"/>
                            </a:solidFill>
                            <a:latin typeface="Cambria Math" panose="02040503050406030204" pitchFamily="18" charset="0"/>
                          </a:rPr>
                          <m:t>𝑇</m:t>
                        </m:r>
                      </m:e>
                    </m:d>
                    <m:r>
                      <a:rPr lang="en-US" i="1">
                        <a:latin typeface="Cambria Math" panose="02040503050406030204" pitchFamily="18" charset="0"/>
                        <a:ea typeface="Cambria Math" panose="02040503050406030204" pitchFamily="18" charset="0"/>
                      </a:rPr>
                      <m:t>→</m:t>
                    </m:r>
                    <m:r>
                      <a:rPr lang="en-US" b="0" i="1" baseline="30000" smtClean="0">
                        <a:solidFill>
                          <a:srgbClr val="FF0000"/>
                        </a:solidFill>
                        <a:latin typeface="Cambria Math" panose="02040503050406030204" pitchFamily="18" charset="0"/>
                        <a:ea typeface="Cambria Math" panose="02040503050406030204" pitchFamily="18" charset="0"/>
                      </a:rPr>
                      <m:t>7</m:t>
                    </m:r>
                    <m:r>
                      <a:rPr lang="en-US" i="1">
                        <a:solidFill>
                          <a:srgbClr val="FF0000"/>
                        </a:solidFill>
                        <a:latin typeface="Cambria Math" panose="02040503050406030204" pitchFamily="18" charset="0"/>
                        <a:ea typeface="Cambria Math" panose="02040503050406030204" pitchFamily="18" charset="0"/>
                      </a:rPr>
                      <m:t>𝐿𝑖</m:t>
                    </m:r>
                  </m:oMath>
                </a14:m>
                <a:endParaRPr lang="en-US" dirty="0"/>
              </a:p>
              <a:p>
                <a:pPr lvl="2"/>
                <a:r>
                  <a:rPr lang="en-US" dirty="0"/>
                  <a:t>Diffusivity of tritium in beryllium metal is low (it would be a decent permeation barrier)</a:t>
                </a:r>
              </a:p>
              <a:p>
                <a:pPr lvl="1"/>
                <a:r>
                  <a:rPr lang="en-US" dirty="0"/>
                  <a:t>High chemical reactivity…</a:t>
                </a:r>
              </a:p>
              <a:p>
                <a:pPr lvl="1"/>
                <a:endParaRPr lang="en-US" dirty="0"/>
              </a:p>
            </p:txBody>
          </p:sp>
        </mc:Choice>
        <mc:Fallback xmlns="">
          <p:sp>
            <p:nvSpPr>
              <p:cNvPr id="3" name="Content Placeholder 2">
                <a:extLst>
                  <a:ext uri="{FF2B5EF4-FFF2-40B4-BE49-F238E27FC236}">
                    <a16:creationId xmlns:a16="http://schemas.microsoft.com/office/drawing/2014/main" id="{37A46C6A-5372-6643-A8B4-0BDFACEF609C}"/>
                  </a:ext>
                </a:extLst>
              </p:cNvPr>
              <p:cNvSpPr>
                <a:spLocks noGrp="1" noRot="1" noChangeAspect="1" noMove="1" noResize="1" noEditPoints="1" noAdjustHandles="1" noChangeArrowheads="1" noChangeShapeType="1" noTextEdit="1"/>
              </p:cNvSpPr>
              <p:nvPr>
                <p:ph idx="1"/>
              </p:nvPr>
            </p:nvSpPr>
            <p:spPr>
              <a:blipFill>
                <a:blip r:embed="rId2"/>
                <a:stretch>
                  <a:fillRect l="-1585" t="-233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475D3CA7-659A-614F-A3BF-0720A741BF3F}"/>
              </a:ext>
            </a:extLst>
          </p:cNvPr>
          <p:cNvSpPr txBox="1"/>
          <p:nvPr/>
        </p:nvSpPr>
        <p:spPr>
          <a:xfrm>
            <a:off x="3783878" y="6276820"/>
            <a:ext cx="4901609" cy="461665"/>
          </a:xfrm>
          <a:prstGeom prst="rect">
            <a:avLst/>
          </a:prstGeom>
          <a:noFill/>
        </p:spPr>
        <p:txBody>
          <a:bodyPr wrap="square" rtlCol="0">
            <a:spAutoFit/>
          </a:bodyPr>
          <a:lstStyle/>
          <a:p>
            <a:r>
              <a:rPr lang="en-US" sz="1200" dirty="0"/>
              <a:t>F. A. </a:t>
            </a:r>
            <a:r>
              <a:rPr lang="en-US" sz="1200" dirty="0" err="1"/>
              <a:t>Hernández</a:t>
            </a:r>
            <a:r>
              <a:rPr lang="en-US" sz="1200" dirty="0"/>
              <a:t>, </a:t>
            </a:r>
            <a:r>
              <a:rPr lang="en-US" sz="1200" i="1" dirty="0"/>
              <a:t>Fusion Engineering and Design </a:t>
            </a:r>
            <a:r>
              <a:rPr lang="en-US" sz="1200" b="1" dirty="0"/>
              <a:t>137</a:t>
            </a:r>
            <a:r>
              <a:rPr lang="en-US" sz="1200" dirty="0"/>
              <a:t> (2018) 243-256.</a:t>
            </a:r>
          </a:p>
          <a:p>
            <a:r>
              <a:rPr lang="en-US" sz="1200" dirty="0"/>
              <a:t>F. A. </a:t>
            </a:r>
            <a:r>
              <a:rPr lang="en-US" sz="1200" dirty="0" err="1"/>
              <a:t>Hernández</a:t>
            </a:r>
            <a:r>
              <a:rPr lang="en-US" sz="1200" dirty="0"/>
              <a:t>, </a:t>
            </a:r>
            <a:r>
              <a:rPr lang="en-US" sz="1200" i="1" dirty="0"/>
              <a:t>Fusion Science and Technology </a:t>
            </a:r>
            <a:r>
              <a:rPr lang="en-US" sz="1200" b="1" dirty="0"/>
              <a:t>75</a:t>
            </a:r>
            <a:r>
              <a:rPr lang="en-US" sz="1200" dirty="0"/>
              <a:t> (2019) 352-364.</a:t>
            </a:r>
          </a:p>
        </p:txBody>
      </p:sp>
    </p:spTree>
    <p:extLst>
      <p:ext uri="{BB962C8B-B14F-4D97-AF65-F5344CB8AC3E}">
        <p14:creationId xmlns:p14="http://schemas.microsoft.com/office/powerpoint/2010/main" val="1286708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1BD5D-FA2B-964B-8A8B-B35E81522D91}"/>
              </a:ext>
            </a:extLst>
          </p:cNvPr>
          <p:cNvSpPr>
            <a:spLocks noGrp="1"/>
          </p:cNvSpPr>
          <p:nvPr>
            <p:ph type="title"/>
          </p:nvPr>
        </p:nvSpPr>
        <p:spPr/>
        <p:txBody>
          <a:bodyPr/>
          <a:lstStyle/>
          <a:p>
            <a:r>
              <a:rPr lang="en-US" dirty="0"/>
              <a:t>Beryllium Oxidation</a:t>
            </a:r>
          </a:p>
        </p:txBody>
      </p:sp>
      <p:sp>
        <p:nvSpPr>
          <p:cNvPr id="3" name="Content Placeholder 2">
            <a:extLst>
              <a:ext uri="{FF2B5EF4-FFF2-40B4-BE49-F238E27FC236}">
                <a16:creationId xmlns:a16="http://schemas.microsoft.com/office/drawing/2014/main" id="{6E4AC265-36FA-944E-9BD6-1FA54E0BA6EC}"/>
              </a:ext>
            </a:extLst>
          </p:cNvPr>
          <p:cNvSpPr>
            <a:spLocks noGrp="1"/>
          </p:cNvSpPr>
          <p:nvPr>
            <p:ph idx="1"/>
          </p:nvPr>
        </p:nvSpPr>
        <p:spPr>
          <a:xfrm>
            <a:off x="432352" y="1348996"/>
            <a:ext cx="7971730" cy="1899812"/>
          </a:xfrm>
        </p:spPr>
        <p:txBody>
          <a:bodyPr/>
          <a:lstStyle/>
          <a:p>
            <a:r>
              <a:rPr lang="en-US" sz="2000" dirty="0"/>
              <a:t>Beryllium reacts exothermically with steam and air; at high temperature the possibility for “runaway” reactions exists</a:t>
            </a:r>
          </a:p>
          <a:p>
            <a:r>
              <a:rPr lang="en-US" sz="2000" dirty="0"/>
              <a:t>For water-cooled ceramic breeder designs, this is a significant safety issue</a:t>
            </a:r>
          </a:p>
          <a:p>
            <a:r>
              <a:rPr lang="en-US" sz="2000" dirty="0"/>
              <a:t>So also for ITER (water cooling and beryllium PFCs)</a:t>
            </a:r>
          </a:p>
          <a:p>
            <a:endParaRPr lang="en-US" dirty="0"/>
          </a:p>
        </p:txBody>
      </p:sp>
      <p:pic>
        <p:nvPicPr>
          <p:cNvPr id="4" name="図 25">
            <a:extLst>
              <a:ext uri="{FF2B5EF4-FFF2-40B4-BE49-F238E27FC236}">
                <a16:creationId xmlns:a16="http://schemas.microsoft.com/office/drawing/2014/main" id="{B4A549CE-25FF-EB45-9693-B8676971FA54}"/>
              </a:ext>
            </a:extLst>
          </p:cNvPr>
          <p:cNvPicPr>
            <a:picLocks noChangeAspect="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9113595" y="3364464"/>
            <a:ext cx="2991621" cy="2563950"/>
          </a:xfrm>
          <a:prstGeom prst="rect">
            <a:avLst/>
          </a:prstGeom>
        </p:spPr>
      </p:pic>
      <p:pic>
        <p:nvPicPr>
          <p:cNvPr id="5" name="図 4">
            <a:extLst>
              <a:ext uri="{FF2B5EF4-FFF2-40B4-BE49-F238E27FC236}">
                <a16:creationId xmlns:a16="http://schemas.microsoft.com/office/drawing/2014/main" id="{DB26AC70-A11D-A84E-8155-44602CFDE6B2}"/>
              </a:ext>
            </a:extLst>
          </p:cNvPr>
          <p:cNvPicPr>
            <a:picLocks noChangeAspect="1"/>
          </p:cNvPicPr>
          <p:nvPr/>
        </p:nvPicPr>
        <p:blipFill>
          <a:blip r:embed="rId3"/>
          <a:stretch>
            <a:fillRect/>
          </a:stretch>
        </p:blipFill>
        <p:spPr>
          <a:xfrm>
            <a:off x="5213023" y="3493536"/>
            <a:ext cx="3900572" cy="2542503"/>
          </a:xfrm>
          <a:prstGeom prst="rect">
            <a:avLst/>
          </a:prstGeom>
        </p:spPr>
      </p:pic>
      <p:sp>
        <p:nvSpPr>
          <p:cNvPr id="6" name="TextBox 5">
            <a:extLst>
              <a:ext uri="{FF2B5EF4-FFF2-40B4-BE49-F238E27FC236}">
                <a16:creationId xmlns:a16="http://schemas.microsoft.com/office/drawing/2014/main" id="{29946242-1E29-BD4F-9D2A-082D9D6FC3CF}"/>
              </a:ext>
            </a:extLst>
          </p:cNvPr>
          <p:cNvSpPr txBox="1"/>
          <p:nvPr/>
        </p:nvSpPr>
        <p:spPr>
          <a:xfrm>
            <a:off x="9121233" y="5897539"/>
            <a:ext cx="2638415" cy="276999"/>
          </a:xfrm>
          <a:prstGeom prst="rect">
            <a:avLst/>
          </a:prstGeom>
          <a:noFill/>
        </p:spPr>
        <p:txBody>
          <a:bodyPr wrap="none" rtlCol="0">
            <a:spAutoFit/>
          </a:bodyPr>
          <a:lstStyle/>
          <a:p>
            <a:r>
              <a:rPr lang="en-US" sz="1200" dirty="0"/>
              <a:t>Y. </a:t>
            </a:r>
            <a:r>
              <a:rPr lang="en-US" sz="1200" dirty="0" err="1"/>
              <a:t>Someya</a:t>
            </a:r>
            <a:r>
              <a:rPr lang="en-US" sz="1200" dirty="0"/>
              <a:t>, 2018 US-JA Workshop</a:t>
            </a:r>
          </a:p>
        </p:txBody>
      </p:sp>
      <p:pic>
        <p:nvPicPr>
          <p:cNvPr id="1026" name="Picture 2">
            <a:extLst>
              <a:ext uri="{FF2B5EF4-FFF2-40B4-BE49-F238E27FC236}">
                <a16:creationId xmlns:a16="http://schemas.microsoft.com/office/drawing/2014/main" id="{5844A899-B370-7A4F-A3D3-BF75FA62B1D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04082" y="489039"/>
            <a:ext cx="3598689" cy="275306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301675ED-ABE5-194B-A36C-C536BBA99D59}"/>
              </a:ext>
            </a:extLst>
          </p:cNvPr>
          <p:cNvSpPr txBox="1">
            <a:spLocks/>
          </p:cNvSpPr>
          <p:nvPr/>
        </p:nvSpPr>
        <p:spPr>
          <a:xfrm>
            <a:off x="432352" y="3248808"/>
            <a:ext cx="4353059" cy="3147590"/>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Helium cooling avoids steam reactions, hydrogen generation</a:t>
            </a:r>
          </a:p>
          <a:p>
            <a:r>
              <a:rPr lang="en-US" dirty="0"/>
              <a:t>But should consider the event of air ingress, e.g. as a result of ex-vessel helium pipe break</a:t>
            </a:r>
          </a:p>
          <a:p>
            <a:endParaRPr lang="en-US" dirty="0"/>
          </a:p>
        </p:txBody>
      </p:sp>
      <p:sp>
        <p:nvSpPr>
          <p:cNvPr id="9" name="TextBox 8">
            <a:extLst>
              <a:ext uri="{FF2B5EF4-FFF2-40B4-BE49-F238E27FC236}">
                <a16:creationId xmlns:a16="http://schemas.microsoft.com/office/drawing/2014/main" id="{B8220B24-D0C1-FE40-991B-A566B673CC2B}"/>
              </a:ext>
            </a:extLst>
          </p:cNvPr>
          <p:cNvSpPr txBox="1"/>
          <p:nvPr/>
        </p:nvSpPr>
        <p:spPr>
          <a:xfrm>
            <a:off x="7513761" y="147504"/>
            <a:ext cx="4686604" cy="276999"/>
          </a:xfrm>
          <a:prstGeom prst="rect">
            <a:avLst/>
          </a:prstGeom>
          <a:noFill/>
        </p:spPr>
        <p:txBody>
          <a:bodyPr wrap="none" rtlCol="0">
            <a:spAutoFit/>
          </a:bodyPr>
          <a:lstStyle/>
          <a:p>
            <a:r>
              <a:rPr lang="en-US" sz="1200" dirty="0"/>
              <a:t>R. A. </a:t>
            </a:r>
            <a:r>
              <a:rPr lang="en-US" sz="1200" dirty="0" err="1"/>
              <a:t>Anderl</a:t>
            </a:r>
            <a:r>
              <a:rPr lang="en-US" sz="1200" dirty="0"/>
              <a:t>, </a:t>
            </a:r>
            <a:r>
              <a:rPr lang="en-US" sz="1200" i="1" dirty="0"/>
              <a:t>Journal of Nuclear Materials </a:t>
            </a:r>
            <a:r>
              <a:rPr lang="en-US" sz="1200" b="1" dirty="0"/>
              <a:t>258-263</a:t>
            </a:r>
            <a:r>
              <a:rPr lang="en-US" sz="1200" dirty="0"/>
              <a:t> (1998) 750-756.</a:t>
            </a:r>
          </a:p>
        </p:txBody>
      </p:sp>
    </p:spTree>
    <p:extLst>
      <p:ext uri="{BB962C8B-B14F-4D97-AF65-F5344CB8AC3E}">
        <p14:creationId xmlns:p14="http://schemas.microsoft.com/office/powerpoint/2010/main" val="23397082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45335-1305-A149-BFDD-B5818C4E455F}"/>
              </a:ext>
            </a:extLst>
          </p:cNvPr>
          <p:cNvSpPr>
            <a:spLocks noGrp="1"/>
          </p:cNvSpPr>
          <p:nvPr>
            <p:ph type="title"/>
          </p:nvPr>
        </p:nvSpPr>
        <p:spPr/>
        <p:txBody>
          <a:bodyPr/>
          <a:lstStyle/>
          <a:p>
            <a:r>
              <a:rPr lang="en-US" dirty="0"/>
              <a:t>Beryllides</a:t>
            </a:r>
          </a:p>
        </p:txBody>
      </p:sp>
      <p:sp>
        <p:nvSpPr>
          <p:cNvPr id="3" name="Content Placeholder 2">
            <a:extLst>
              <a:ext uri="{FF2B5EF4-FFF2-40B4-BE49-F238E27FC236}">
                <a16:creationId xmlns:a16="http://schemas.microsoft.com/office/drawing/2014/main" id="{D004D51D-274D-5544-A348-4C3A4C1A9E1B}"/>
              </a:ext>
            </a:extLst>
          </p:cNvPr>
          <p:cNvSpPr>
            <a:spLocks noGrp="1"/>
          </p:cNvSpPr>
          <p:nvPr>
            <p:ph idx="1"/>
          </p:nvPr>
        </p:nvSpPr>
        <p:spPr>
          <a:xfrm>
            <a:off x="358219" y="1352746"/>
            <a:ext cx="8568966" cy="4738493"/>
          </a:xfrm>
        </p:spPr>
        <p:txBody>
          <a:bodyPr/>
          <a:lstStyle/>
          <a:p>
            <a:r>
              <a:rPr lang="en-US" sz="2000" dirty="0"/>
              <a:t>Need to inhibit oxidation led to a search for alternate materials with high beryllium content but better oxidation resistance</a:t>
            </a:r>
          </a:p>
          <a:p>
            <a:r>
              <a:rPr lang="en-US" sz="2000" dirty="0"/>
              <a:t>Focus on group 4-6 transition metal beryllide intermetallic compounds </a:t>
            </a:r>
          </a:p>
          <a:p>
            <a:pPr lvl="1"/>
            <a:r>
              <a:rPr lang="en-US" sz="1800" dirty="0" err="1"/>
              <a:t>Be</a:t>
            </a:r>
            <a:r>
              <a:rPr lang="en-US" sz="1800" baseline="-25000" dirty="0" err="1"/>
              <a:t>X</a:t>
            </a:r>
            <a:r>
              <a:rPr lang="en-US" sz="1800" dirty="0" err="1"/>
              <a:t>M</a:t>
            </a:r>
            <a:r>
              <a:rPr lang="en-US" sz="1800" dirty="0"/>
              <a:t>, where X=12 or 13; &gt;92% beryllium</a:t>
            </a:r>
          </a:p>
          <a:p>
            <a:pPr lvl="1"/>
            <a:r>
              <a:rPr lang="en-US" sz="1800" dirty="0"/>
              <a:t>Hard, brittle, high melt temperature (1500-1900 °C)</a:t>
            </a:r>
          </a:p>
          <a:p>
            <a:r>
              <a:rPr lang="en-US" sz="2000" dirty="0"/>
              <a:t>Early research performed by Brush Wellman (now </a:t>
            </a:r>
            <a:r>
              <a:rPr lang="en-US" sz="2000" dirty="0" err="1"/>
              <a:t>Materion</a:t>
            </a:r>
            <a:r>
              <a:rPr lang="en-US" sz="2000" dirty="0"/>
              <a:t>), funded by the air force, in search of new oxidation-resistant high temperature materials</a:t>
            </a:r>
          </a:p>
          <a:p>
            <a:r>
              <a:rPr lang="en-US" sz="2000" dirty="0"/>
              <a:t>None apparently found widespread application at that time, but high beryllium density, high temperature, oxidation resistant behavior makes them potentially attractive multipliers for ceramic breeder blankets</a:t>
            </a:r>
          </a:p>
        </p:txBody>
      </p:sp>
      <p:pic>
        <p:nvPicPr>
          <p:cNvPr id="5" name="Picture 4">
            <a:extLst>
              <a:ext uri="{FF2B5EF4-FFF2-40B4-BE49-F238E27FC236}">
                <a16:creationId xmlns:a16="http://schemas.microsoft.com/office/drawing/2014/main" id="{E381006E-38CC-4A42-BA58-4D23A27756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27185" y="1352746"/>
            <a:ext cx="3172885" cy="4152507"/>
          </a:xfrm>
          <a:prstGeom prst="rect">
            <a:avLst/>
          </a:prstGeom>
        </p:spPr>
      </p:pic>
      <p:sp>
        <p:nvSpPr>
          <p:cNvPr id="6" name="Frame 5">
            <a:extLst>
              <a:ext uri="{FF2B5EF4-FFF2-40B4-BE49-F238E27FC236}">
                <a16:creationId xmlns:a16="http://schemas.microsoft.com/office/drawing/2014/main" id="{AB19E215-3E4E-2448-9185-354CB09BA7F3}"/>
              </a:ext>
            </a:extLst>
          </p:cNvPr>
          <p:cNvSpPr/>
          <p:nvPr/>
        </p:nvSpPr>
        <p:spPr>
          <a:xfrm>
            <a:off x="10265790" y="3091992"/>
            <a:ext cx="1395167" cy="1819373"/>
          </a:xfrm>
          <a:prstGeom prst="frame">
            <a:avLst>
              <a:gd name="adj1" fmla="val 236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50218E51-9DF3-1643-86A8-CFE87968B60D}"/>
              </a:ext>
            </a:extLst>
          </p:cNvPr>
          <p:cNvSpPr/>
          <p:nvPr/>
        </p:nvSpPr>
        <p:spPr>
          <a:xfrm>
            <a:off x="9371815" y="1930901"/>
            <a:ext cx="469769" cy="623764"/>
          </a:xfrm>
          <a:prstGeom prst="frame">
            <a:avLst>
              <a:gd name="adj1" fmla="val 838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298900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55C0A-3308-124C-BDF1-FF7856E17E82}"/>
              </a:ext>
            </a:extLst>
          </p:cNvPr>
          <p:cNvSpPr>
            <a:spLocks noGrp="1"/>
          </p:cNvSpPr>
          <p:nvPr>
            <p:ph type="title"/>
          </p:nvPr>
        </p:nvSpPr>
        <p:spPr/>
        <p:txBody>
          <a:bodyPr/>
          <a:lstStyle/>
          <a:p>
            <a:r>
              <a:rPr lang="en-US" dirty="0"/>
              <a:t>Titanium Beryllide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60B55DC-9BF9-224B-81DD-3A371B717DAE}"/>
                  </a:ext>
                </a:extLst>
              </p:cNvPr>
              <p:cNvSpPr>
                <a:spLocks noGrp="1"/>
              </p:cNvSpPr>
              <p:nvPr>
                <p:ph idx="1"/>
              </p:nvPr>
            </p:nvSpPr>
            <p:spPr>
              <a:xfrm>
                <a:off x="491009" y="1286540"/>
                <a:ext cx="7929978" cy="4804699"/>
              </a:xfrm>
            </p:spPr>
            <p:txBody>
              <a:bodyPr/>
              <a:lstStyle/>
              <a:p>
                <a:r>
                  <a:rPr lang="en-US" sz="2000" dirty="0"/>
                  <a:t>Titanium beryllide, Be</a:t>
                </a:r>
                <a:r>
                  <a:rPr lang="en-US" sz="2000" baseline="-25000" dirty="0"/>
                  <a:t>12</a:t>
                </a:r>
                <a:r>
                  <a:rPr lang="en-US" sz="2000" dirty="0"/>
                  <a:t>Ti, is the first and most extensively studied beryllide for fusion applications</a:t>
                </a:r>
              </a:p>
              <a:p>
                <a:pPr lvl="1"/>
                <a:r>
                  <a:rPr lang="en-US" sz="1800" dirty="0"/>
                  <a:t>Best neutron multiplier among the beryllides</a:t>
                </a:r>
                <a:r>
                  <a:rPr lang="en-US" sz="1800" baseline="30000" dirty="0"/>
                  <a:t>1</a:t>
                </a:r>
              </a:p>
              <a:p>
                <a14:m>
                  <m:oMath xmlns:m="http://schemas.openxmlformats.org/officeDocument/2006/math">
                    <m:r>
                      <a:rPr lang="en-US" sz="2000" i="1" smtClean="0">
                        <a:latin typeface="Cambria Math" panose="02040503050406030204" pitchFamily="18" charset="0"/>
                        <a:ea typeface="Cambria Math" panose="02040503050406030204" pitchFamily="18" charset="0"/>
                      </a:rPr>
                      <m:t>𝜌</m:t>
                    </m:r>
                    <m:r>
                      <a:rPr lang="en-US" sz="2000" b="0" i="1" smtClean="0">
                        <a:latin typeface="Cambria Math" panose="02040503050406030204" pitchFamily="18" charset="0"/>
                        <a:ea typeface="Cambria Math" panose="02040503050406030204" pitchFamily="18" charset="0"/>
                      </a:rPr>
                      <m:t>=2.26 </m:t>
                    </m:r>
                    <m:r>
                      <m:rPr>
                        <m:nor/>
                      </m:rPr>
                      <a:rPr lang="en-US" sz="2000" b="0" i="0" smtClean="0">
                        <a:latin typeface="Cambria Math" panose="02040503050406030204" pitchFamily="18" charset="0"/>
                        <a:ea typeface="Cambria Math" panose="02040503050406030204" pitchFamily="18" charset="0"/>
                      </a:rPr>
                      <m:t>g</m:t>
                    </m:r>
                    <m:r>
                      <m:rPr>
                        <m:nor/>
                      </m:rPr>
                      <a:rPr lang="en-US" sz="2000" b="0" i="0" smtClean="0">
                        <a:latin typeface="Cambria Math" panose="02040503050406030204" pitchFamily="18" charset="0"/>
                        <a:ea typeface="Cambria Math" panose="02040503050406030204" pitchFamily="18" charset="0"/>
                      </a:rPr>
                      <m:t>/</m:t>
                    </m:r>
                    <m:r>
                      <m:rPr>
                        <m:nor/>
                      </m:rPr>
                      <a:rPr lang="en-US" sz="2000" b="0" i="0" smtClean="0">
                        <a:latin typeface="Cambria Math" panose="02040503050406030204" pitchFamily="18" charset="0"/>
                        <a:ea typeface="Cambria Math" panose="02040503050406030204" pitchFamily="18" charset="0"/>
                      </a:rPr>
                      <m:t>cm</m:t>
                    </m:r>
                    <m:r>
                      <m:rPr>
                        <m:nor/>
                      </m:rPr>
                      <a:rPr lang="en-US" sz="2000" b="0" i="0" baseline="30000" smtClean="0">
                        <a:latin typeface="Cambria Math" panose="02040503050406030204" pitchFamily="18" charset="0"/>
                        <a:ea typeface="Cambria Math" panose="02040503050406030204" pitchFamily="18" charset="0"/>
                      </a:rPr>
                      <m:t>3</m:t>
                    </m:r>
                    <m:r>
                      <m:rPr>
                        <m:nor/>
                      </m:rPr>
                      <a:rPr lang="en-US" sz="2000" b="0" i="0"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𝑇</m:t>
                    </m:r>
                    <m:r>
                      <a:rPr lang="en-US" sz="2000" b="0" i="1" baseline="-25000" smtClean="0">
                        <a:latin typeface="Cambria Math" panose="02040503050406030204" pitchFamily="18" charset="0"/>
                        <a:ea typeface="Cambria Math" panose="02040503050406030204" pitchFamily="18" charset="0"/>
                      </a:rPr>
                      <m:t>𝑚𝑒𝑙𝑡</m:t>
                    </m:r>
                    <m:r>
                      <a:rPr lang="en-US" sz="2000" b="0" i="1" smtClean="0">
                        <a:latin typeface="Cambria Math" panose="02040503050406030204" pitchFamily="18" charset="0"/>
                        <a:ea typeface="Cambria Math" panose="02040503050406030204" pitchFamily="18" charset="0"/>
                      </a:rPr>
                      <m:t>=1538 °</m:t>
                    </m:r>
                    <m:r>
                      <m:rPr>
                        <m:nor/>
                      </m:rPr>
                      <a:rPr lang="en-US" sz="2000" b="0" i="0" smtClean="0">
                        <a:latin typeface="Cambria Math" panose="02040503050406030204" pitchFamily="18" charset="0"/>
                        <a:ea typeface="Cambria Math" panose="02040503050406030204" pitchFamily="18" charset="0"/>
                      </a:rPr>
                      <m:t>C</m:t>
                    </m:r>
                  </m:oMath>
                </a14:m>
                <a:endParaRPr lang="en-US" sz="2000" dirty="0"/>
              </a:p>
              <a:p>
                <a:r>
                  <a:rPr lang="en-US" sz="2000" dirty="0"/>
                  <a:t>Irradiation to 19.5 </a:t>
                </a:r>
                <a:r>
                  <a:rPr lang="en-US" sz="2000" dirty="0" err="1"/>
                  <a:t>dpa</a:t>
                </a:r>
                <a:r>
                  <a:rPr lang="en-US" sz="2000" dirty="0"/>
                  <a:t>, 2740 </a:t>
                </a:r>
                <a:r>
                  <a:rPr lang="en-US" sz="2000" dirty="0" err="1"/>
                  <a:t>appm</a:t>
                </a:r>
                <a:r>
                  <a:rPr lang="en-US" sz="2000" dirty="0"/>
                  <a:t> He in HIDOBE-01 revealed much lower swelling and tritium retention compared to pure Be</a:t>
                </a:r>
              </a:p>
              <a:p>
                <a:endParaRPr lang="en-US" dirty="0"/>
              </a:p>
            </p:txBody>
          </p:sp>
        </mc:Choice>
        <mc:Fallback xmlns="">
          <p:sp>
            <p:nvSpPr>
              <p:cNvPr id="3" name="Content Placeholder 2">
                <a:extLst>
                  <a:ext uri="{FF2B5EF4-FFF2-40B4-BE49-F238E27FC236}">
                    <a16:creationId xmlns:a16="http://schemas.microsoft.com/office/drawing/2014/main" id="{A60B55DC-9BF9-224B-81DD-3A371B717DAE}"/>
                  </a:ext>
                </a:extLst>
              </p:cNvPr>
              <p:cNvSpPr>
                <a:spLocks noGrp="1" noRot="1" noChangeAspect="1" noMove="1" noResize="1" noEditPoints="1" noAdjustHandles="1" noChangeArrowheads="1" noChangeShapeType="1" noTextEdit="1"/>
              </p:cNvSpPr>
              <p:nvPr>
                <p:ph idx="1"/>
              </p:nvPr>
            </p:nvSpPr>
            <p:spPr>
              <a:xfrm>
                <a:off x="491009" y="1286540"/>
                <a:ext cx="7929978" cy="4804699"/>
              </a:xfrm>
              <a:blipFill>
                <a:blip r:embed="rId2"/>
                <a:stretch>
                  <a:fillRect l="-480" t="-158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037DA08A-B580-C348-9253-13CCD58CE5EA}"/>
              </a:ext>
            </a:extLst>
          </p:cNvPr>
          <p:cNvPicPr>
            <a:picLocks noChangeAspect="1"/>
          </p:cNvPicPr>
          <p:nvPr/>
        </p:nvPicPr>
        <p:blipFill>
          <a:blip r:embed="rId3"/>
          <a:stretch>
            <a:fillRect/>
          </a:stretch>
        </p:blipFill>
        <p:spPr>
          <a:xfrm>
            <a:off x="9027041" y="168952"/>
            <a:ext cx="3032994" cy="2796893"/>
          </a:xfrm>
          <a:prstGeom prst="rect">
            <a:avLst/>
          </a:prstGeom>
        </p:spPr>
      </p:pic>
      <p:pic>
        <p:nvPicPr>
          <p:cNvPr id="7" name="Picture 6">
            <a:extLst>
              <a:ext uri="{FF2B5EF4-FFF2-40B4-BE49-F238E27FC236}">
                <a16:creationId xmlns:a16="http://schemas.microsoft.com/office/drawing/2014/main" id="{213E8AEC-11FC-3641-916F-A0E29CC4217D}"/>
              </a:ext>
            </a:extLst>
          </p:cNvPr>
          <p:cNvPicPr>
            <a:picLocks noChangeAspect="1"/>
          </p:cNvPicPr>
          <p:nvPr/>
        </p:nvPicPr>
        <p:blipFill>
          <a:blip r:embed="rId4"/>
          <a:stretch>
            <a:fillRect/>
          </a:stretch>
        </p:blipFill>
        <p:spPr>
          <a:xfrm>
            <a:off x="9027041" y="2965845"/>
            <a:ext cx="3032994" cy="2854583"/>
          </a:xfrm>
          <a:prstGeom prst="rect">
            <a:avLst/>
          </a:prstGeom>
        </p:spPr>
      </p:pic>
      <p:sp>
        <p:nvSpPr>
          <p:cNvPr id="8" name="TextBox 7">
            <a:extLst>
              <a:ext uri="{FF2B5EF4-FFF2-40B4-BE49-F238E27FC236}">
                <a16:creationId xmlns:a16="http://schemas.microsoft.com/office/drawing/2014/main" id="{AC9BA52A-B1D1-8443-A00C-B606B104D91F}"/>
              </a:ext>
            </a:extLst>
          </p:cNvPr>
          <p:cNvSpPr txBox="1"/>
          <p:nvPr/>
        </p:nvSpPr>
        <p:spPr>
          <a:xfrm>
            <a:off x="7746552" y="5867677"/>
            <a:ext cx="4445448" cy="276999"/>
          </a:xfrm>
          <a:prstGeom prst="rect">
            <a:avLst/>
          </a:prstGeom>
          <a:noFill/>
        </p:spPr>
        <p:txBody>
          <a:bodyPr wrap="none" rtlCol="0">
            <a:spAutoFit/>
          </a:bodyPr>
          <a:lstStyle/>
          <a:p>
            <a:r>
              <a:rPr lang="en-US" sz="1200" dirty="0"/>
              <a:t>M. Uchida, </a:t>
            </a:r>
            <a:r>
              <a:rPr lang="en-US" sz="1200" i="1" dirty="0"/>
              <a:t>Fusion Engineering and Design </a:t>
            </a:r>
            <a:r>
              <a:rPr lang="en-US" sz="1200" b="1" dirty="0"/>
              <a:t>69</a:t>
            </a:r>
            <a:r>
              <a:rPr lang="en-US" sz="1200" dirty="0"/>
              <a:t> (2003) 499-503.</a:t>
            </a:r>
          </a:p>
        </p:txBody>
      </p:sp>
      <p:sp>
        <p:nvSpPr>
          <p:cNvPr id="9" name="TextBox 8">
            <a:extLst>
              <a:ext uri="{FF2B5EF4-FFF2-40B4-BE49-F238E27FC236}">
                <a16:creationId xmlns:a16="http://schemas.microsoft.com/office/drawing/2014/main" id="{7A7E42CF-70A3-8A4A-89F7-21FEB78D3CC2}"/>
              </a:ext>
            </a:extLst>
          </p:cNvPr>
          <p:cNvSpPr txBox="1"/>
          <p:nvPr/>
        </p:nvSpPr>
        <p:spPr>
          <a:xfrm>
            <a:off x="349956" y="6255444"/>
            <a:ext cx="4368504" cy="276999"/>
          </a:xfrm>
          <a:prstGeom prst="rect">
            <a:avLst/>
          </a:prstGeom>
          <a:noFill/>
        </p:spPr>
        <p:txBody>
          <a:bodyPr wrap="none" rtlCol="0">
            <a:spAutoFit/>
          </a:bodyPr>
          <a:lstStyle/>
          <a:p>
            <a:r>
              <a:rPr lang="en-US" sz="1200" baseline="30000" dirty="0"/>
              <a:t>1</a:t>
            </a:r>
            <a:r>
              <a:rPr lang="en-US" sz="1200" dirty="0"/>
              <a:t>C. Dorn, </a:t>
            </a:r>
            <a:r>
              <a:rPr lang="en-US" sz="1200" i="1" dirty="0"/>
              <a:t>Fusion Engineering and Design </a:t>
            </a:r>
            <a:r>
              <a:rPr lang="en-US" sz="1200" b="1" dirty="0"/>
              <a:t>84</a:t>
            </a:r>
            <a:r>
              <a:rPr lang="en-US" sz="1200" dirty="0"/>
              <a:t> (2009) 319-322.</a:t>
            </a:r>
          </a:p>
        </p:txBody>
      </p:sp>
      <p:sp>
        <p:nvSpPr>
          <p:cNvPr id="10" name="TextBox 9">
            <a:extLst>
              <a:ext uri="{FF2B5EF4-FFF2-40B4-BE49-F238E27FC236}">
                <a16:creationId xmlns:a16="http://schemas.microsoft.com/office/drawing/2014/main" id="{DE7FDC8E-66C8-6C44-AA37-B4FB5FFABF6E}"/>
              </a:ext>
            </a:extLst>
          </p:cNvPr>
          <p:cNvSpPr txBox="1"/>
          <p:nvPr/>
        </p:nvSpPr>
        <p:spPr>
          <a:xfrm>
            <a:off x="9686260" y="287312"/>
            <a:ext cx="2114681" cy="276999"/>
          </a:xfrm>
          <a:prstGeom prst="rect">
            <a:avLst/>
          </a:prstGeom>
          <a:noFill/>
        </p:spPr>
        <p:txBody>
          <a:bodyPr wrap="none" rtlCol="0">
            <a:spAutoFit/>
          </a:bodyPr>
          <a:lstStyle/>
          <a:p>
            <a:r>
              <a:rPr lang="en-US" sz="1200" dirty="0"/>
              <a:t>JMTR, 70 </a:t>
            </a:r>
            <a:r>
              <a:rPr lang="en-US" sz="1200" dirty="0" err="1"/>
              <a:t>appm</a:t>
            </a:r>
            <a:r>
              <a:rPr lang="en-US" sz="1200" dirty="0"/>
              <a:t> He, 0.5 </a:t>
            </a:r>
            <a:r>
              <a:rPr lang="en-US" sz="1200" dirty="0" err="1"/>
              <a:t>dpa</a:t>
            </a:r>
            <a:endParaRPr lang="en-US" sz="1200" dirty="0"/>
          </a:p>
        </p:txBody>
      </p:sp>
      <p:pic>
        <p:nvPicPr>
          <p:cNvPr id="7170" name="Picture 2">
            <a:extLst>
              <a:ext uri="{FF2B5EF4-FFF2-40B4-BE49-F238E27FC236}">
                <a16:creationId xmlns:a16="http://schemas.microsoft.com/office/drawing/2014/main" id="{020BC789-2242-834F-9ACD-2C2EE9C592A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1965" y="4039785"/>
            <a:ext cx="3577892" cy="22239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9B85649-158A-1A4D-99AF-4DA00A91EF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28405" y="4062583"/>
            <a:ext cx="3577892" cy="2028656"/>
          </a:xfrm>
          <a:prstGeom prst="rect">
            <a:avLst/>
          </a:prstGeom>
        </p:spPr>
      </p:pic>
      <p:sp>
        <p:nvSpPr>
          <p:cNvPr id="13" name="TextBox 12">
            <a:extLst>
              <a:ext uri="{FF2B5EF4-FFF2-40B4-BE49-F238E27FC236}">
                <a16:creationId xmlns:a16="http://schemas.microsoft.com/office/drawing/2014/main" id="{B4968E08-CC38-D749-AD2C-E9C139E080B9}"/>
              </a:ext>
            </a:extLst>
          </p:cNvPr>
          <p:cNvSpPr txBox="1"/>
          <p:nvPr/>
        </p:nvSpPr>
        <p:spPr>
          <a:xfrm>
            <a:off x="1960075" y="3785584"/>
            <a:ext cx="4669996" cy="276999"/>
          </a:xfrm>
          <a:prstGeom prst="rect">
            <a:avLst/>
          </a:prstGeom>
          <a:noFill/>
        </p:spPr>
        <p:txBody>
          <a:bodyPr wrap="none" rtlCol="0">
            <a:spAutoFit/>
          </a:bodyPr>
          <a:lstStyle/>
          <a:p>
            <a:r>
              <a:rPr lang="en-US" sz="1200" dirty="0"/>
              <a:t>A. V. Fedorov, </a:t>
            </a:r>
            <a:r>
              <a:rPr lang="en-US" sz="1200" i="1" dirty="0"/>
              <a:t>Fusion Engineering and Design </a:t>
            </a:r>
            <a:r>
              <a:rPr lang="en-US" sz="1200" b="1" dirty="0"/>
              <a:t>102</a:t>
            </a:r>
            <a:r>
              <a:rPr lang="en-US" sz="1200" dirty="0"/>
              <a:t> (2016) 74-80.</a:t>
            </a:r>
          </a:p>
        </p:txBody>
      </p:sp>
    </p:spTree>
    <p:extLst>
      <p:ext uri="{BB962C8B-B14F-4D97-AF65-F5344CB8AC3E}">
        <p14:creationId xmlns:p14="http://schemas.microsoft.com/office/powerpoint/2010/main" val="15793257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E4B6A-5832-2348-8E96-1CFF7AEA56B7}"/>
              </a:ext>
            </a:extLst>
          </p:cNvPr>
          <p:cNvSpPr>
            <a:spLocks noGrp="1"/>
          </p:cNvSpPr>
          <p:nvPr>
            <p:ph type="title"/>
          </p:nvPr>
        </p:nvSpPr>
        <p:spPr/>
        <p:txBody>
          <a:bodyPr/>
          <a:lstStyle/>
          <a:p>
            <a:r>
              <a:rPr lang="en-US" dirty="0"/>
              <a:t>Titanium Beryllide Oxidation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D6C5A1E-8E59-AA4B-9250-9FB8CA0BFE37}"/>
                  </a:ext>
                </a:extLst>
              </p:cNvPr>
              <p:cNvSpPr>
                <a:spLocks noGrp="1"/>
              </p:cNvSpPr>
              <p:nvPr>
                <p:ph idx="1"/>
              </p:nvPr>
            </p:nvSpPr>
            <p:spPr>
              <a:xfrm>
                <a:off x="670259" y="1253331"/>
                <a:ext cx="6559879" cy="4351338"/>
              </a:xfrm>
            </p:spPr>
            <p:txBody>
              <a:bodyPr/>
              <a:lstStyle/>
              <a:p>
                <a:r>
                  <a:rPr lang="en-US" sz="2000" dirty="0"/>
                  <a:t>Titanium beryllide (Be</a:t>
                </a:r>
                <a:r>
                  <a:rPr lang="en-US" sz="2000" baseline="-25000" dirty="0"/>
                  <a:t>12</a:t>
                </a:r>
                <a:r>
                  <a:rPr lang="en-US" sz="2000" dirty="0"/>
                  <a:t>Ti) amongst those characterized in early work by Brush Wellman</a:t>
                </a:r>
                <a:r>
                  <a:rPr lang="en-US" sz="2000" baseline="30000" dirty="0"/>
                  <a:t>1</a:t>
                </a:r>
                <a:r>
                  <a:rPr lang="en-US" sz="2000" dirty="0"/>
                  <a:t>; not as extensively characterized as other beryllides, which outperformed it</a:t>
                </a:r>
                <a:r>
                  <a:rPr lang="en-US" sz="2000" baseline="30000" dirty="0"/>
                  <a:t>3</a:t>
                </a:r>
              </a:p>
              <a:p>
                <a:r>
                  <a:rPr lang="en-US" sz="2000" dirty="0"/>
                  <a:t>Complete oxidation: </a:t>
                </a:r>
                <a14:m>
                  <m:oMath xmlns:m="http://schemas.openxmlformats.org/officeDocument/2006/math">
                    <m:r>
                      <a:rPr lang="en-US" sz="2000" i="1">
                        <a:latin typeface="Cambria Math" panose="02040503050406030204" pitchFamily="18" charset="0"/>
                      </a:rPr>
                      <m:t>𝐵𝑒</m:t>
                    </m:r>
                    <m:r>
                      <a:rPr lang="en-US" sz="2000" i="1" baseline="-25000">
                        <a:latin typeface="Cambria Math" panose="02040503050406030204" pitchFamily="18" charset="0"/>
                      </a:rPr>
                      <m:t>12</m:t>
                    </m:r>
                    <m:r>
                      <a:rPr lang="en-US" sz="2000" b="0" i="1" smtClean="0">
                        <a:latin typeface="Cambria Math" panose="02040503050406030204" pitchFamily="18" charset="0"/>
                      </a:rPr>
                      <m:t>𝑇𝑖</m:t>
                    </m:r>
                    <m:r>
                      <a:rPr lang="en-US" sz="2000" i="1">
                        <a:latin typeface="Cambria Math" panose="02040503050406030204" pitchFamily="18" charset="0"/>
                      </a:rPr>
                      <m:t>+</m:t>
                    </m:r>
                    <m:r>
                      <a:rPr lang="en-US" sz="2000" b="0" i="1" smtClean="0">
                        <a:latin typeface="Cambria Math" panose="02040503050406030204" pitchFamily="18" charset="0"/>
                      </a:rPr>
                      <m:t>7</m:t>
                    </m:r>
                    <m:r>
                      <a:rPr lang="en-US" sz="2000" i="1">
                        <a:latin typeface="Cambria Math" panose="02040503050406030204" pitchFamily="18" charset="0"/>
                      </a:rPr>
                      <m:t>𝑂</m:t>
                    </m:r>
                    <m:r>
                      <a:rPr lang="en-US" sz="2000" i="1" baseline="-25000">
                        <a:latin typeface="Cambria Math" panose="02040503050406030204" pitchFamily="18" charset="0"/>
                      </a:rPr>
                      <m:t>2</m:t>
                    </m:r>
                    <m:r>
                      <a:rPr lang="en-US" sz="2000" i="1">
                        <a:latin typeface="Cambria Math" panose="02040503050406030204" pitchFamily="18" charset="0"/>
                        <a:ea typeface="Cambria Math" panose="02040503050406030204" pitchFamily="18" charset="0"/>
                      </a:rPr>
                      <m:t>→12</m:t>
                    </m:r>
                    <m:r>
                      <a:rPr lang="en-US" sz="2000" i="1">
                        <a:latin typeface="Cambria Math" panose="02040503050406030204" pitchFamily="18" charset="0"/>
                        <a:ea typeface="Cambria Math" panose="02040503050406030204" pitchFamily="18" charset="0"/>
                      </a:rPr>
                      <m:t>𝐵𝑒𝑂</m:t>
                    </m:r>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𝑇𝑖</m:t>
                    </m:r>
                    <m:r>
                      <a:rPr lang="en-US" sz="2000" i="1">
                        <a:latin typeface="Cambria Math" panose="02040503050406030204" pitchFamily="18" charset="0"/>
                        <a:ea typeface="Cambria Math" panose="02040503050406030204" pitchFamily="18" charset="0"/>
                      </a:rPr>
                      <m:t>𝑂</m:t>
                    </m:r>
                    <m:r>
                      <a:rPr lang="en-US" sz="2000" b="0" i="1" baseline="-25000" smtClean="0">
                        <a:latin typeface="Cambria Math" panose="02040503050406030204" pitchFamily="18" charset="0"/>
                        <a:ea typeface="Cambria Math" panose="02040503050406030204" pitchFamily="18" charset="0"/>
                      </a:rPr>
                      <m:t>2</m:t>
                    </m:r>
                  </m:oMath>
                </a14:m>
                <a:endParaRPr lang="en-US" sz="2000" baseline="-25000" dirty="0"/>
              </a:p>
              <a:p>
                <a:r>
                  <a:rPr lang="en-US" sz="2000" dirty="0"/>
                  <a:t>TiO</a:t>
                </a:r>
                <a:r>
                  <a:rPr lang="en-US" sz="2000" baseline="-25000" dirty="0"/>
                  <a:t>2</a:t>
                </a:r>
                <a:r>
                  <a:rPr lang="en-US" sz="2000" dirty="0"/>
                  <a:t> not observed in more recent air oxidation work; Be expected to reduce TiO</a:t>
                </a:r>
                <a:r>
                  <a:rPr lang="en-US" sz="2000" baseline="-25000" dirty="0"/>
                  <a:t>2</a:t>
                </a:r>
                <a:r>
                  <a:rPr lang="en-US" sz="2000" baseline="30000" dirty="0"/>
                  <a:t>2</a:t>
                </a:r>
              </a:p>
              <a:p>
                <a:r>
                  <a:rPr lang="en-US" sz="2000" dirty="0"/>
                  <a:t>Multiple studies suggest lower oxidation rates than pure Be; 6-20x lower in SCK-CEN studies</a:t>
                </a:r>
                <a:r>
                  <a:rPr lang="en-US" sz="2000" baseline="30000" dirty="0"/>
                  <a:t>4</a:t>
                </a:r>
              </a:p>
            </p:txBody>
          </p:sp>
        </mc:Choice>
        <mc:Fallback xmlns="">
          <p:sp>
            <p:nvSpPr>
              <p:cNvPr id="3" name="Content Placeholder 2">
                <a:extLst>
                  <a:ext uri="{FF2B5EF4-FFF2-40B4-BE49-F238E27FC236}">
                    <a16:creationId xmlns:a16="http://schemas.microsoft.com/office/drawing/2014/main" id="{ED6C5A1E-8E59-AA4B-9250-9FB8CA0BFE37}"/>
                  </a:ext>
                </a:extLst>
              </p:cNvPr>
              <p:cNvSpPr>
                <a:spLocks noGrp="1" noRot="1" noChangeAspect="1" noMove="1" noResize="1" noEditPoints="1" noAdjustHandles="1" noChangeArrowheads="1" noChangeShapeType="1" noTextEdit="1"/>
              </p:cNvSpPr>
              <p:nvPr>
                <p:ph idx="1"/>
              </p:nvPr>
            </p:nvSpPr>
            <p:spPr>
              <a:xfrm>
                <a:off x="670259" y="1253331"/>
                <a:ext cx="6559879" cy="4351338"/>
              </a:xfrm>
              <a:blipFill>
                <a:blip r:embed="rId2"/>
                <a:stretch>
                  <a:fillRect l="-579" t="-1453"/>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602C0584-4379-0849-B8C1-23623F8CCC58}"/>
              </a:ext>
            </a:extLst>
          </p:cNvPr>
          <p:cNvSpPr txBox="1"/>
          <p:nvPr/>
        </p:nvSpPr>
        <p:spPr>
          <a:xfrm>
            <a:off x="7272192" y="3720188"/>
            <a:ext cx="4716997" cy="830997"/>
          </a:xfrm>
          <a:prstGeom prst="rect">
            <a:avLst/>
          </a:prstGeom>
          <a:noFill/>
        </p:spPr>
        <p:txBody>
          <a:bodyPr wrap="none" rtlCol="0">
            <a:spAutoFit/>
          </a:bodyPr>
          <a:lstStyle/>
          <a:p>
            <a:r>
              <a:rPr lang="en-US" sz="1200" baseline="30000" dirty="0"/>
              <a:t>1</a:t>
            </a:r>
            <a:r>
              <a:rPr lang="en-US" sz="1200" dirty="0"/>
              <a:t>R. M. Paine, </a:t>
            </a:r>
            <a:r>
              <a:rPr lang="en-US" sz="1200" i="1" dirty="0"/>
              <a:t>Corrosion</a:t>
            </a:r>
            <a:r>
              <a:rPr lang="en-US" sz="1200" dirty="0"/>
              <a:t> </a:t>
            </a:r>
            <a:r>
              <a:rPr lang="en-US" sz="1200" b="1" dirty="0"/>
              <a:t>20 </a:t>
            </a:r>
            <a:r>
              <a:rPr lang="en-US" sz="1200" dirty="0"/>
              <a:t>(1964) 307t-310t.</a:t>
            </a:r>
          </a:p>
          <a:p>
            <a:r>
              <a:rPr lang="en-US" sz="1200" baseline="30000" dirty="0"/>
              <a:t>2</a:t>
            </a:r>
            <a:r>
              <a:rPr lang="en-US" sz="1200" dirty="0"/>
              <a:t>P. </a:t>
            </a:r>
            <a:r>
              <a:rPr lang="en-US" sz="1200" dirty="0" err="1"/>
              <a:t>Kurinsky</a:t>
            </a:r>
            <a:r>
              <a:rPr lang="en-US" sz="1200" dirty="0"/>
              <a:t>, </a:t>
            </a:r>
            <a:r>
              <a:rPr lang="en-US" sz="1200" i="1" dirty="0"/>
              <a:t>Fusion Engineering and Design</a:t>
            </a:r>
            <a:r>
              <a:rPr lang="en-US" sz="1200" dirty="0"/>
              <a:t> </a:t>
            </a:r>
            <a:r>
              <a:rPr lang="en-US" sz="1200" b="1" dirty="0"/>
              <a:t>86 </a:t>
            </a:r>
            <a:r>
              <a:rPr lang="en-US" sz="1200" dirty="0"/>
              <a:t>(2011) 2454-2457.</a:t>
            </a:r>
          </a:p>
          <a:p>
            <a:r>
              <a:rPr lang="en-US" sz="1200" baseline="30000" dirty="0"/>
              <a:t>3</a:t>
            </a:r>
            <a:r>
              <a:rPr lang="en-US" sz="1200" dirty="0"/>
              <a:t>C. Dorn, </a:t>
            </a:r>
            <a:r>
              <a:rPr lang="en-US" sz="1200" i="1" dirty="0"/>
              <a:t>Fusion Engineering and Design </a:t>
            </a:r>
            <a:r>
              <a:rPr lang="en-US" sz="1200" b="1" dirty="0"/>
              <a:t>84</a:t>
            </a:r>
            <a:r>
              <a:rPr lang="en-US" sz="1200" dirty="0"/>
              <a:t> (2009) 319-322.</a:t>
            </a:r>
          </a:p>
          <a:p>
            <a:r>
              <a:rPr lang="en-US" sz="1200" baseline="30000" dirty="0"/>
              <a:t>4</a:t>
            </a:r>
            <a:r>
              <a:rPr lang="en-US" sz="1200" dirty="0"/>
              <a:t>F. </a:t>
            </a:r>
            <a:r>
              <a:rPr lang="en-US" sz="1200" dirty="0" err="1"/>
              <a:t>Druyts</a:t>
            </a:r>
            <a:r>
              <a:rPr lang="en-US" sz="1200" dirty="0"/>
              <a:t>, https://</a:t>
            </a:r>
            <a:r>
              <a:rPr lang="en-US" sz="1200" dirty="0" err="1"/>
              <a:t>www.osti.gov</a:t>
            </a:r>
            <a:r>
              <a:rPr lang="en-US" sz="1200" dirty="0"/>
              <a:t>/</a:t>
            </a:r>
            <a:r>
              <a:rPr lang="en-US" sz="1200" dirty="0" err="1"/>
              <a:t>etdeweb</a:t>
            </a:r>
            <a:r>
              <a:rPr lang="en-US" sz="1200" dirty="0"/>
              <a:t>/servlets/purl/20658771.</a:t>
            </a:r>
          </a:p>
        </p:txBody>
      </p:sp>
      <p:pic>
        <p:nvPicPr>
          <p:cNvPr id="6" name="Picture 5">
            <a:extLst>
              <a:ext uri="{FF2B5EF4-FFF2-40B4-BE49-F238E27FC236}">
                <a16:creationId xmlns:a16="http://schemas.microsoft.com/office/drawing/2014/main" id="{51C1A0A5-079C-724E-9EF6-D79154AF65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538" y="4813749"/>
            <a:ext cx="2578101" cy="1951842"/>
          </a:xfrm>
          <a:prstGeom prst="rect">
            <a:avLst/>
          </a:prstGeom>
        </p:spPr>
      </p:pic>
      <p:pic>
        <p:nvPicPr>
          <p:cNvPr id="8" name="Picture 7">
            <a:extLst>
              <a:ext uri="{FF2B5EF4-FFF2-40B4-BE49-F238E27FC236}">
                <a16:creationId xmlns:a16="http://schemas.microsoft.com/office/drawing/2014/main" id="{E69BC36E-3ADE-F642-8A5A-B3D50EBE94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7955" y="4711252"/>
            <a:ext cx="2700402" cy="2013662"/>
          </a:xfrm>
          <a:prstGeom prst="rect">
            <a:avLst/>
          </a:prstGeom>
        </p:spPr>
      </p:pic>
      <p:pic>
        <p:nvPicPr>
          <p:cNvPr id="7" name="Picture 6">
            <a:extLst>
              <a:ext uri="{FF2B5EF4-FFF2-40B4-BE49-F238E27FC236}">
                <a16:creationId xmlns:a16="http://schemas.microsoft.com/office/drawing/2014/main" id="{156A9356-13C0-8546-A822-DEF22750C3A1}"/>
              </a:ext>
            </a:extLst>
          </p:cNvPr>
          <p:cNvPicPr>
            <a:picLocks noChangeAspect="1"/>
          </p:cNvPicPr>
          <p:nvPr/>
        </p:nvPicPr>
        <p:blipFill>
          <a:blip r:embed="rId5"/>
          <a:stretch>
            <a:fillRect/>
          </a:stretch>
        </p:blipFill>
        <p:spPr>
          <a:xfrm>
            <a:off x="3029418" y="4651283"/>
            <a:ext cx="2578100" cy="2133600"/>
          </a:xfrm>
          <a:prstGeom prst="rect">
            <a:avLst/>
          </a:prstGeom>
        </p:spPr>
      </p:pic>
      <p:pic>
        <p:nvPicPr>
          <p:cNvPr id="9" name="Picture 8">
            <a:extLst>
              <a:ext uri="{FF2B5EF4-FFF2-40B4-BE49-F238E27FC236}">
                <a16:creationId xmlns:a16="http://schemas.microsoft.com/office/drawing/2014/main" id="{896721DD-22EA-FE43-BFDB-4530465147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23438" y="228148"/>
            <a:ext cx="3838445" cy="3328442"/>
          </a:xfrm>
          <a:prstGeom prst="rect">
            <a:avLst/>
          </a:prstGeom>
        </p:spPr>
      </p:pic>
      <p:sp>
        <p:nvSpPr>
          <p:cNvPr id="10" name="TextBox 9">
            <a:extLst>
              <a:ext uri="{FF2B5EF4-FFF2-40B4-BE49-F238E27FC236}">
                <a16:creationId xmlns:a16="http://schemas.microsoft.com/office/drawing/2014/main" id="{B02A7E79-1F53-D445-96C5-7073BF4A6F8D}"/>
              </a:ext>
            </a:extLst>
          </p:cNvPr>
          <p:cNvSpPr txBox="1"/>
          <p:nvPr/>
        </p:nvSpPr>
        <p:spPr>
          <a:xfrm>
            <a:off x="358579" y="4909358"/>
            <a:ext cx="269626" cy="276999"/>
          </a:xfrm>
          <a:prstGeom prst="rect">
            <a:avLst/>
          </a:prstGeom>
          <a:noFill/>
        </p:spPr>
        <p:txBody>
          <a:bodyPr wrap="none" rtlCol="0">
            <a:spAutoFit/>
          </a:bodyPr>
          <a:lstStyle/>
          <a:p>
            <a:r>
              <a:rPr lang="en-US" sz="1200" dirty="0">
                <a:solidFill>
                  <a:srgbClr val="FF0000"/>
                </a:solidFill>
              </a:rPr>
              <a:t>1</a:t>
            </a:r>
          </a:p>
        </p:txBody>
      </p:sp>
      <p:sp>
        <p:nvSpPr>
          <p:cNvPr id="11" name="TextBox 10">
            <a:extLst>
              <a:ext uri="{FF2B5EF4-FFF2-40B4-BE49-F238E27FC236}">
                <a16:creationId xmlns:a16="http://schemas.microsoft.com/office/drawing/2014/main" id="{C6F1D5A3-AA1A-D640-9678-9AB3A2923D4F}"/>
              </a:ext>
            </a:extLst>
          </p:cNvPr>
          <p:cNvSpPr txBox="1"/>
          <p:nvPr/>
        </p:nvSpPr>
        <p:spPr>
          <a:xfrm>
            <a:off x="3085510" y="4746985"/>
            <a:ext cx="269626" cy="276999"/>
          </a:xfrm>
          <a:prstGeom prst="rect">
            <a:avLst/>
          </a:prstGeom>
          <a:noFill/>
        </p:spPr>
        <p:txBody>
          <a:bodyPr wrap="none" rtlCol="0">
            <a:spAutoFit/>
          </a:bodyPr>
          <a:lstStyle/>
          <a:p>
            <a:r>
              <a:rPr lang="en-US" sz="1200" dirty="0">
                <a:solidFill>
                  <a:srgbClr val="FF0000"/>
                </a:solidFill>
              </a:rPr>
              <a:t>2</a:t>
            </a:r>
          </a:p>
        </p:txBody>
      </p:sp>
      <p:sp>
        <p:nvSpPr>
          <p:cNvPr id="12" name="TextBox 11">
            <a:extLst>
              <a:ext uri="{FF2B5EF4-FFF2-40B4-BE49-F238E27FC236}">
                <a16:creationId xmlns:a16="http://schemas.microsoft.com/office/drawing/2014/main" id="{445F159D-B4E6-DC40-B4E9-7B5F7A43960B}"/>
              </a:ext>
            </a:extLst>
          </p:cNvPr>
          <p:cNvSpPr txBox="1"/>
          <p:nvPr/>
        </p:nvSpPr>
        <p:spPr>
          <a:xfrm>
            <a:off x="7734829" y="4809321"/>
            <a:ext cx="269626" cy="276999"/>
          </a:xfrm>
          <a:prstGeom prst="rect">
            <a:avLst/>
          </a:prstGeom>
          <a:noFill/>
        </p:spPr>
        <p:txBody>
          <a:bodyPr wrap="none" rtlCol="0">
            <a:spAutoFit/>
          </a:bodyPr>
          <a:lstStyle/>
          <a:p>
            <a:r>
              <a:rPr lang="en-US" sz="1200" dirty="0">
                <a:solidFill>
                  <a:srgbClr val="FF0000"/>
                </a:solidFill>
              </a:rPr>
              <a:t>2</a:t>
            </a:r>
          </a:p>
        </p:txBody>
      </p:sp>
      <p:sp>
        <p:nvSpPr>
          <p:cNvPr id="13" name="TextBox 12">
            <a:extLst>
              <a:ext uri="{FF2B5EF4-FFF2-40B4-BE49-F238E27FC236}">
                <a16:creationId xmlns:a16="http://schemas.microsoft.com/office/drawing/2014/main" id="{3E9CB2ED-4898-654B-9D0E-908A987EF07D}"/>
              </a:ext>
            </a:extLst>
          </p:cNvPr>
          <p:cNvSpPr txBox="1"/>
          <p:nvPr/>
        </p:nvSpPr>
        <p:spPr>
          <a:xfrm>
            <a:off x="8278357" y="168179"/>
            <a:ext cx="269626" cy="276999"/>
          </a:xfrm>
          <a:prstGeom prst="rect">
            <a:avLst/>
          </a:prstGeom>
          <a:noFill/>
        </p:spPr>
        <p:txBody>
          <a:bodyPr wrap="none" rtlCol="0">
            <a:spAutoFit/>
          </a:bodyPr>
          <a:lstStyle/>
          <a:p>
            <a:r>
              <a:rPr lang="en-US" sz="1200" dirty="0">
                <a:solidFill>
                  <a:srgbClr val="FF0000"/>
                </a:solidFill>
              </a:rPr>
              <a:t>4</a:t>
            </a:r>
          </a:p>
        </p:txBody>
      </p:sp>
    </p:spTree>
    <p:extLst>
      <p:ext uri="{BB962C8B-B14F-4D97-AF65-F5344CB8AC3E}">
        <p14:creationId xmlns:p14="http://schemas.microsoft.com/office/powerpoint/2010/main" val="3805288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E3CF-72B8-763F-8D92-15752183778B}"/>
              </a:ext>
            </a:extLst>
          </p:cNvPr>
          <p:cNvSpPr>
            <a:spLocks noGrp="1"/>
          </p:cNvSpPr>
          <p:nvPr>
            <p:ph type="title"/>
          </p:nvPr>
        </p:nvSpPr>
        <p:spPr/>
        <p:txBody>
          <a:bodyPr/>
          <a:lstStyle/>
          <a:p>
            <a:r>
              <a:rPr lang="en-US" dirty="0"/>
              <a:t>Fuel Cycle and Blanket Overview</a:t>
            </a:r>
          </a:p>
        </p:txBody>
      </p:sp>
      <p:grpSp>
        <p:nvGrpSpPr>
          <p:cNvPr id="9" name="Group 8">
            <a:extLst>
              <a:ext uri="{FF2B5EF4-FFF2-40B4-BE49-F238E27FC236}">
                <a16:creationId xmlns:a16="http://schemas.microsoft.com/office/drawing/2014/main" id="{914A7DEC-16F3-3C6D-4AC6-F24742B92955}"/>
              </a:ext>
            </a:extLst>
          </p:cNvPr>
          <p:cNvGrpSpPr/>
          <p:nvPr/>
        </p:nvGrpSpPr>
        <p:grpSpPr>
          <a:xfrm>
            <a:off x="3901506" y="2325085"/>
            <a:ext cx="2398710" cy="2617248"/>
            <a:chOff x="3624900" y="1611852"/>
            <a:chExt cx="2752114" cy="3140547"/>
          </a:xfrm>
        </p:grpSpPr>
        <p:grpSp>
          <p:nvGrpSpPr>
            <p:cNvPr id="7" name="Group 6">
              <a:extLst>
                <a:ext uri="{FF2B5EF4-FFF2-40B4-BE49-F238E27FC236}">
                  <a16:creationId xmlns:a16="http://schemas.microsoft.com/office/drawing/2014/main" id="{181F5A08-6778-917F-2867-C3D993B3BBD9}"/>
                </a:ext>
              </a:extLst>
            </p:cNvPr>
            <p:cNvGrpSpPr/>
            <p:nvPr/>
          </p:nvGrpSpPr>
          <p:grpSpPr>
            <a:xfrm>
              <a:off x="3624900" y="1611852"/>
              <a:ext cx="2749378" cy="3079590"/>
              <a:chOff x="3624900" y="1611852"/>
              <a:chExt cx="2749378" cy="3079590"/>
            </a:xfrm>
          </p:grpSpPr>
          <p:sp>
            <p:nvSpPr>
              <p:cNvPr id="4" name="Sun 3">
                <a:extLst>
                  <a:ext uri="{FF2B5EF4-FFF2-40B4-BE49-F238E27FC236}">
                    <a16:creationId xmlns:a16="http://schemas.microsoft.com/office/drawing/2014/main" id="{779851A8-54CD-B449-4D81-3C012179AAA7}"/>
                  </a:ext>
                </a:extLst>
              </p:cNvPr>
              <p:cNvSpPr/>
              <p:nvPr/>
            </p:nvSpPr>
            <p:spPr>
              <a:xfrm>
                <a:off x="3648833" y="1611852"/>
                <a:ext cx="2725445" cy="3062797"/>
              </a:xfrm>
              <a:prstGeom prst="sun">
                <a:avLst>
                  <a:gd name="adj" fmla="val 33143"/>
                </a:avLst>
              </a:prstGeom>
              <a:solidFill>
                <a:srgbClr val="FE00E9"/>
              </a:solidFill>
              <a:ln w="19050">
                <a:solidFill>
                  <a:srgbClr val="FE00E9"/>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Sun 5">
                <a:extLst>
                  <a:ext uri="{FF2B5EF4-FFF2-40B4-BE49-F238E27FC236}">
                    <a16:creationId xmlns:a16="http://schemas.microsoft.com/office/drawing/2014/main" id="{1BAEC2E8-6DCD-CFB3-66F3-9F3CF7A668F5}"/>
                  </a:ext>
                </a:extLst>
              </p:cNvPr>
              <p:cNvSpPr/>
              <p:nvPr/>
            </p:nvSpPr>
            <p:spPr>
              <a:xfrm rot="273255">
                <a:off x="3624900" y="1628645"/>
                <a:ext cx="2725445" cy="3062797"/>
              </a:xfrm>
              <a:prstGeom prst="sun">
                <a:avLst>
                  <a:gd name="adj" fmla="val 20649"/>
                </a:avLst>
              </a:prstGeom>
              <a:gradFill flip="none" rotWithShape="1">
                <a:gsLst>
                  <a:gs pos="0">
                    <a:srgbClr val="FE00E9">
                      <a:tint val="66000"/>
                      <a:satMod val="160000"/>
                      <a:alpha val="50656"/>
                    </a:srgbClr>
                  </a:gs>
                  <a:gs pos="50000">
                    <a:srgbClr val="FE00E9">
                      <a:tint val="44500"/>
                      <a:satMod val="160000"/>
                    </a:srgbClr>
                  </a:gs>
                  <a:gs pos="100000">
                    <a:srgbClr val="FE00E9">
                      <a:tint val="23500"/>
                      <a:satMod val="160000"/>
                    </a:srgbClr>
                  </a:gs>
                </a:gsLst>
                <a:path path="circle">
                  <a:fillToRect l="50000" t="50000" r="50000" b="50000"/>
                </a:path>
                <a:tileRect/>
              </a:gradFill>
              <a:ln w="19050">
                <a:solidFill>
                  <a:srgbClr val="FE00E9"/>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8" name="Sun 7">
              <a:extLst>
                <a:ext uri="{FF2B5EF4-FFF2-40B4-BE49-F238E27FC236}">
                  <a16:creationId xmlns:a16="http://schemas.microsoft.com/office/drawing/2014/main" id="{D8E11D16-39FA-BE71-C3EC-C3838E8CE6B6}"/>
                </a:ext>
              </a:extLst>
            </p:cNvPr>
            <p:cNvSpPr/>
            <p:nvPr/>
          </p:nvSpPr>
          <p:spPr>
            <a:xfrm rot="20622311">
              <a:off x="3651569" y="1689602"/>
              <a:ext cx="2725445" cy="3062797"/>
            </a:xfrm>
            <a:prstGeom prst="sun">
              <a:avLst>
                <a:gd name="adj" fmla="val 12500"/>
              </a:avLst>
            </a:prstGeom>
            <a:gradFill flip="none" rotWithShape="1">
              <a:gsLst>
                <a:gs pos="33000">
                  <a:srgbClr val="FF84FF">
                    <a:alpha val="52000"/>
                  </a:srgbClr>
                </a:gs>
                <a:gs pos="0">
                  <a:schemeClr val="bg1">
                    <a:lumMod val="95000"/>
                  </a:schemeClr>
                </a:gs>
                <a:gs pos="52000">
                  <a:srgbClr val="FE00E9">
                    <a:tint val="44500"/>
                    <a:satMod val="160000"/>
                  </a:srgbClr>
                </a:gs>
                <a:gs pos="100000">
                  <a:srgbClr val="FE00E9">
                    <a:tint val="23500"/>
                    <a:satMod val="160000"/>
                  </a:srgbClr>
                </a:gs>
              </a:gsLst>
              <a:path path="circle">
                <a:fillToRect l="50000" t="50000" r="50000" b="50000"/>
              </a:path>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10" name="U-Turn Arrow 9">
            <a:extLst>
              <a:ext uri="{FF2B5EF4-FFF2-40B4-BE49-F238E27FC236}">
                <a16:creationId xmlns:a16="http://schemas.microsoft.com/office/drawing/2014/main" id="{0572576A-F4F0-BD64-C0A7-7587A90B2101}"/>
              </a:ext>
            </a:extLst>
          </p:cNvPr>
          <p:cNvSpPr/>
          <p:nvPr/>
        </p:nvSpPr>
        <p:spPr>
          <a:xfrm>
            <a:off x="2814066" y="1399032"/>
            <a:ext cx="2548890" cy="811530"/>
          </a:xfrm>
          <a:prstGeom prst="uturnArrow">
            <a:avLst>
              <a:gd name="adj1" fmla="val 26409"/>
              <a:gd name="adj2" fmla="val 25000"/>
              <a:gd name="adj3" fmla="val 25000"/>
              <a:gd name="adj4" fmla="val 75000"/>
              <a:gd name="adj5" fmla="val 100000"/>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Up Arrow 10">
            <a:extLst>
              <a:ext uri="{FF2B5EF4-FFF2-40B4-BE49-F238E27FC236}">
                <a16:creationId xmlns:a16="http://schemas.microsoft.com/office/drawing/2014/main" id="{57CBAABE-7059-1F82-1EE2-EEEA7E392088}"/>
              </a:ext>
            </a:extLst>
          </p:cNvPr>
          <p:cNvSpPr/>
          <p:nvPr/>
        </p:nvSpPr>
        <p:spPr>
          <a:xfrm flipH="1">
            <a:off x="2699766" y="2553462"/>
            <a:ext cx="434340" cy="2251710"/>
          </a:xfrm>
          <a:prstGeom prst="upArrow">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U-Turn Arrow 12">
            <a:extLst>
              <a:ext uri="{FF2B5EF4-FFF2-40B4-BE49-F238E27FC236}">
                <a16:creationId xmlns:a16="http://schemas.microsoft.com/office/drawing/2014/main" id="{62F1BA67-81AC-8022-3CA5-CC888986A89D}"/>
              </a:ext>
            </a:extLst>
          </p:cNvPr>
          <p:cNvSpPr/>
          <p:nvPr/>
        </p:nvSpPr>
        <p:spPr>
          <a:xfrm rot="10800000">
            <a:off x="2724912" y="5157216"/>
            <a:ext cx="2575814" cy="859536"/>
          </a:xfrm>
          <a:prstGeom prst="uturnArrow">
            <a:avLst>
              <a:gd name="adj1" fmla="val 25348"/>
              <a:gd name="adj2" fmla="val 23936"/>
              <a:gd name="adj3" fmla="val 24272"/>
              <a:gd name="adj4" fmla="val 75000"/>
              <a:gd name="adj5" fmla="val 100000"/>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5" name="TextBox 14">
            <a:extLst>
              <a:ext uri="{FF2B5EF4-FFF2-40B4-BE49-F238E27FC236}">
                <a16:creationId xmlns:a16="http://schemas.microsoft.com/office/drawing/2014/main" id="{79429973-7BB4-EF01-44CC-9CA202EA3707}"/>
              </a:ext>
            </a:extLst>
          </p:cNvPr>
          <p:cNvSpPr txBox="1"/>
          <p:nvPr/>
        </p:nvSpPr>
        <p:spPr>
          <a:xfrm>
            <a:off x="4117086" y="4844034"/>
            <a:ext cx="2209259"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Vacuum</a:t>
            </a:r>
            <a:r>
              <a:rPr lang="en-US" dirty="0">
                <a:latin typeface="+mn-lt"/>
              </a:rPr>
              <a:t> </a:t>
            </a:r>
            <a:r>
              <a:rPr lang="en-US" dirty="0">
                <a:solidFill>
                  <a:schemeClr val="accent1">
                    <a:lumMod val="50000"/>
                  </a:schemeClr>
                </a:solidFill>
                <a:latin typeface="+mn-lt"/>
              </a:rPr>
              <a:t>Pumping</a:t>
            </a:r>
          </a:p>
        </p:txBody>
      </p:sp>
      <p:sp>
        <p:nvSpPr>
          <p:cNvPr id="16" name="TextBox 15">
            <a:extLst>
              <a:ext uri="{FF2B5EF4-FFF2-40B4-BE49-F238E27FC236}">
                <a16:creationId xmlns:a16="http://schemas.microsoft.com/office/drawing/2014/main" id="{2D19CADF-19A5-3552-E8DA-9B2940AFEDAA}"/>
              </a:ext>
            </a:extLst>
          </p:cNvPr>
          <p:cNvSpPr txBox="1"/>
          <p:nvPr/>
        </p:nvSpPr>
        <p:spPr>
          <a:xfrm>
            <a:off x="625602" y="4859274"/>
            <a:ext cx="3472425" cy="341632"/>
          </a:xfrm>
          <a:prstGeom prst="rect">
            <a:avLst/>
          </a:prstGeom>
          <a:noFill/>
        </p:spPr>
        <p:txBody>
          <a:bodyPr wrap="none" rtlCol="0">
            <a:spAutoFit/>
          </a:bodyPr>
          <a:lstStyle/>
          <a:p>
            <a:pPr algn="l">
              <a:lnSpc>
                <a:spcPct val="90000"/>
              </a:lnSpc>
            </a:pPr>
            <a:r>
              <a:rPr lang="en-US" dirty="0">
                <a:latin typeface="+mn-lt"/>
              </a:rPr>
              <a:t>Hydrogen Isotope Separation</a:t>
            </a:r>
          </a:p>
        </p:txBody>
      </p:sp>
      <p:sp>
        <p:nvSpPr>
          <p:cNvPr id="17" name="TextBox 16">
            <a:extLst>
              <a:ext uri="{FF2B5EF4-FFF2-40B4-BE49-F238E27FC236}">
                <a16:creationId xmlns:a16="http://schemas.microsoft.com/office/drawing/2014/main" id="{7DD419C3-2170-EAD7-650F-873804A6F2CD}"/>
              </a:ext>
            </a:extLst>
          </p:cNvPr>
          <p:cNvSpPr txBox="1"/>
          <p:nvPr/>
        </p:nvSpPr>
        <p:spPr>
          <a:xfrm>
            <a:off x="1994916" y="2225802"/>
            <a:ext cx="1821332"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Tritium Storage</a:t>
            </a:r>
          </a:p>
        </p:txBody>
      </p:sp>
      <p:sp>
        <p:nvSpPr>
          <p:cNvPr id="18" name="TextBox 17">
            <a:extLst>
              <a:ext uri="{FF2B5EF4-FFF2-40B4-BE49-F238E27FC236}">
                <a16:creationId xmlns:a16="http://schemas.microsoft.com/office/drawing/2014/main" id="{5BC2012C-B07E-FEBB-234D-39A3848242E5}"/>
              </a:ext>
            </a:extLst>
          </p:cNvPr>
          <p:cNvSpPr txBox="1"/>
          <p:nvPr/>
        </p:nvSpPr>
        <p:spPr>
          <a:xfrm>
            <a:off x="3146298" y="992886"/>
            <a:ext cx="1816523"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Fueling System</a:t>
            </a:r>
          </a:p>
        </p:txBody>
      </p:sp>
      <p:sp>
        <p:nvSpPr>
          <p:cNvPr id="19" name="TextBox 18">
            <a:extLst>
              <a:ext uri="{FF2B5EF4-FFF2-40B4-BE49-F238E27FC236}">
                <a16:creationId xmlns:a16="http://schemas.microsoft.com/office/drawing/2014/main" id="{34954DF6-6DFB-AC4E-EA74-737868D00AD1}"/>
              </a:ext>
            </a:extLst>
          </p:cNvPr>
          <p:cNvSpPr txBox="1"/>
          <p:nvPr/>
        </p:nvSpPr>
        <p:spPr>
          <a:xfrm>
            <a:off x="3224784" y="5440426"/>
            <a:ext cx="1680268"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Fuel Cleanup</a:t>
            </a:r>
          </a:p>
        </p:txBody>
      </p:sp>
      <p:sp>
        <p:nvSpPr>
          <p:cNvPr id="102" name="TextBox 101">
            <a:extLst>
              <a:ext uri="{FF2B5EF4-FFF2-40B4-BE49-F238E27FC236}">
                <a16:creationId xmlns:a16="http://schemas.microsoft.com/office/drawing/2014/main" id="{63299F93-6435-69FF-1F69-2DCAB427E9FB}"/>
              </a:ext>
            </a:extLst>
          </p:cNvPr>
          <p:cNvSpPr txBox="1"/>
          <p:nvPr/>
        </p:nvSpPr>
        <p:spPr>
          <a:xfrm>
            <a:off x="219456" y="1762506"/>
            <a:ext cx="2011680" cy="313932"/>
          </a:xfrm>
          <a:prstGeom prst="rect">
            <a:avLst/>
          </a:prstGeom>
          <a:noFill/>
        </p:spPr>
        <p:txBody>
          <a:bodyPr wrap="square" rtlCol="0">
            <a:spAutoFit/>
          </a:bodyPr>
          <a:lstStyle/>
          <a:p>
            <a:pPr algn="ctr">
              <a:lnSpc>
                <a:spcPct val="90000"/>
              </a:lnSpc>
            </a:pPr>
            <a:r>
              <a:rPr lang="en-US" sz="1600" dirty="0">
                <a:solidFill>
                  <a:schemeClr val="accent1"/>
                </a:solidFill>
                <a:latin typeface="+mn-lt"/>
              </a:rPr>
              <a:t>Startup Inventory</a:t>
            </a:r>
          </a:p>
        </p:txBody>
      </p:sp>
      <p:cxnSp>
        <p:nvCxnSpPr>
          <p:cNvPr id="104" name="Straight Arrow Connector 103">
            <a:extLst>
              <a:ext uri="{FF2B5EF4-FFF2-40B4-BE49-F238E27FC236}">
                <a16:creationId xmlns:a16="http://schemas.microsoft.com/office/drawing/2014/main" id="{2B13B6E0-87C9-D3D2-85F9-E9D260478B62}"/>
              </a:ext>
            </a:extLst>
          </p:cNvPr>
          <p:cNvCxnSpPr>
            <a:cxnSpLocks/>
          </p:cNvCxnSpPr>
          <p:nvPr/>
        </p:nvCxnSpPr>
        <p:spPr>
          <a:xfrm>
            <a:off x="1641169" y="2072640"/>
            <a:ext cx="370511" cy="176784"/>
          </a:xfrm>
          <a:prstGeom prst="straightConnector1">
            <a:avLst/>
          </a:prstGeom>
          <a:ln w="28575">
            <a:solidFill>
              <a:schemeClr val="accent1"/>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747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E3CF-72B8-763F-8D92-15752183778B}"/>
              </a:ext>
            </a:extLst>
          </p:cNvPr>
          <p:cNvSpPr>
            <a:spLocks noGrp="1"/>
          </p:cNvSpPr>
          <p:nvPr>
            <p:ph type="title"/>
          </p:nvPr>
        </p:nvSpPr>
        <p:spPr/>
        <p:txBody>
          <a:bodyPr/>
          <a:lstStyle/>
          <a:p>
            <a:r>
              <a:rPr lang="en-US" dirty="0"/>
              <a:t>Fuel Cycle and Blanket Overview</a:t>
            </a:r>
          </a:p>
        </p:txBody>
      </p:sp>
      <p:grpSp>
        <p:nvGrpSpPr>
          <p:cNvPr id="9" name="Group 8">
            <a:extLst>
              <a:ext uri="{FF2B5EF4-FFF2-40B4-BE49-F238E27FC236}">
                <a16:creationId xmlns:a16="http://schemas.microsoft.com/office/drawing/2014/main" id="{914A7DEC-16F3-3C6D-4AC6-F24742B92955}"/>
              </a:ext>
            </a:extLst>
          </p:cNvPr>
          <p:cNvGrpSpPr/>
          <p:nvPr/>
        </p:nvGrpSpPr>
        <p:grpSpPr>
          <a:xfrm>
            <a:off x="3901506" y="2325085"/>
            <a:ext cx="2398710" cy="2617248"/>
            <a:chOff x="3624900" y="1611852"/>
            <a:chExt cx="2752114" cy="3140547"/>
          </a:xfrm>
        </p:grpSpPr>
        <p:grpSp>
          <p:nvGrpSpPr>
            <p:cNvPr id="7" name="Group 6">
              <a:extLst>
                <a:ext uri="{FF2B5EF4-FFF2-40B4-BE49-F238E27FC236}">
                  <a16:creationId xmlns:a16="http://schemas.microsoft.com/office/drawing/2014/main" id="{181F5A08-6778-917F-2867-C3D993B3BBD9}"/>
                </a:ext>
              </a:extLst>
            </p:cNvPr>
            <p:cNvGrpSpPr/>
            <p:nvPr/>
          </p:nvGrpSpPr>
          <p:grpSpPr>
            <a:xfrm>
              <a:off x="3624900" y="1611852"/>
              <a:ext cx="2749378" cy="3079590"/>
              <a:chOff x="3624900" y="1611852"/>
              <a:chExt cx="2749378" cy="3079590"/>
            </a:xfrm>
          </p:grpSpPr>
          <p:sp>
            <p:nvSpPr>
              <p:cNvPr id="4" name="Sun 3">
                <a:extLst>
                  <a:ext uri="{FF2B5EF4-FFF2-40B4-BE49-F238E27FC236}">
                    <a16:creationId xmlns:a16="http://schemas.microsoft.com/office/drawing/2014/main" id="{779851A8-54CD-B449-4D81-3C012179AAA7}"/>
                  </a:ext>
                </a:extLst>
              </p:cNvPr>
              <p:cNvSpPr/>
              <p:nvPr/>
            </p:nvSpPr>
            <p:spPr>
              <a:xfrm>
                <a:off x="3648833" y="1611852"/>
                <a:ext cx="2725445" cy="3062797"/>
              </a:xfrm>
              <a:prstGeom prst="sun">
                <a:avLst>
                  <a:gd name="adj" fmla="val 33143"/>
                </a:avLst>
              </a:prstGeom>
              <a:solidFill>
                <a:srgbClr val="FE00E9"/>
              </a:solidFill>
              <a:ln w="19050">
                <a:solidFill>
                  <a:srgbClr val="FE00E9"/>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Sun 5">
                <a:extLst>
                  <a:ext uri="{FF2B5EF4-FFF2-40B4-BE49-F238E27FC236}">
                    <a16:creationId xmlns:a16="http://schemas.microsoft.com/office/drawing/2014/main" id="{1BAEC2E8-6DCD-CFB3-66F3-9F3CF7A668F5}"/>
                  </a:ext>
                </a:extLst>
              </p:cNvPr>
              <p:cNvSpPr/>
              <p:nvPr/>
            </p:nvSpPr>
            <p:spPr>
              <a:xfrm rot="273255">
                <a:off x="3624900" y="1628645"/>
                <a:ext cx="2725445" cy="3062797"/>
              </a:xfrm>
              <a:prstGeom prst="sun">
                <a:avLst>
                  <a:gd name="adj" fmla="val 20649"/>
                </a:avLst>
              </a:prstGeom>
              <a:gradFill flip="none" rotWithShape="1">
                <a:gsLst>
                  <a:gs pos="0">
                    <a:srgbClr val="FE00E9">
                      <a:tint val="66000"/>
                      <a:satMod val="160000"/>
                      <a:alpha val="50656"/>
                    </a:srgbClr>
                  </a:gs>
                  <a:gs pos="50000">
                    <a:srgbClr val="FE00E9">
                      <a:tint val="44500"/>
                      <a:satMod val="160000"/>
                    </a:srgbClr>
                  </a:gs>
                  <a:gs pos="100000">
                    <a:srgbClr val="FE00E9">
                      <a:tint val="23500"/>
                      <a:satMod val="160000"/>
                    </a:srgbClr>
                  </a:gs>
                </a:gsLst>
                <a:path path="circle">
                  <a:fillToRect l="50000" t="50000" r="50000" b="50000"/>
                </a:path>
                <a:tileRect/>
              </a:gradFill>
              <a:ln w="19050">
                <a:solidFill>
                  <a:srgbClr val="FE00E9"/>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8" name="Sun 7">
              <a:extLst>
                <a:ext uri="{FF2B5EF4-FFF2-40B4-BE49-F238E27FC236}">
                  <a16:creationId xmlns:a16="http://schemas.microsoft.com/office/drawing/2014/main" id="{D8E11D16-39FA-BE71-C3EC-C3838E8CE6B6}"/>
                </a:ext>
              </a:extLst>
            </p:cNvPr>
            <p:cNvSpPr/>
            <p:nvPr/>
          </p:nvSpPr>
          <p:spPr>
            <a:xfrm rot="20622311">
              <a:off x="3651569" y="1689602"/>
              <a:ext cx="2725445" cy="3062797"/>
            </a:xfrm>
            <a:prstGeom prst="sun">
              <a:avLst>
                <a:gd name="adj" fmla="val 12500"/>
              </a:avLst>
            </a:prstGeom>
            <a:gradFill flip="none" rotWithShape="1">
              <a:gsLst>
                <a:gs pos="33000">
                  <a:srgbClr val="FF84FF">
                    <a:alpha val="52000"/>
                  </a:srgbClr>
                </a:gs>
                <a:gs pos="0">
                  <a:schemeClr val="bg1">
                    <a:lumMod val="95000"/>
                  </a:schemeClr>
                </a:gs>
                <a:gs pos="52000">
                  <a:srgbClr val="FE00E9">
                    <a:tint val="44500"/>
                    <a:satMod val="160000"/>
                  </a:srgbClr>
                </a:gs>
                <a:gs pos="100000">
                  <a:srgbClr val="FE00E9">
                    <a:tint val="23500"/>
                    <a:satMod val="160000"/>
                  </a:srgbClr>
                </a:gs>
              </a:gsLst>
              <a:path path="circle">
                <a:fillToRect l="50000" t="50000" r="50000" b="50000"/>
              </a:path>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10" name="U-Turn Arrow 9">
            <a:extLst>
              <a:ext uri="{FF2B5EF4-FFF2-40B4-BE49-F238E27FC236}">
                <a16:creationId xmlns:a16="http://schemas.microsoft.com/office/drawing/2014/main" id="{0572576A-F4F0-BD64-C0A7-7587A90B2101}"/>
              </a:ext>
            </a:extLst>
          </p:cNvPr>
          <p:cNvSpPr/>
          <p:nvPr/>
        </p:nvSpPr>
        <p:spPr>
          <a:xfrm>
            <a:off x="2814066" y="1399032"/>
            <a:ext cx="2548890" cy="811530"/>
          </a:xfrm>
          <a:prstGeom prst="uturnArrow">
            <a:avLst>
              <a:gd name="adj1" fmla="val 26409"/>
              <a:gd name="adj2" fmla="val 25000"/>
              <a:gd name="adj3" fmla="val 25000"/>
              <a:gd name="adj4" fmla="val 75000"/>
              <a:gd name="adj5" fmla="val 100000"/>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Up Arrow 10">
            <a:extLst>
              <a:ext uri="{FF2B5EF4-FFF2-40B4-BE49-F238E27FC236}">
                <a16:creationId xmlns:a16="http://schemas.microsoft.com/office/drawing/2014/main" id="{57CBAABE-7059-1F82-1EE2-EEEA7E392088}"/>
              </a:ext>
            </a:extLst>
          </p:cNvPr>
          <p:cNvSpPr/>
          <p:nvPr/>
        </p:nvSpPr>
        <p:spPr>
          <a:xfrm flipH="1">
            <a:off x="2699766" y="2553462"/>
            <a:ext cx="434340" cy="2251710"/>
          </a:xfrm>
          <a:prstGeom prst="upArrow">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U-Turn Arrow 12">
            <a:extLst>
              <a:ext uri="{FF2B5EF4-FFF2-40B4-BE49-F238E27FC236}">
                <a16:creationId xmlns:a16="http://schemas.microsoft.com/office/drawing/2014/main" id="{62F1BA67-81AC-8022-3CA5-CC888986A89D}"/>
              </a:ext>
            </a:extLst>
          </p:cNvPr>
          <p:cNvSpPr/>
          <p:nvPr/>
        </p:nvSpPr>
        <p:spPr>
          <a:xfrm rot="10800000">
            <a:off x="2724912" y="5157216"/>
            <a:ext cx="2575814" cy="859536"/>
          </a:xfrm>
          <a:prstGeom prst="uturnArrow">
            <a:avLst>
              <a:gd name="adj1" fmla="val 25348"/>
              <a:gd name="adj2" fmla="val 23936"/>
              <a:gd name="adj3" fmla="val 24272"/>
              <a:gd name="adj4" fmla="val 75000"/>
              <a:gd name="adj5" fmla="val 100000"/>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5" name="TextBox 14">
            <a:extLst>
              <a:ext uri="{FF2B5EF4-FFF2-40B4-BE49-F238E27FC236}">
                <a16:creationId xmlns:a16="http://schemas.microsoft.com/office/drawing/2014/main" id="{79429973-7BB4-EF01-44CC-9CA202EA3707}"/>
              </a:ext>
            </a:extLst>
          </p:cNvPr>
          <p:cNvSpPr txBox="1"/>
          <p:nvPr/>
        </p:nvSpPr>
        <p:spPr>
          <a:xfrm>
            <a:off x="4117086" y="4844034"/>
            <a:ext cx="2209259"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Vacuum</a:t>
            </a:r>
            <a:r>
              <a:rPr lang="en-US" dirty="0">
                <a:latin typeface="+mn-lt"/>
              </a:rPr>
              <a:t> </a:t>
            </a:r>
            <a:r>
              <a:rPr lang="en-US" dirty="0">
                <a:solidFill>
                  <a:schemeClr val="accent1">
                    <a:lumMod val="50000"/>
                  </a:schemeClr>
                </a:solidFill>
                <a:latin typeface="+mn-lt"/>
              </a:rPr>
              <a:t>Pumping</a:t>
            </a:r>
          </a:p>
        </p:txBody>
      </p:sp>
      <p:sp>
        <p:nvSpPr>
          <p:cNvPr id="16" name="TextBox 15">
            <a:extLst>
              <a:ext uri="{FF2B5EF4-FFF2-40B4-BE49-F238E27FC236}">
                <a16:creationId xmlns:a16="http://schemas.microsoft.com/office/drawing/2014/main" id="{2D19CADF-19A5-3552-E8DA-9B2940AFEDAA}"/>
              </a:ext>
            </a:extLst>
          </p:cNvPr>
          <p:cNvSpPr txBox="1"/>
          <p:nvPr/>
        </p:nvSpPr>
        <p:spPr>
          <a:xfrm>
            <a:off x="625602" y="4859274"/>
            <a:ext cx="3472425" cy="341632"/>
          </a:xfrm>
          <a:prstGeom prst="rect">
            <a:avLst/>
          </a:prstGeom>
          <a:noFill/>
        </p:spPr>
        <p:txBody>
          <a:bodyPr wrap="none" rtlCol="0">
            <a:spAutoFit/>
          </a:bodyPr>
          <a:lstStyle/>
          <a:p>
            <a:pPr algn="l">
              <a:lnSpc>
                <a:spcPct val="90000"/>
              </a:lnSpc>
            </a:pPr>
            <a:r>
              <a:rPr lang="en-US" dirty="0">
                <a:latin typeface="+mn-lt"/>
              </a:rPr>
              <a:t>Hydrogen Isotope Separation</a:t>
            </a:r>
          </a:p>
        </p:txBody>
      </p:sp>
      <p:sp>
        <p:nvSpPr>
          <p:cNvPr id="17" name="TextBox 16">
            <a:extLst>
              <a:ext uri="{FF2B5EF4-FFF2-40B4-BE49-F238E27FC236}">
                <a16:creationId xmlns:a16="http://schemas.microsoft.com/office/drawing/2014/main" id="{7DD419C3-2170-EAD7-650F-873804A6F2CD}"/>
              </a:ext>
            </a:extLst>
          </p:cNvPr>
          <p:cNvSpPr txBox="1"/>
          <p:nvPr/>
        </p:nvSpPr>
        <p:spPr>
          <a:xfrm>
            <a:off x="1994916" y="2225802"/>
            <a:ext cx="1821332"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Tritium Storage</a:t>
            </a:r>
          </a:p>
        </p:txBody>
      </p:sp>
      <p:sp>
        <p:nvSpPr>
          <p:cNvPr id="18" name="TextBox 17">
            <a:extLst>
              <a:ext uri="{FF2B5EF4-FFF2-40B4-BE49-F238E27FC236}">
                <a16:creationId xmlns:a16="http://schemas.microsoft.com/office/drawing/2014/main" id="{5BC2012C-B07E-FEBB-234D-39A3848242E5}"/>
              </a:ext>
            </a:extLst>
          </p:cNvPr>
          <p:cNvSpPr txBox="1"/>
          <p:nvPr/>
        </p:nvSpPr>
        <p:spPr>
          <a:xfrm>
            <a:off x="3146298" y="992886"/>
            <a:ext cx="1816523"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Fueling System</a:t>
            </a:r>
          </a:p>
        </p:txBody>
      </p:sp>
      <p:sp>
        <p:nvSpPr>
          <p:cNvPr id="19" name="TextBox 18">
            <a:extLst>
              <a:ext uri="{FF2B5EF4-FFF2-40B4-BE49-F238E27FC236}">
                <a16:creationId xmlns:a16="http://schemas.microsoft.com/office/drawing/2014/main" id="{34954DF6-6DFB-AC4E-EA74-737868D00AD1}"/>
              </a:ext>
            </a:extLst>
          </p:cNvPr>
          <p:cNvSpPr txBox="1"/>
          <p:nvPr/>
        </p:nvSpPr>
        <p:spPr>
          <a:xfrm>
            <a:off x="3224784" y="5440426"/>
            <a:ext cx="1680268"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Fuel Cleanup</a:t>
            </a:r>
          </a:p>
        </p:txBody>
      </p:sp>
      <p:grpSp>
        <p:nvGrpSpPr>
          <p:cNvPr id="53" name="Group 52">
            <a:extLst>
              <a:ext uri="{FF2B5EF4-FFF2-40B4-BE49-F238E27FC236}">
                <a16:creationId xmlns:a16="http://schemas.microsoft.com/office/drawing/2014/main" id="{A7AF9403-7D54-D31A-BE77-54B44EB7C0E9}"/>
              </a:ext>
            </a:extLst>
          </p:cNvPr>
          <p:cNvGrpSpPr/>
          <p:nvPr/>
        </p:nvGrpSpPr>
        <p:grpSpPr>
          <a:xfrm>
            <a:off x="4716049" y="2685571"/>
            <a:ext cx="1800210" cy="912962"/>
            <a:chOff x="7678265" y="2860987"/>
            <a:chExt cx="1800210" cy="912962"/>
          </a:xfrm>
        </p:grpSpPr>
        <p:sp>
          <p:nvSpPr>
            <p:cNvPr id="40" name="Arc 39">
              <a:extLst>
                <a:ext uri="{FF2B5EF4-FFF2-40B4-BE49-F238E27FC236}">
                  <a16:creationId xmlns:a16="http://schemas.microsoft.com/office/drawing/2014/main" id="{54254A94-3BEF-2DC8-68C4-5233B886D7D1}"/>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Arc 40">
              <a:extLst>
                <a:ext uri="{FF2B5EF4-FFF2-40B4-BE49-F238E27FC236}">
                  <a16:creationId xmlns:a16="http://schemas.microsoft.com/office/drawing/2014/main" id="{BDACA9FF-6687-386A-B467-D97136259265}"/>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1" name="Group 50">
              <a:extLst>
                <a:ext uri="{FF2B5EF4-FFF2-40B4-BE49-F238E27FC236}">
                  <a16:creationId xmlns:a16="http://schemas.microsoft.com/office/drawing/2014/main" id="{98C215D8-116D-0E70-9DDD-180488BC2E49}"/>
                </a:ext>
              </a:extLst>
            </p:cNvPr>
            <p:cNvGrpSpPr/>
            <p:nvPr/>
          </p:nvGrpSpPr>
          <p:grpSpPr>
            <a:xfrm rot="20315110">
              <a:off x="7678265" y="3181278"/>
              <a:ext cx="1800210" cy="592671"/>
              <a:chOff x="7691967" y="3253738"/>
              <a:chExt cx="1800210" cy="592671"/>
            </a:xfrm>
          </p:grpSpPr>
          <p:grpSp>
            <p:nvGrpSpPr>
              <p:cNvPr id="24" name="Group 23">
                <a:extLst>
                  <a:ext uri="{FF2B5EF4-FFF2-40B4-BE49-F238E27FC236}">
                    <a16:creationId xmlns:a16="http://schemas.microsoft.com/office/drawing/2014/main" id="{B90CEDCC-B9D4-8109-E34D-F001F7970521}"/>
                  </a:ext>
                </a:extLst>
              </p:cNvPr>
              <p:cNvGrpSpPr/>
              <p:nvPr/>
            </p:nvGrpSpPr>
            <p:grpSpPr>
              <a:xfrm>
                <a:off x="7691967" y="3554306"/>
                <a:ext cx="190500" cy="194734"/>
                <a:chOff x="7738533" y="3702473"/>
                <a:chExt cx="190500" cy="194734"/>
              </a:xfrm>
            </p:grpSpPr>
            <p:sp>
              <p:nvSpPr>
                <p:cNvPr id="21" name="Oval 20">
                  <a:extLst>
                    <a:ext uri="{FF2B5EF4-FFF2-40B4-BE49-F238E27FC236}">
                      <a16:creationId xmlns:a16="http://schemas.microsoft.com/office/drawing/2014/main" id="{07176B6C-FBAD-A38D-1158-F594C594B8B9}"/>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 name="Oval 21">
                  <a:extLst>
                    <a:ext uri="{FF2B5EF4-FFF2-40B4-BE49-F238E27FC236}">
                      <a16:creationId xmlns:a16="http://schemas.microsoft.com/office/drawing/2014/main" id="{074CA31E-F138-A850-E9C8-BCC34E50AFDB}"/>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3" name="Oval 22">
                  <a:extLst>
                    <a:ext uri="{FF2B5EF4-FFF2-40B4-BE49-F238E27FC236}">
                      <a16:creationId xmlns:a16="http://schemas.microsoft.com/office/drawing/2014/main" id="{AE19DEEF-8194-4158-158B-0243E59354DD}"/>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7" name="Group 26">
                <a:extLst>
                  <a:ext uri="{FF2B5EF4-FFF2-40B4-BE49-F238E27FC236}">
                    <a16:creationId xmlns:a16="http://schemas.microsoft.com/office/drawing/2014/main" id="{1127C1E3-ED73-7316-9DD8-131C762EB0B5}"/>
                  </a:ext>
                </a:extLst>
              </p:cNvPr>
              <p:cNvGrpSpPr/>
              <p:nvPr/>
            </p:nvGrpSpPr>
            <p:grpSpPr>
              <a:xfrm>
                <a:off x="8111067" y="3511973"/>
                <a:ext cx="135467" cy="182033"/>
                <a:chOff x="8022167" y="3495040"/>
                <a:chExt cx="135467" cy="182033"/>
              </a:xfrm>
            </p:grpSpPr>
            <p:sp>
              <p:nvSpPr>
                <p:cNvPr id="26" name="Oval 25">
                  <a:extLst>
                    <a:ext uri="{FF2B5EF4-FFF2-40B4-BE49-F238E27FC236}">
                      <a16:creationId xmlns:a16="http://schemas.microsoft.com/office/drawing/2014/main" id="{053ADFB1-B655-3DEF-5FAD-81E854A25D9B}"/>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5" name="Oval 24">
                  <a:extLst>
                    <a:ext uri="{FF2B5EF4-FFF2-40B4-BE49-F238E27FC236}">
                      <a16:creationId xmlns:a16="http://schemas.microsoft.com/office/drawing/2014/main" id="{86B8E862-18E3-57E2-672D-4391EF9F46C0}"/>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8" name="Oval 27">
                <a:extLst>
                  <a:ext uri="{FF2B5EF4-FFF2-40B4-BE49-F238E27FC236}">
                    <a16:creationId xmlns:a16="http://schemas.microsoft.com/office/drawing/2014/main" id="{933476F7-7487-0418-B340-ABAE5C21613C}"/>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33" name="Group 32">
                <a:extLst>
                  <a:ext uri="{FF2B5EF4-FFF2-40B4-BE49-F238E27FC236}">
                    <a16:creationId xmlns:a16="http://schemas.microsoft.com/office/drawing/2014/main" id="{61A5A7EE-5CDA-B57B-71AB-777FFA5E8B92}"/>
                  </a:ext>
                </a:extLst>
              </p:cNvPr>
              <p:cNvGrpSpPr/>
              <p:nvPr/>
            </p:nvGrpSpPr>
            <p:grpSpPr>
              <a:xfrm>
                <a:off x="8602136" y="3253738"/>
                <a:ext cx="207433" cy="194734"/>
                <a:chOff x="8170334" y="3854872"/>
                <a:chExt cx="207433" cy="194734"/>
              </a:xfrm>
            </p:grpSpPr>
            <p:sp>
              <p:nvSpPr>
                <p:cNvPr id="32" name="Oval 31">
                  <a:extLst>
                    <a:ext uri="{FF2B5EF4-FFF2-40B4-BE49-F238E27FC236}">
                      <a16:creationId xmlns:a16="http://schemas.microsoft.com/office/drawing/2014/main" id="{63D9B52D-8CA3-67AC-411E-537B770AB8B1}"/>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9" name="Oval 28">
                  <a:extLst>
                    <a:ext uri="{FF2B5EF4-FFF2-40B4-BE49-F238E27FC236}">
                      <a16:creationId xmlns:a16="http://schemas.microsoft.com/office/drawing/2014/main" id="{5DA5D273-E05A-26F1-1F21-E87F8D388A18}"/>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0" name="Oval 29">
                  <a:extLst>
                    <a:ext uri="{FF2B5EF4-FFF2-40B4-BE49-F238E27FC236}">
                      <a16:creationId xmlns:a16="http://schemas.microsoft.com/office/drawing/2014/main" id="{15794EAD-E424-330E-012F-5144130F8371}"/>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1" name="Oval 30">
                  <a:extLst>
                    <a:ext uri="{FF2B5EF4-FFF2-40B4-BE49-F238E27FC236}">
                      <a16:creationId xmlns:a16="http://schemas.microsoft.com/office/drawing/2014/main" id="{B5835BDC-9191-1F1C-F8E7-1A79E81D12E3}"/>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34" name="TextBox 33">
                <a:extLst>
                  <a:ext uri="{FF2B5EF4-FFF2-40B4-BE49-F238E27FC236}">
                    <a16:creationId xmlns:a16="http://schemas.microsoft.com/office/drawing/2014/main" id="{A157172D-2E11-AEE9-EA13-1F67CE12CCDD}"/>
                  </a:ext>
                </a:extLst>
              </p:cNvPr>
              <p:cNvSpPr txBox="1"/>
              <p:nvPr/>
            </p:nvSpPr>
            <p:spPr>
              <a:xfrm>
                <a:off x="7844790" y="3504777"/>
                <a:ext cx="324128" cy="341632"/>
              </a:xfrm>
              <a:prstGeom prst="rect">
                <a:avLst/>
              </a:prstGeom>
              <a:noFill/>
            </p:spPr>
            <p:txBody>
              <a:bodyPr wrap="none" rtlCol="0">
                <a:spAutoFit/>
              </a:bodyPr>
              <a:lstStyle/>
              <a:p>
                <a:pPr algn="l">
                  <a:lnSpc>
                    <a:spcPct val="90000"/>
                  </a:lnSpc>
                </a:pPr>
                <a:r>
                  <a:rPr lang="en-US" dirty="0">
                    <a:latin typeface="+mn-lt"/>
                  </a:rPr>
                  <a:t>+</a:t>
                </a:r>
              </a:p>
            </p:txBody>
          </p:sp>
          <p:cxnSp>
            <p:nvCxnSpPr>
              <p:cNvPr id="43" name="Straight Connector 42">
                <a:extLst>
                  <a:ext uri="{FF2B5EF4-FFF2-40B4-BE49-F238E27FC236}">
                    <a16:creationId xmlns:a16="http://schemas.microsoft.com/office/drawing/2014/main" id="{E7D7ECD8-9B39-A44B-9A60-0C97C406297E}"/>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724BFCB-DD0F-E5FB-7A20-783BB40EBEEC}"/>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465478E-E03F-A38A-8F7A-BA79AE11255C}"/>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cxnSp>
        <p:nvCxnSpPr>
          <p:cNvPr id="63" name="Straight Arrow Connector 62">
            <a:extLst>
              <a:ext uri="{FF2B5EF4-FFF2-40B4-BE49-F238E27FC236}">
                <a16:creationId xmlns:a16="http://schemas.microsoft.com/office/drawing/2014/main" id="{92B050D0-8828-DEA1-175C-672D291A0340}"/>
              </a:ext>
            </a:extLst>
          </p:cNvPr>
          <p:cNvCxnSpPr/>
          <p:nvPr/>
        </p:nvCxnSpPr>
        <p:spPr>
          <a:xfrm flipV="1">
            <a:off x="6072961" y="2213924"/>
            <a:ext cx="1297641" cy="679076"/>
          </a:xfrm>
          <a:prstGeom prst="straightConnector1">
            <a:avLst/>
          </a:prstGeom>
          <a:ln w="28575">
            <a:solidFill>
              <a:srgbClr val="002060"/>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F67F9A85-3D37-446A-B25F-BFA15FCA9B23}"/>
              </a:ext>
            </a:extLst>
          </p:cNvPr>
          <p:cNvSpPr txBox="1"/>
          <p:nvPr/>
        </p:nvSpPr>
        <p:spPr>
          <a:xfrm rot="19995783">
            <a:off x="5937413" y="2193266"/>
            <a:ext cx="1447832" cy="313932"/>
          </a:xfrm>
          <a:prstGeom prst="rect">
            <a:avLst/>
          </a:prstGeom>
          <a:noFill/>
        </p:spPr>
        <p:txBody>
          <a:bodyPr wrap="none" rtlCol="0">
            <a:spAutoFit/>
          </a:bodyPr>
          <a:lstStyle/>
          <a:p>
            <a:pPr algn="l">
              <a:lnSpc>
                <a:spcPct val="90000"/>
              </a:lnSpc>
            </a:pPr>
            <a:r>
              <a:rPr lang="en-US" sz="1600" dirty="0">
                <a:solidFill>
                  <a:srgbClr val="002060"/>
                </a:solidFill>
                <a:latin typeface="+mn-lt"/>
              </a:rPr>
              <a:t>fast neutrons</a:t>
            </a:r>
          </a:p>
        </p:txBody>
      </p:sp>
      <p:sp>
        <p:nvSpPr>
          <p:cNvPr id="102" name="TextBox 101">
            <a:extLst>
              <a:ext uri="{FF2B5EF4-FFF2-40B4-BE49-F238E27FC236}">
                <a16:creationId xmlns:a16="http://schemas.microsoft.com/office/drawing/2014/main" id="{63299F93-6435-69FF-1F69-2DCAB427E9FB}"/>
              </a:ext>
            </a:extLst>
          </p:cNvPr>
          <p:cNvSpPr txBox="1"/>
          <p:nvPr/>
        </p:nvSpPr>
        <p:spPr>
          <a:xfrm>
            <a:off x="219456" y="1762506"/>
            <a:ext cx="2011680" cy="313932"/>
          </a:xfrm>
          <a:prstGeom prst="rect">
            <a:avLst/>
          </a:prstGeom>
          <a:noFill/>
        </p:spPr>
        <p:txBody>
          <a:bodyPr wrap="square" rtlCol="0">
            <a:spAutoFit/>
          </a:bodyPr>
          <a:lstStyle/>
          <a:p>
            <a:pPr algn="ctr">
              <a:lnSpc>
                <a:spcPct val="90000"/>
              </a:lnSpc>
            </a:pPr>
            <a:r>
              <a:rPr lang="en-US" sz="1600" dirty="0">
                <a:solidFill>
                  <a:schemeClr val="accent1"/>
                </a:solidFill>
                <a:latin typeface="+mn-lt"/>
              </a:rPr>
              <a:t>Startup Inventory</a:t>
            </a:r>
          </a:p>
        </p:txBody>
      </p:sp>
      <p:cxnSp>
        <p:nvCxnSpPr>
          <p:cNvPr id="104" name="Straight Arrow Connector 103">
            <a:extLst>
              <a:ext uri="{FF2B5EF4-FFF2-40B4-BE49-F238E27FC236}">
                <a16:creationId xmlns:a16="http://schemas.microsoft.com/office/drawing/2014/main" id="{2B13B6E0-87C9-D3D2-85F9-E9D260478B62}"/>
              </a:ext>
            </a:extLst>
          </p:cNvPr>
          <p:cNvCxnSpPr>
            <a:cxnSpLocks/>
          </p:cNvCxnSpPr>
          <p:nvPr/>
        </p:nvCxnSpPr>
        <p:spPr>
          <a:xfrm>
            <a:off x="1641169" y="2072640"/>
            <a:ext cx="370511" cy="176784"/>
          </a:xfrm>
          <a:prstGeom prst="straightConnector1">
            <a:avLst/>
          </a:prstGeom>
          <a:ln w="28575">
            <a:solidFill>
              <a:schemeClr val="accent1"/>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0FFA13B4-6626-1F86-AC2E-8A489CD7BB42}"/>
              </a:ext>
            </a:extLst>
          </p:cNvPr>
          <p:cNvGrpSpPr/>
          <p:nvPr/>
        </p:nvGrpSpPr>
        <p:grpSpPr>
          <a:xfrm>
            <a:off x="6980011" y="975187"/>
            <a:ext cx="3122122" cy="1368725"/>
            <a:chOff x="7075426" y="975187"/>
            <a:chExt cx="2925848" cy="1368725"/>
          </a:xfrm>
        </p:grpSpPr>
        <p:sp>
          <p:nvSpPr>
            <p:cNvPr id="71" name="TextBox 70">
              <a:extLst>
                <a:ext uri="{FF2B5EF4-FFF2-40B4-BE49-F238E27FC236}">
                  <a16:creationId xmlns:a16="http://schemas.microsoft.com/office/drawing/2014/main" id="{47C3599A-586B-6CEA-9970-B2764F770487}"/>
                </a:ext>
              </a:extLst>
            </p:cNvPr>
            <p:cNvSpPr txBox="1"/>
            <p:nvPr/>
          </p:nvSpPr>
          <p:spPr>
            <a:xfrm>
              <a:off x="7075426" y="975187"/>
              <a:ext cx="2657744" cy="341632"/>
            </a:xfrm>
            <a:prstGeom prst="rect">
              <a:avLst/>
            </a:prstGeom>
            <a:noFill/>
            <a:ln>
              <a:noFill/>
            </a:ln>
          </p:spPr>
          <p:txBody>
            <a:bodyPr wrap="none" rtlCol="0">
              <a:spAutoFit/>
            </a:bodyPr>
            <a:lstStyle/>
            <a:p>
              <a:pPr algn="l">
                <a:lnSpc>
                  <a:spcPct val="90000"/>
                </a:lnSpc>
              </a:pPr>
              <a:r>
                <a:rPr lang="en-US" dirty="0">
                  <a:solidFill>
                    <a:schemeClr val="accent4"/>
                  </a:solidFill>
                  <a:latin typeface="+mn-lt"/>
                </a:rPr>
                <a:t>Tritium Breeding Blanket</a:t>
              </a:r>
            </a:p>
          </p:txBody>
        </p:sp>
        <p:grpSp>
          <p:nvGrpSpPr>
            <p:cNvPr id="72" name="Group 71">
              <a:extLst>
                <a:ext uri="{FF2B5EF4-FFF2-40B4-BE49-F238E27FC236}">
                  <a16:creationId xmlns:a16="http://schemas.microsoft.com/office/drawing/2014/main" id="{CD214E91-0D94-9F76-7B6A-69BC4450F1A9}"/>
                </a:ext>
              </a:extLst>
            </p:cNvPr>
            <p:cNvGrpSpPr/>
            <p:nvPr/>
          </p:nvGrpSpPr>
          <p:grpSpPr>
            <a:xfrm>
              <a:off x="7473696" y="1340610"/>
              <a:ext cx="2438400" cy="1003302"/>
              <a:chOff x="7473696" y="1340610"/>
              <a:chExt cx="2438400" cy="1003302"/>
            </a:xfrm>
          </p:grpSpPr>
          <p:sp>
            <p:nvSpPr>
              <p:cNvPr id="77" name="Down Arrow Callout 76">
                <a:extLst>
                  <a:ext uri="{FF2B5EF4-FFF2-40B4-BE49-F238E27FC236}">
                    <a16:creationId xmlns:a16="http://schemas.microsoft.com/office/drawing/2014/main" id="{AB20D695-137D-6266-CE02-075B36472F90}"/>
                  </a:ext>
                </a:extLst>
              </p:cNvPr>
              <p:cNvSpPr/>
              <p:nvPr/>
            </p:nvSpPr>
            <p:spPr>
              <a:xfrm rot="16200000">
                <a:off x="8191245" y="623061"/>
                <a:ext cx="1003302" cy="2438400"/>
              </a:xfrm>
              <a:prstGeom prst="downArrowCallout">
                <a:avLst>
                  <a:gd name="adj1" fmla="val 23086"/>
                  <a:gd name="adj2" fmla="val 19197"/>
                  <a:gd name="adj3" fmla="val 37658"/>
                  <a:gd name="adj4" fmla="val 75426"/>
                </a:avLst>
              </a:prstGeom>
              <a:noFill/>
              <a:ln w="19050">
                <a:solidFill>
                  <a:schemeClr val="accent4"/>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lumMod val="50000"/>
                      <a:lumOff val="50000"/>
                    </a:schemeClr>
                  </a:solidFill>
                </a:endParaRPr>
              </a:p>
            </p:txBody>
          </p:sp>
          <p:sp>
            <p:nvSpPr>
              <p:cNvPr id="78" name="TextBox 77">
                <a:extLst>
                  <a:ext uri="{FF2B5EF4-FFF2-40B4-BE49-F238E27FC236}">
                    <a16:creationId xmlns:a16="http://schemas.microsoft.com/office/drawing/2014/main" id="{88E76C48-E4F1-FB4A-8F6F-C9E1E546C67F}"/>
                  </a:ext>
                </a:extLst>
              </p:cNvPr>
              <p:cNvSpPr txBox="1"/>
              <p:nvPr/>
            </p:nvSpPr>
            <p:spPr>
              <a:xfrm>
                <a:off x="7659716" y="1432904"/>
                <a:ext cx="2061884" cy="258532"/>
              </a:xfrm>
              <a:prstGeom prst="rect">
                <a:avLst/>
              </a:prstGeom>
              <a:noFill/>
              <a:ln>
                <a:noFill/>
              </a:ln>
            </p:spPr>
            <p:txBody>
              <a:bodyPr wrap="square" rtlCol="0">
                <a:spAutoFit/>
              </a:bodyPr>
              <a:lstStyle/>
              <a:p>
                <a:pPr algn="l">
                  <a:lnSpc>
                    <a:spcPct val="90000"/>
                  </a:lnSpc>
                </a:pPr>
                <a:r>
                  <a:rPr lang="en-US" sz="1200" dirty="0">
                    <a:solidFill>
                      <a:schemeClr val="accent4"/>
                    </a:solidFill>
                    <a:latin typeface="+mn-lt"/>
                  </a:rPr>
                  <a:t>Breeding Material</a:t>
                </a:r>
              </a:p>
            </p:txBody>
          </p:sp>
          <p:sp>
            <p:nvSpPr>
              <p:cNvPr id="79" name="TextBox 78">
                <a:extLst>
                  <a:ext uri="{FF2B5EF4-FFF2-40B4-BE49-F238E27FC236}">
                    <a16:creationId xmlns:a16="http://schemas.microsoft.com/office/drawing/2014/main" id="{BBC14B48-DF4D-C1E6-B298-C2D4C2FFDD84}"/>
                  </a:ext>
                </a:extLst>
              </p:cNvPr>
              <p:cNvSpPr txBox="1"/>
              <p:nvPr/>
            </p:nvSpPr>
            <p:spPr>
              <a:xfrm>
                <a:off x="7762394" y="1721188"/>
                <a:ext cx="2006269" cy="258532"/>
              </a:xfrm>
              <a:prstGeom prst="rect">
                <a:avLst/>
              </a:prstGeom>
              <a:noFill/>
              <a:ln>
                <a:noFill/>
              </a:ln>
            </p:spPr>
            <p:txBody>
              <a:bodyPr wrap="square" rtlCol="0">
                <a:spAutoFit/>
              </a:bodyPr>
              <a:lstStyle/>
              <a:p>
                <a:pPr algn="l">
                  <a:lnSpc>
                    <a:spcPct val="90000"/>
                  </a:lnSpc>
                </a:pPr>
                <a:r>
                  <a:rPr lang="en-US" sz="1200" dirty="0">
                    <a:solidFill>
                      <a:schemeClr val="accent4"/>
                    </a:solidFill>
                    <a:latin typeface="+mn-lt"/>
                  </a:rPr>
                  <a:t>Multiplier(n, 2n)</a:t>
                </a:r>
              </a:p>
            </p:txBody>
          </p:sp>
        </p:grpSp>
        <p:sp>
          <p:nvSpPr>
            <p:cNvPr id="75" name="TextBox 74">
              <a:extLst>
                <a:ext uri="{FF2B5EF4-FFF2-40B4-BE49-F238E27FC236}">
                  <a16:creationId xmlns:a16="http://schemas.microsoft.com/office/drawing/2014/main" id="{7A52A804-6C34-8DCE-212E-A6C72D1BD7F7}"/>
                </a:ext>
              </a:extLst>
            </p:cNvPr>
            <p:cNvSpPr txBox="1"/>
            <p:nvPr/>
          </p:nvSpPr>
          <p:spPr>
            <a:xfrm>
              <a:off x="7995005" y="2015560"/>
              <a:ext cx="2006269" cy="258532"/>
            </a:xfrm>
            <a:prstGeom prst="rect">
              <a:avLst/>
            </a:prstGeom>
            <a:noFill/>
            <a:ln>
              <a:noFill/>
            </a:ln>
          </p:spPr>
          <p:txBody>
            <a:bodyPr wrap="square" rtlCol="0">
              <a:spAutoFit/>
            </a:bodyPr>
            <a:lstStyle/>
            <a:p>
              <a:pPr>
                <a:lnSpc>
                  <a:spcPct val="90000"/>
                </a:lnSpc>
              </a:pPr>
              <a:r>
                <a:rPr lang="en-US" sz="1200" dirty="0">
                  <a:solidFill>
                    <a:schemeClr val="accent4"/>
                  </a:solidFill>
                  <a:latin typeface="+mn-lt"/>
                </a:rPr>
                <a:t>Coolant</a:t>
              </a:r>
            </a:p>
          </p:txBody>
        </p:sp>
      </p:grpSp>
    </p:spTree>
    <p:extLst>
      <p:ext uri="{BB962C8B-B14F-4D97-AF65-F5344CB8AC3E}">
        <p14:creationId xmlns:p14="http://schemas.microsoft.com/office/powerpoint/2010/main" val="43684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E3CF-72B8-763F-8D92-15752183778B}"/>
              </a:ext>
            </a:extLst>
          </p:cNvPr>
          <p:cNvSpPr>
            <a:spLocks noGrp="1"/>
          </p:cNvSpPr>
          <p:nvPr>
            <p:ph type="title"/>
          </p:nvPr>
        </p:nvSpPr>
        <p:spPr/>
        <p:txBody>
          <a:bodyPr/>
          <a:lstStyle/>
          <a:p>
            <a:r>
              <a:rPr lang="en-US" dirty="0"/>
              <a:t>Fuel Cycle and Blanket Overview</a:t>
            </a:r>
          </a:p>
        </p:txBody>
      </p:sp>
      <p:grpSp>
        <p:nvGrpSpPr>
          <p:cNvPr id="9" name="Group 8">
            <a:extLst>
              <a:ext uri="{FF2B5EF4-FFF2-40B4-BE49-F238E27FC236}">
                <a16:creationId xmlns:a16="http://schemas.microsoft.com/office/drawing/2014/main" id="{914A7DEC-16F3-3C6D-4AC6-F24742B92955}"/>
              </a:ext>
            </a:extLst>
          </p:cNvPr>
          <p:cNvGrpSpPr/>
          <p:nvPr/>
        </p:nvGrpSpPr>
        <p:grpSpPr>
          <a:xfrm>
            <a:off x="3901506" y="2325085"/>
            <a:ext cx="2398710" cy="2617248"/>
            <a:chOff x="3624900" y="1611852"/>
            <a:chExt cx="2752114" cy="3140547"/>
          </a:xfrm>
        </p:grpSpPr>
        <p:grpSp>
          <p:nvGrpSpPr>
            <p:cNvPr id="7" name="Group 6">
              <a:extLst>
                <a:ext uri="{FF2B5EF4-FFF2-40B4-BE49-F238E27FC236}">
                  <a16:creationId xmlns:a16="http://schemas.microsoft.com/office/drawing/2014/main" id="{181F5A08-6778-917F-2867-C3D993B3BBD9}"/>
                </a:ext>
              </a:extLst>
            </p:cNvPr>
            <p:cNvGrpSpPr/>
            <p:nvPr/>
          </p:nvGrpSpPr>
          <p:grpSpPr>
            <a:xfrm>
              <a:off x="3624900" y="1611852"/>
              <a:ext cx="2749378" cy="3079590"/>
              <a:chOff x="3624900" y="1611852"/>
              <a:chExt cx="2749378" cy="3079590"/>
            </a:xfrm>
          </p:grpSpPr>
          <p:sp>
            <p:nvSpPr>
              <p:cNvPr id="4" name="Sun 3">
                <a:extLst>
                  <a:ext uri="{FF2B5EF4-FFF2-40B4-BE49-F238E27FC236}">
                    <a16:creationId xmlns:a16="http://schemas.microsoft.com/office/drawing/2014/main" id="{779851A8-54CD-B449-4D81-3C012179AAA7}"/>
                  </a:ext>
                </a:extLst>
              </p:cNvPr>
              <p:cNvSpPr/>
              <p:nvPr/>
            </p:nvSpPr>
            <p:spPr>
              <a:xfrm>
                <a:off x="3648833" y="1611852"/>
                <a:ext cx="2725445" cy="3062797"/>
              </a:xfrm>
              <a:prstGeom prst="sun">
                <a:avLst>
                  <a:gd name="adj" fmla="val 33143"/>
                </a:avLst>
              </a:prstGeom>
              <a:solidFill>
                <a:srgbClr val="FE00E9"/>
              </a:solidFill>
              <a:ln w="19050">
                <a:solidFill>
                  <a:srgbClr val="FE00E9"/>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Sun 5">
                <a:extLst>
                  <a:ext uri="{FF2B5EF4-FFF2-40B4-BE49-F238E27FC236}">
                    <a16:creationId xmlns:a16="http://schemas.microsoft.com/office/drawing/2014/main" id="{1BAEC2E8-6DCD-CFB3-66F3-9F3CF7A668F5}"/>
                  </a:ext>
                </a:extLst>
              </p:cNvPr>
              <p:cNvSpPr/>
              <p:nvPr/>
            </p:nvSpPr>
            <p:spPr>
              <a:xfrm rot="273255">
                <a:off x="3624900" y="1628645"/>
                <a:ext cx="2725445" cy="3062797"/>
              </a:xfrm>
              <a:prstGeom prst="sun">
                <a:avLst>
                  <a:gd name="adj" fmla="val 20649"/>
                </a:avLst>
              </a:prstGeom>
              <a:gradFill flip="none" rotWithShape="1">
                <a:gsLst>
                  <a:gs pos="0">
                    <a:srgbClr val="FE00E9">
                      <a:tint val="66000"/>
                      <a:satMod val="160000"/>
                      <a:alpha val="50656"/>
                    </a:srgbClr>
                  </a:gs>
                  <a:gs pos="50000">
                    <a:srgbClr val="FE00E9">
                      <a:tint val="44500"/>
                      <a:satMod val="160000"/>
                    </a:srgbClr>
                  </a:gs>
                  <a:gs pos="100000">
                    <a:srgbClr val="FE00E9">
                      <a:tint val="23500"/>
                      <a:satMod val="160000"/>
                    </a:srgbClr>
                  </a:gs>
                </a:gsLst>
                <a:path path="circle">
                  <a:fillToRect l="50000" t="50000" r="50000" b="50000"/>
                </a:path>
                <a:tileRect/>
              </a:gradFill>
              <a:ln w="19050">
                <a:solidFill>
                  <a:srgbClr val="FE00E9"/>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8" name="Sun 7">
              <a:extLst>
                <a:ext uri="{FF2B5EF4-FFF2-40B4-BE49-F238E27FC236}">
                  <a16:creationId xmlns:a16="http://schemas.microsoft.com/office/drawing/2014/main" id="{D8E11D16-39FA-BE71-C3EC-C3838E8CE6B6}"/>
                </a:ext>
              </a:extLst>
            </p:cNvPr>
            <p:cNvSpPr/>
            <p:nvPr/>
          </p:nvSpPr>
          <p:spPr>
            <a:xfrm rot="20622311">
              <a:off x="3651569" y="1689602"/>
              <a:ext cx="2725445" cy="3062797"/>
            </a:xfrm>
            <a:prstGeom prst="sun">
              <a:avLst>
                <a:gd name="adj" fmla="val 12500"/>
              </a:avLst>
            </a:prstGeom>
            <a:gradFill flip="none" rotWithShape="1">
              <a:gsLst>
                <a:gs pos="33000">
                  <a:srgbClr val="FF84FF">
                    <a:alpha val="52000"/>
                  </a:srgbClr>
                </a:gs>
                <a:gs pos="0">
                  <a:schemeClr val="bg1">
                    <a:lumMod val="95000"/>
                  </a:schemeClr>
                </a:gs>
                <a:gs pos="52000">
                  <a:srgbClr val="FE00E9">
                    <a:tint val="44500"/>
                    <a:satMod val="160000"/>
                  </a:srgbClr>
                </a:gs>
                <a:gs pos="100000">
                  <a:srgbClr val="FE00E9">
                    <a:tint val="23500"/>
                    <a:satMod val="160000"/>
                  </a:srgbClr>
                </a:gs>
              </a:gsLst>
              <a:path path="circle">
                <a:fillToRect l="50000" t="50000" r="50000" b="50000"/>
              </a:path>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10" name="U-Turn Arrow 9">
            <a:extLst>
              <a:ext uri="{FF2B5EF4-FFF2-40B4-BE49-F238E27FC236}">
                <a16:creationId xmlns:a16="http://schemas.microsoft.com/office/drawing/2014/main" id="{0572576A-F4F0-BD64-C0A7-7587A90B2101}"/>
              </a:ext>
            </a:extLst>
          </p:cNvPr>
          <p:cNvSpPr/>
          <p:nvPr/>
        </p:nvSpPr>
        <p:spPr>
          <a:xfrm>
            <a:off x="2814066" y="1399032"/>
            <a:ext cx="2548890" cy="811530"/>
          </a:xfrm>
          <a:prstGeom prst="uturnArrow">
            <a:avLst>
              <a:gd name="adj1" fmla="val 26409"/>
              <a:gd name="adj2" fmla="val 25000"/>
              <a:gd name="adj3" fmla="val 25000"/>
              <a:gd name="adj4" fmla="val 75000"/>
              <a:gd name="adj5" fmla="val 100000"/>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Up Arrow 10">
            <a:extLst>
              <a:ext uri="{FF2B5EF4-FFF2-40B4-BE49-F238E27FC236}">
                <a16:creationId xmlns:a16="http://schemas.microsoft.com/office/drawing/2014/main" id="{57CBAABE-7059-1F82-1EE2-EEEA7E392088}"/>
              </a:ext>
            </a:extLst>
          </p:cNvPr>
          <p:cNvSpPr/>
          <p:nvPr/>
        </p:nvSpPr>
        <p:spPr>
          <a:xfrm flipH="1">
            <a:off x="2699766" y="2553462"/>
            <a:ext cx="434340" cy="2251710"/>
          </a:xfrm>
          <a:prstGeom prst="upArrow">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U-Turn Arrow 12">
            <a:extLst>
              <a:ext uri="{FF2B5EF4-FFF2-40B4-BE49-F238E27FC236}">
                <a16:creationId xmlns:a16="http://schemas.microsoft.com/office/drawing/2014/main" id="{62F1BA67-81AC-8022-3CA5-CC888986A89D}"/>
              </a:ext>
            </a:extLst>
          </p:cNvPr>
          <p:cNvSpPr/>
          <p:nvPr/>
        </p:nvSpPr>
        <p:spPr>
          <a:xfrm rot="10800000">
            <a:off x="2724912" y="5157216"/>
            <a:ext cx="2575814" cy="859536"/>
          </a:xfrm>
          <a:prstGeom prst="uturnArrow">
            <a:avLst>
              <a:gd name="adj1" fmla="val 25348"/>
              <a:gd name="adj2" fmla="val 23936"/>
              <a:gd name="adj3" fmla="val 24272"/>
              <a:gd name="adj4" fmla="val 75000"/>
              <a:gd name="adj5" fmla="val 100000"/>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5" name="TextBox 14">
            <a:extLst>
              <a:ext uri="{FF2B5EF4-FFF2-40B4-BE49-F238E27FC236}">
                <a16:creationId xmlns:a16="http://schemas.microsoft.com/office/drawing/2014/main" id="{79429973-7BB4-EF01-44CC-9CA202EA3707}"/>
              </a:ext>
            </a:extLst>
          </p:cNvPr>
          <p:cNvSpPr txBox="1"/>
          <p:nvPr/>
        </p:nvSpPr>
        <p:spPr>
          <a:xfrm>
            <a:off x="4117086" y="4844034"/>
            <a:ext cx="2209259"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Vacuum</a:t>
            </a:r>
            <a:r>
              <a:rPr lang="en-US" dirty="0">
                <a:latin typeface="+mn-lt"/>
              </a:rPr>
              <a:t> </a:t>
            </a:r>
            <a:r>
              <a:rPr lang="en-US" dirty="0">
                <a:solidFill>
                  <a:schemeClr val="accent1">
                    <a:lumMod val="50000"/>
                  </a:schemeClr>
                </a:solidFill>
                <a:latin typeface="+mn-lt"/>
              </a:rPr>
              <a:t>Pumping</a:t>
            </a:r>
          </a:p>
        </p:txBody>
      </p:sp>
      <p:sp>
        <p:nvSpPr>
          <p:cNvPr id="16" name="TextBox 15">
            <a:extLst>
              <a:ext uri="{FF2B5EF4-FFF2-40B4-BE49-F238E27FC236}">
                <a16:creationId xmlns:a16="http://schemas.microsoft.com/office/drawing/2014/main" id="{2D19CADF-19A5-3552-E8DA-9B2940AFEDAA}"/>
              </a:ext>
            </a:extLst>
          </p:cNvPr>
          <p:cNvSpPr txBox="1"/>
          <p:nvPr/>
        </p:nvSpPr>
        <p:spPr>
          <a:xfrm>
            <a:off x="625602" y="4859274"/>
            <a:ext cx="3472425" cy="341632"/>
          </a:xfrm>
          <a:prstGeom prst="rect">
            <a:avLst/>
          </a:prstGeom>
          <a:noFill/>
        </p:spPr>
        <p:txBody>
          <a:bodyPr wrap="none" rtlCol="0">
            <a:spAutoFit/>
          </a:bodyPr>
          <a:lstStyle/>
          <a:p>
            <a:pPr algn="l">
              <a:lnSpc>
                <a:spcPct val="90000"/>
              </a:lnSpc>
            </a:pPr>
            <a:r>
              <a:rPr lang="en-US" dirty="0">
                <a:latin typeface="+mn-lt"/>
              </a:rPr>
              <a:t>Hydrogen Isotope Separation</a:t>
            </a:r>
          </a:p>
        </p:txBody>
      </p:sp>
      <p:sp>
        <p:nvSpPr>
          <p:cNvPr id="17" name="TextBox 16">
            <a:extLst>
              <a:ext uri="{FF2B5EF4-FFF2-40B4-BE49-F238E27FC236}">
                <a16:creationId xmlns:a16="http://schemas.microsoft.com/office/drawing/2014/main" id="{7DD419C3-2170-EAD7-650F-873804A6F2CD}"/>
              </a:ext>
            </a:extLst>
          </p:cNvPr>
          <p:cNvSpPr txBox="1"/>
          <p:nvPr/>
        </p:nvSpPr>
        <p:spPr>
          <a:xfrm>
            <a:off x="1994916" y="2225802"/>
            <a:ext cx="1821332"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Tritium Storage</a:t>
            </a:r>
          </a:p>
        </p:txBody>
      </p:sp>
      <p:sp>
        <p:nvSpPr>
          <p:cNvPr id="18" name="TextBox 17">
            <a:extLst>
              <a:ext uri="{FF2B5EF4-FFF2-40B4-BE49-F238E27FC236}">
                <a16:creationId xmlns:a16="http://schemas.microsoft.com/office/drawing/2014/main" id="{5BC2012C-B07E-FEBB-234D-39A3848242E5}"/>
              </a:ext>
            </a:extLst>
          </p:cNvPr>
          <p:cNvSpPr txBox="1"/>
          <p:nvPr/>
        </p:nvSpPr>
        <p:spPr>
          <a:xfrm>
            <a:off x="3146298" y="992886"/>
            <a:ext cx="1816523"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Fueling System</a:t>
            </a:r>
          </a:p>
        </p:txBody>
      </p:sp>
      <p:sp>
        <p:nvSpPr>
          <p:cNvPr id="19" name="TextBox 18">
            <a:extLst>
              <a:ext uri="{FF2B5EF4-FFF2-40B4-BE49-F238E27FC236}">
                <a16:creationId xmlns:a16="http://schemas.microsoft.com/office/drawing/2014/main" id="{34954DF6-6DFB-AC4E-EA74-737868D00AD1}"/>
              </a:ext>
            </a:extLst>
          </p:cNvPr>
          <p:cNvSpPr txBox="1"/>
          <p:nvPr/>
        </p:nvSpPr>
        <p:spPr>
          <a:xfrm>
            <a:off x="3224784" y="5440426"/>
            <a:ext cx="1680268"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Fuel Cleanup</a:t>
            </a:r>
          </a:p>
        </p:txBody>
      </p:sp>
      <p:grpSp>
        <p:nvGrpSpPr>
          <p:cNvPr id="53" name="Group 52">
            <a:extLst>
              <a:ext uri="{FF2B5EF4-FFF2-40B4-BE49-F238E27FC236}">
                <a16:creationId xmlns:a16="http://schemas.microsoft.com/office/drawing/2014/main" id="{A7AF9403-7D54-D31A-BE77-54B44EB7C0E9}"/>
              </a:ext>
            </a:extLst>
          </p:cNvPr>
          <p:cNvGrpSpPr/>
          <p:nvPr/>
        </p:nvGrpSpPr>
        <p:grpSpPr>
          <a:xfrm>
            <a:off x="4716049" y="2685571"/>
            <a:ext cx="1800210" cy="912962"/>
            <a:chOff x="7678265" y="2860987"/>
            <a:chExt cx="1800210" cy="912962"/>
          </a:xfrm>
        </p:grpSpPr>
        <p:sp>
          <p:nvSpPr>
            <p:cNvPr id="40" name="Arc 39">
              <a:extLst>
                <a:ext uri="{FF2B5EF4-FFF2-40B4-BE49-F238E27FC236}">
                  <a16:creationId xmlns:a16="http://schemas.microsoft.com/office/drawing/2014/main" id="{54254A94-3BEF-2DC8-68C4-5233B886D7D1}"/>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Arc 40">
              <a:extLst>
                <a:ext uri="{FF2B5EF4-FFF2-40B4-BE49-F238E27FC236}">
                  <a16:creationId xmlns:a16="http://schemas.microsoft.com/office/drawing/2014/main" id="{BDACA9FF-6687-386A-B467-D97136259265}"/>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1" name="Group 50">
              <a:extLst>
                <a:ext uri="{FF2B5EF4-FFF2-40B4-BE49-F238E27FC236}">
                  <a16:creationId xmlns:a16="http://schemas.microsoft.com/office/drawing/2014/main" id="{98C215D8-116D-0E70-9DDD-180488BC2E49}"/>
                </a:ext>
              </a:extLst>
            </p:cNvPr>
            <p:cNvGrpSpPr/>
            <p:nvPr/>
          </p:nvGrpSpPr>
          <p:grpSpPr>
            <a:xfrm rot="20315110">
              <a:off x="7678265" y="3181278"/>
              <a:ext cx="1800210" cy="592671"/>
              <a:chOff x="7691967" y="3253738"/>
              <a:chExt cx="1800210" cy="592671"/>
            </a:xfrm>
          </p:grpSpPr>
          <p:grpSp>
            <p:nvGrpSpPr>
              <p:cNvPr id="24" name="Group 23">
                <a:extLst>
                  <a:ext uri="{FF2B5EF4-FFF2-40B4-BE49-F238E27FC236}">
                    <a16:creationId xmlns:a16="http://schemas.microsoft.com/office/drawing/2014/main" id="{B90CEDCC-B9D4-8109-E34D-F001F7970521}"/>
                  </a:ext>
                </a:extLst>
              </p:cNvPr>
              <p:cNvGrpSpPr/>
              <p:nvPr/>
            </p:nvGrpSpPr>
            <p:grpSpPr>
              <a:xfrm>
                <a:off x="7691967" y="3554306"/>
                <a:ext cx="190500" cy="194734"/>
                <a:chOff x="7738533" y="3702473"/>
                <a:chExt cx="190500" cy="194734"/>
              </a:xfrm>
            </p:grpSpPr>
            <p:sp>
              <p:nvSpPr>
                <p:cNvPr id="21" name="Oval 20">
                  <a:extLst>
                    <a:ext uri="{FF2B5EF4-FFF2-40B4-BE49-F238E27FC236}">
                      <a16:creationId xmlns:a16="http://schemas.microsoft.com/office/drawing/2014/main" id="{07176B6C-FBAD-A38D-1158-F594C594B8B9}"/>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 name="Oval 21">
                  <a:extLst>
                    <a:ext uri="{FF2B5EF4-FFF2-40B4-BE49-F238E27FC236}">
                      <a16:creationId xmlns:a16="http://schemas.microsoft.com/office/drawing/2014/main" id="{074CA31E-F138-A850-E9C8-BCC34E50AFDB}"/>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3" name="Oval 22">
                  <a:extLst>
                    <a:ext uri="{FF2B5EF4-FFF2-40B4-BE49-F238E27FC236}">
                      <a16:creationId xmlns:a16="http://schemas.microsoft.com/office/drawing/2014/main" id="{AE19DEEF-8194-4158-158B-0243E59354DD}"/>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7" name="Group 26">
                <a:extLst>
                  <a:ext uri="{FF2B5EF4-FFF2-40B4-BE49-F238E27FC236}">
                    <a16:creationId xmlns:a16="http://schemas.microsoft.com/office/drawing/2014/main" id="{1127C1E3-ED73-7316-9DD8-131C762EB0B5}"/>
                  </a:ext>
                </a:extLst>
              </p:cNvPr>
              <p:cNvGrpSpPr/>
              <p:nvPr/>
            </p:nvGrpSpPr>
            <p:grpSpPr>
              <a:xfrm>
                <a:off x="8111067" y="3511973"/>
                <a:ext cx="135467" cy="182033"/>
                <a:chOff x="8022167" y="3495040"/>
                <a:chExt cx="135467" cy="182033"/>
              </a:xfrm>
            </p:grpSpPr>
            <p:sp>
              <p:nvSpPr>
                <p:cNvPr id="26" name="Oval 25">
                  <a:extLst>
                    <a:ext uri="{FF2B5EF4-FFF2-40B4-BE49-F238E27FC236}">
                      <a16:creationId xmlns:a16="http://schemas.microsoft.com/office/drawing/2014/main" id="{053ADFB1-B655-3DEF-5FAD-81E854A25D9B}"/>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5" name="Oval 24">
                  <a:extLst>
                    <a:ext uri="{FF2B5EF4-FFF2-40B4-BE49-F238E27FC236}">
                      <a16:creationId xmlns:a16="http://schemas.microsoft.com/office/drawing/2014/main" id="{86B8E862-18E3-57E2-672D-4391EF9F46C0}"/>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8" name="Oval 27">
                <a:extLst>
                  <a:ext uri="{FF2B5EF4-FFF2-40B4-BE49-F238E27FC236}">
                    <a16:creationId xmlns:a16="http://schemas.microsoft.com/office/drawing/2014/main" id="{933476F7-7487-0418-B340-ABAE5C21613C}"/>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33" name="Group 32">
                <a:extLst>
                  <a:ext uri="{FF2B5EF4-FFF2-40B4-BE49-F238E27FC236}">
                    <a16:creationId xmlns:a16="http://schemas.microsoft.com/office/drawing/2014/main" id="{61A5A7EE-5CDA-B57B-71AB-777FFA5E8B92}"/>
                  </a:ext>
                </a:extLst>
              </p:cNvPr>
              <p:cNvGrpSpPr/>
              <p:nvPr/>
            </p:nvGrpSpPr>
            <p:grpSpPr>
              <a:xfrm>
                <a:off x="8602136" y="3253738"/>
                <a:ext cx="207433" cy="194734"/>
                <a:chOff x="8170334" y="3854872"/>
                <a:chExt cx="207433" cy="194734"/>
              </a:xfrm>
            </p:grpSpPr>
            <p:sp>
              <p:nvSpPr>
                <p:cNvPr id="32" name="Oval 31">
                  <a:extLst>
                    <a:ext uri="{FF2B5EF4-FFF2-40B4-BE49-F238E27FC236}">
                      <a16:creationId xmlns:a16="http://schemas.microsoft.com/office/drawing/2014/main" id="{63D9B52D-8CA3-67AC-411E-537B770AB8B1}"/>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9" name="Oval 28">
                  <a:extLst>
                    <a:ext uri="{FF2B5EF4-FFF2-40B4-BE49-F238E27FC236}">
                      <a16:creationId xmlns:a16="http://schemas.microsoft.com/office/drawing/2014/main" id="{5DA5D273-E05A-26F1-1F21-E87F8D388A18}"/>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0" name="Oval 29">
                  <a:extLst>
                    <a:ext uri="{FF2B5EF4-FFF2-40B4-BE49-F238E27FC236}">
                      <a16:creationId xmlns:a16="http://schemas.microsoft.com/office/drawing/2014/main" id="{15794EAD-E424-330E-012F-5144130F8371}"/>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1" name="Oval 30">
                  <a:extLst>
                    <a:ext uri="{FF2B5EF4-FFF2-40B4-BE49-F238E27FC236}">
                      <a16:creationId xmlns:a16="http://schemas.microsoft.com/office/drawing/2014/main" id="{B5835BDC-9191-1F1C-F8E7-1A79E81D12E3}"/>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34" name="TextBox 33">
                <a:extLst>
                  <a:ext uri="{FF2B5EF4-FFF2-40B4-BE49-F238E27FC236}">
                    <a16:creationId xmlns:a16="http://schemas.microsoft.com/office/drawing/2014/main" id="{A157172D-2E11-AEE9-EA13-1F67CE12CCDD}"/>
                  </a:ext>
                </a:extLst>
              </p:cNvPr>
              <p:cNvSpPr txBox="1"/>
              <p:nvPr/>
            </p:nvSpPr>
            <p:spPr>
              <a:xfrm>
                <a:off x="7844790" y="3504777"/>
                <a:ext cx="324128" cy="341632"/>
              </a:xfrm>
              <a:prstGeom prst="rect">
                <a:avLst/>
              </a:prstGeom>
              <a:noFill/>
            </p:spPr>
            <p:txBody>
              <a:bodyPr wrap="none" rtlCol="0">
                <a:spAutoFit/>
              </a:bodyPr>
              <a:lstStyle/>
              <a:p>
                <a:pPr algn="l">
                  <a:lnSpc>
                    <a:spcPct val="90000"/>
                  </a:lnSpc>
                </a:pPr>
                <a:r>
                  <a:rPr lang="en-US" dirty="0">
                    <a:latin typeface="+mn-lt"/>
                  </a:rPr>
                  <a:t>+</a:t>
                </a:r>
              </a:p>
            </p:txBody>
          </p:sp>
          <p:cxnSp>
            <p:nvCxnSpPr>
              <p:cNvPr id="43" name="Straight Connector 42">
                <a:extLst>
                  <a:ext uri="{FF2B5EF4-FFF2-40B4-BE49-F238E27FC236}">
                    <a16:creationId xmlns:a16="http://schemas.microsoft.com/office/drawing/2014/main" id="{E7D7ECD8-9B39-A44B-9A60-0C97C406297E}"/>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724BFCB-DD0F-E5FB-7A20-783BB40EBEEC}"/>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465478E-E03F-A38A-8F7A-BA79AE11255C}"/>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cxnSp>
        <p:nvCxnSpPr>
          <p:cNvPr id="63" name="Straight Arrow Connector 62">
            <a:extLst>
              <a:ext uri="{FF2B5EF4-FFF2-40B4-BE49-F238E27FC236}">
                <a16:creationId xmlns:a16="http://schemas.microsoft.com/office/drawing/2014/main" id="{92B050D0-8828-DEA1-175C-672D291A0340}"/>
              </a:ext>
            </a:extLst>
          </p:cNvPr>
          <p:cNvCxnSpPr/>
          <p:nvPr/>
        </p:nvCxnSpPr>
        <p:spPr>
          <a:xfrm flipV="1">
            <a:off x="6072961" y="2213924"/>
            <a:ext cx="1297641" cy="679076"/>
          </a:xfrm>
          <a:prstGeom prst="straightConnector1">
            <a:avLst/>
          </a:prstGeom>
          <a:ln w="28575">
            <a:solidFill>
              <a:srgbClr val="002060"/>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F67F9A85-3D37-446A-B25F-BFA15FCA9B23}"/>
              </a:ext>
            </a:extLst>
          </p:cNvPr>
          <p:cNvSpPr txBox="1"/>
          <p:nvPr/>
        </p:nvSpPr>
        <p:spPr>
          <a:xfrm rot="19995783">
            <a:off x="5937413" y="2193266"/>
            <a:ext cx="1447832" cy="313932"/>
          </a:xfrm>
          <a:prstGeom prst="rect">
            <a:avLst/>
          </a:prstGeom>
          <a:noFill/>
        </p:spPr>
        <p:txBody>
          <a:bodyPr wrap="none" rtlCol="0">
            <a:spAutoFit/>
          </a:bodyPr>
          <a:lstStyle/>
          <a:p>
            <a:pPr algn="l">
              <a:lnSpc>
                <a:spcPct val="90000"/>
              </a:lnSpc>
            </a:pPr>
            <a:r>
              <a:rPr lang="en-US" sz="1600" dirty="0">
                <a:solidFill>
                  <a:srgbClr val="002060"/>
                </a:solidFill>
                <a:latin typeface="+mn-lt"/>
              </a:rPr>
              <a:t>fast neutrons</a:t>
            </a:r>
          </a:p>
        </p:txBody>
      </p:sp>
      <p:sp>
        <p:nvSpPr>
          <p:cNvPr id="67" name="TextBox 66">
            <a:extLst>
              <a:ext uri="{FF2B5EF4-FFF2-40B4-BE49-F238E27FC236}">
                <a16:creationId xmlns:a16="http://schemas.microsoft.com/office/drawing/2014/main" id="{581E3AC8-9465-15C6-0C3E-989C7769E9E0}"/>
              </a:ext>
            </a:extLst>
          </p:cNvPr>
          <p:cNvSpPr txBox="1"/>
          <p:nvPr/>
        </p:nvSpPr>
        <p:spPr>
          <a:xfrm>
            <a:off x="9542780" y="1706706"/>
            <a:ext cx="2832100" cy="341632"/>
          </a:xfrm>
          <a:prstGeom prst="rect">
            <a:avLst/>
          </a:prstGeom>
          <a:noFill/>
        </p:spPr>
        <p:txBody>
          <a:bodyPr wrap="square" rtlCol="0">
            <a:spAutoFit/>
          </a:bodyPr>
          <a:lstStyle/>
          <a:p>
            <a:pPr algn="ctr">
              <a:lnSpc>
                <a:spcPct val="90000"/>
              </a:lnSpc>
            </a:pPr>
            <a:r>
              <a:rPr lang="en-US" dirty="0">
                <a:solidFill>
                  <a:schemeClr val="accent4">
                    <a:lumMod val="50000"/>
                  </a:schemeClr>
                </a:solidFill>
                <a:latin typeface="+mn-lt"/>
              </a:rPr>
              <a:t>Tritium Extraction</a:t>
            </a:r>
          </a:p>
        </p:txBody>
      </p:sp>
      <p:sp>
        <p:nvSpPr>
          <p:cNvPr id="73" name="TextBox 72">
            <a:extLst>
              <a:ext uri="{FF2B5EF4-FFF2-40B4-BE49-F238E27FC236}">
                <a16:creationId xmlns:a16="http://schemas.microsoft.com/office/drawing/2014/main" id="{97340B86-5A5C-7931-9866-C417049B7AFA}"/>
              </a:ext>
            </a:extLst>
          </p:cNvPr>
          <p:cNvSpPr txBox="1"/>
          <p:nvPr/>
        </p:nvSpPr>
        <p:spPr>
          <a:xfrm>
            <a:off x="9034272" y="3001768"/>
            <a:ext cx="2633472" cy="840230"/>
          </a:xfrm>
          <a:prstGeom prst="rect">
            <a:avLst/>
          </a:prstGeom>
          <a:noFill/>
        </p:spPr>
        <p:txBody>
          <a:bodyPr wrap="square" rtlCol="0">
            <a:spAutoFit/>
          </a:bodyPr>
          <a:lstStyle/>
          <a:p>
            <a:pPr algn="ctr">
              <a:lnSpc>
                <a:spcPct val="90000"/>
              </a:lnSpc>
            </a:pPr>
            <a:r>
              <a:rPr lang="en-US" dirty="0">
                <a:solidFill>
                  <a:schemeClr val="accent6">
                    <a:lumMod val="75000"/>
                  </a:schemeClr>
                </a:solidFill>
                <a:latin typeface="+mn-lt"/>
              </a:rPr>
              <a:t>Heat Removal/</a:t>
            </a:r>
          </a:p>
          <a:p>
            <a:pPr algn="ctr">
              <a:lnSpc>
                <a:spcPct val="90000"/>
              </a:lnSpc>
            </a:pPr>
            <a:r>
              <a:rPr lang="en-US" dirty="0">
                <a:solidFill>
                  <a:schemeClr val="accent6">
                    <a:lumMod val="75000"/>
                  </a:schemeClr>
                </a:solidFill>
                <a:latin typeface="+mn-lt"/>
              </a:rPr>
              <a:t>Power Extraction Cycle</a:t>
            </a:r>
          </a:p>
        </p:txBody>
      </p:sp>
      <p:sp>
        <p:nvSpPr>
          <p:cNvPr id="96" name="Up Arrow 95">
            <a:extLst>
              <a:ext uri="{FF2B5EF4-FFF2-40B4-BE49-F238E27FC236}">
                <a16:creationId xmlns:a16="http://schemas.microsoft.com/office/drawing/2014/main" id="{63194DD4-F711-E01A-40AC-45D9BB576BE6}"/>
              </a:ext>
            </a:extLst>
          </p:cNvPr>
          <p:cNvSpPr/>
          <p:nvPr/>
        </p:nvSpPr>
        <p:spPr>
          <a:xfrm rot="10800000" flipH="1">
            <a:off x="10296144" y="2090928"/>
            <a:ext cx="438912" cy="908304"/>
          </a:xfrm>
          <a:prstGeom prst="upArrow">
            <a:avLst/>
          </a:prstGeom>
          <a:solidFill>
            <a:schemeClr val="bg1"/>
          </a:solidFill>
          <a:ln w="19050">
            <a:solidFill>
              <a:schemeClr val="accent4"/>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2" name="TextBox 101">
            <a:extLst>
              <a:ext uri="{FF2B5EF4-FFF2-40B4-BE49-F238E27FC236}">
                <a16:creationId xmlns:a16="http://schemas.microsoft.com/office/drawing/2014/main" id="{63299F93-6435-69FF-1F69-2DCAB427E9FB}"/>
              </a:ext>
            </a:extLst>
          </p:cNvPr>
          <p:cNvSpPr txBox="1"/>
          <p:nvPr/>
        </p:nvSpPr>
        <p:spPr>
          <a:xfrm>
            <a:off x="219456" y="1762506"/>
            <a:ext cx="2011680" cy="313932"/>
          </a:xfrm>
          <a:prstGeom prst="rect">
            <a:avLst/>
          </a:prstGeom>
          <a:noFill/>
        </p:spPr>
        <p:txBody>
          <a:bodyPr wrap="square" rtlCol="0">
            <a:spAutoFit/>
          </a:bodyPr>
          <a:lstStyle/>
          <a:p>
            <a:pPr algn="ctr">
              <a:lnSpc>
                <a:spcPct val="90000"/>
              </a:lnSpc>
            </a:pPr>
            <a:r>
              <a:rPr lang="en-US" sz="1600" dirty="0">
                <a:solidFill>
                  <a:schemeClr val="accent1"/>
                </a:solidFill>
                <a:latin typeface="+mn-lt"/>
              </a:rPr>
              <a:t>Startup Inventory</a:t>
            </a:r>
          </a:p>
        </p:txBody>
      </p:sp>
      <p:cxnSp>
        <p:nvCxnSpPr>
          <p:cNvPr id="104" name="Straight Arrow Connector 103">
            <a:extLst>
              <a:ext uri="{FF2B5EF4-FFF2-40B4-BE49-F238E27FC236}">
                <a16:creationId xmlns:a16="http://schemas.microsoft.com/office/drawing/2014/main" id="{2B13B6E0-87C9-D3D2-85F9-E9D260478B62}"/>
              </a:ext>
            </a:extLst>
          </p:cNvPr>
          <p:cNvCxnSpPr>
            <a:cxnSpLocks/>
          </p:cNvCxnSpPr>
          <p:nvPr/>
        </p:nvCxnSpPr>
        <p:spPr>
          <a:xfrm>
            <a:off x="1641169" y="2072640"/>
            <a:ext cx="370511" cy="176784"/>
          </a:xfrm>
          <a:prstGeom prst="straightConnector1">
            <a:avLst/>
          </a:prstGeom>
          <a:ln w="28575">
            <a:solidFill>
              <a:schemeClr val="accent1"/>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78405266-D70A-4072-48D0-0406AA090D99}"/>
              </a:ext>
            </a:extLst>
          </p:cNvPr>
          <p:cNvGrpSpPr/>
          <p:nvPr/>
        </p:nvGrpSpPr>
        <p:grpSpPr>
          <a:xfrm>
            <a:off x="6980011" y="975187"/>
            <a:ext cx="3122122" cy="1368725"/>
            <a:chOff x="7075426" y="975187"/>
            <a:chExt cx="2925848" cy="1368725"/>
          </a:xfrm>
        </p:grpSpPr>
        <p:sp>
          <p:nvSpPr>
            <p:cNvPr id="44" name="TextBox 43">
              <a:extLst>
                <a:ext uri="{FF2B5EF4-FFF2-40B4-BE49-F238E27FC236}">
                  <a16:creationId xmlns:a16="http://schemas.microsoft.com/office/drawing/2014/main" id="{F748E132-3847-C7CC-DFBC-79C45A50F1C6}"/>
                </a:ext>
              </a:extLst>
            </p:cNvPr>
            <p:cNvSpPr txBox="1"/>
            <p:nvPr/>
          </p:nvSpPr>
          <p:spPr>
            <a:xfrm>
              <a:off x="7075426" y="975187"/>
              <a:ext cx="2657744" cy="341632"/>
            </a:xfrm>
            <a:prstGeom prst="rect">
              <a:avLst/>
            </a:prstGeom>
            <a:noFill/>
            <a:ln>
              <a:noFill/>
            </a:ln>
          </p:spPr>
          <p:txBody>
            <a:bodyPr wrap="none" rtlCol="0">
              <a:spAutoFit/>
            </a:bodyPr>
            <a:lstStyle/>
            <a:p>
              <a:pPr algn="l">
                <a:lnSpc>
                  <a:spcPct val="90000"/>
                </a:lnSpc>
              </a:pPr>
              <a:r>
                <a:rPr lang="en-US" dirty="0">
                  <a:solidFill>
                    <a:schemeClr val="accent4"/>
                  </a:solidFill>
                  <a:latin typeface="+mn-lt"/>
                </a:rPr>
                <a:t>Tritium Breeding Blanket</a:t>
              </a:r>
            </a:p>
          </p:txBody>
        </p:sp>
        <p:grpSp>
          <p:nvGrpSpPr>
            <p:cNvPr id="47" name="Group 46">
              <a:extLst>
                <a:ext uri="{FF2B5EF4-FFF2-40B4-BE49-F238E27FC236}">
                  <a16:creationId xmlns:a16="http://schemas.microsoft.com/office/drawing/2014/main" id="{0E61342C-1E04-8EFF-205F-54890ED10BEB}"/>
                </a:ext>
              </a:extLst>
            </p:cNvPr>
            <p:cNvGrpSpPr/>
            <p:nvPr/>
          </p:nvGrpSpPr>
          <p:grpSpPr>
            <a:xfrm>
              <a:off x="7473696" y="1340610"/>
              <a:ext cx="2438400" cy="1003302"/>
              <a:chOff x="7473696" y="1340610"/>
              <a:chExt cx="2438400" cy="1003302"/>
            </a:xfrm>
          </p:grpSpPr>
          <p:sp>
            <p:nvSpPr>
              <p:cNvPr id="49" name="Down Arrow Callout 48">
                <a:extLst>
                  <a:ext uri="{FF2B5EF4-FFF2-40B4-BE49-F238E27FC236}">
                    <a16:creationId xmlns:a16="http://schemas.microsoft.com/office/drawing/2014/main" id="{2BDD4683-3E32-F4F2-B8C0-C4C6D14C2849}"/>
                  </a:ext>
                </a:extLst>
              </p:cNvPr>
              <p:cNvSpPr/>
              <p:nvPr/>
            </p:nvSpPr>
            <p:spPr>
              <a:xfrm rot="16200000">
                <a:off x="8191245" y="623061"/>
                <a:ext cx="1003302" cy="2438400"/>
              </a:xfrm>
              <a:prstGeom prst="downArrowCallout">
                <a:avLst>
                  <a:gd name="adj1" fmla="val 23086"/>
                  <a:gd name="adj2" fmla="val 19197"/>
                  <a:gd name="adj3" fmla="val 37658"/>
                  <a:gd name="adj4" fmla="val 75426"/>
                </a:avLst>
              </a:prstGeom>
              <a:noFill/>
              <a:ln w="19050">
                <a:solidFill>
                  <a:schemeClr val="accent4"/>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lumMod val="50000"/>
                      <a:lumOff val="50000"/>
                    </a:schemeClr>
                  </a:solidFill>
                </a:endParaRPr>
              </a:p>
            </p:txBody>
          </p:sp>
          <p:sp>
            <p:nvSpPr>
              <p:cNvPr id="50" name="TextBox 49">
                <a:extLst>
                  <a:ext uri="{FF2B5EF4-FFF2-40B4-BE49-F238E27FC236}">
                    <a16:creationId xmlns:a16="http://schemas.microsoft.com/office/drawing/2014/main" id="{A9200963-4827-D760-D9C0-9BAC740C1ADA}"/>
                  </a:ext>
                </a:extLst>
              </p:cNvPr>
              <p:cNvSpPr txBox="1"/>
              <p:nvPr/>
            </p:nvSpPr>
            <p:spPr>
              <a:xfrm>
                <a:off x="7659716" y="1432904"/>
                <a:ext cx="2061884" cy="258532"/>
              </a:xfrm>
              <a:prstGeom prst="rect">
                <a:avLst/>
              </a:prstGeom>
              <a:noFill/>
              <a:ln>
                <a:noFill/>
              </a:ln>
            </p:spPr>
            <p:txBody>
              <a:bodyPr wrap="square" rtlCol="0">
                <a:spAutoFit/>
              </a:bodyPr>
              <a:lstStyle/>
              <a:p>
                <a:pPr algn="l">
                  <a:lnSpc>
                    <a:spcPct val="90000"/>
                  </a:lnSpc>
                </a:pPr>
                <a:r>
                  <a:rPr lang="en-US" sz="1200" dirty="0">
                    <a:solidFill>
                      <a:schemeClr val="accent4"/>
                    </a:solidFill>
                    <a:latin typeface="+mn-lt"/>
                  </a:rPr>
                  <a:t>Breeding Material</a:t>
                </a:r>
              </a:p>
            </p:txBody>
          </p:sp>
          <p:sp>
            <p:nvSpPr>
              <p:cNvPr id="52" name="TextBox 51">
                <a:extLst>
                  <a:ext uri="{FF2B5EF4-FFF2-40B4-BE49-F238E27FC236}">
                    <a16:creationId xmlns:a16="http://schemas.microsoft.com/office/drawing/2014/main" id="{E32EF2F3-0B63-3ABD-BF78-ED4E6800C4A2}"/>
                  </a:ext>
                </a:extLst>
              </p:cNvPr>
              <p:cNvSpPr txBox="1"/>
              <p:nvPr/>
            </p:nvSpPr>
            <p:spPr>
              <a:xfrm>
                <a:off x="7762394" y="1721188"/>
                <a:ext cx="2006269" cy="258532"/>
              </a:xfrm>
              <a:prstGeom prst="rect">
                <a:avLst/>
              </a:prstGeom>
              <a:noFill/>
              <a:ln>
                <a:noFill/>
              </a:ln>
            </p:spPr>
            <p:txBody>
              <a:bodyPr wrap="square" rtlCol="0">
                <a:spAutoFit/>
              </a:bodyPr>
              <a:lstStyle/>
              <a:p>
                <a:pPr algn="l">
                  <a:lnSpc>
                    <a:spcPct val="90000"/>
                  </a:lnSpc>
                </a:pPr>
                <a:r>
                  <a:rPr lang="en-US" sz="1200" dirty="0">
                    <a:solidFill>
                      <a:schemeClr val="accent4"/>
                    </a:solidFill>
                    <a:latin typeface="+mn-lt"/>
                  </a:rPr>
                  <a:t>Multiplier(n, 2n)</a:t>
                </a:r>
              </a:p>
            </p:txBody>
          </p:sp>
        </p:grpSp>
        <p:sp>
          <p:nvSpPr>
            <p:cNvPr id="48" name="TextBox 47">
              <a:extLst>
                <a:ext uri="{FF2B5EF4-FFF2-40B4-BE49-F238E27FC236}">
                  <a16:creationId xmlns:a16="http://schemas.microsoft.com/office/drawing/2014/main" id="{760084EC-58FA-97BD-894A-09BD1E1D1699}"/>
                </a:ext>
              </a:extLst>
            </p:cNvPr>
            <p:cNvSpPr txBox="1"/>
            <p:nvPr/>
          </p:nvSpPr>
          <p:spPr>
            <a:xfrm>
              <a:off x="7995005" y="2015560"/>
              <a:ext cx="2006269" cy="258532"/>
            </a:xfrm>
            <a:prstGeom prst="rect">
              <a:avLst/>
            </a:prstGeom>
            <a:noFill/>
            <a:ln>
              <a:noFill/>
            </a:ln>
          </p:spPr>
          <p:txBody>
            <a:bodyPr wrap="square" rtlCol="0">
              <a:spAutoFit/>
            </a:bodyPr>
            <a:lstStyle/>
            <a:p>
              <a:pPr>
                <a:lnSpc>
                  <a:spcPct val="90000"/>
                </a:lnSpc>
              </a:pPr>
              <a:r>
                <a:rPr lang="en-US" sz="1200" dirty="0">
                  <a:solidFill>
                    <a:schemeClr val="accent4"/>
                  </a:solidFill>
                  <a:latin typeface="+mn-lt"/>
                </a:rPr>
                <a:t>Coolant</a:t>
              </a:r>
            </a:p>
          </p:txBody>
        </p:sp>
      </p:grpSp>
    </p:spTree>
    <p:extLst>
      <p:ext uri="{BB962C8B-B14F-4D97-AF65-F5344CB8AC3E}">
        <p14:creationId xmlns:p14="http://schemas.microsoft.com/office/powerpoint/2010/main" val="1170485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E3CF-72B8-763F-8D92-15752183778B}"/>
              </a:ext>
            </a:extLst>
          </p:cNvPr>
          <p:cNvSpPr>
            <a:spLocks noGrp="1"/>
          </p:cNvSpPr>
          <p:nvPr>
            <p:ph type="title"/>
          </p:nvPr>
        </p:nvSpPr>
        <p:spPr/>
        <p:txBody>
          <a:bodyPr/>
          <a:lstStyle/>
          <a:p>
            <a:r>
              <a:rPr lang="en-US" dirty="0"/>
              <a:t>Fuel Cycle and Blanket Overview</a:t>
            </a:r>
          </a:p>
        </p:txBody>
      </p:sp>
      <p:grpSp>
        <p:nvGrpSpPr>
          <p:cNvPr id="9" name="Group 8">
            <a:extLst>
              <a:ext uri="{FF2B5EF4-FFF2-40B4-BE49-F238E27FC236}">
                <a16:creationId xmlns:a16="http://schemas.microsoft.com/office/drawing/2014/main" id="{914A7DEC-16F3-3C6D-4AC6-F24742B92955}"/>
              </a:ext>
            </a:extLst>
          </p:cNvPr>
          <p:cNvGrpSpPr/>
          <p:nvPr/>
        </p:nvGrpSpPr>
        <p:grpSpPr>
          <a:xfrm>
            <a:off x="3901506" y="2325085"/>
            <a:ext cx="2398710" cy="2617248"/>
            <a:chOff x="3624900" y="1611852"/>
            <a:chExt cx="2752114" cy="3140547"/>
          </a:xfrm>
        </p:grpSpPr>
        <p:grpSp>
          <p:nvGrpSpPr>
            <p:cNvPr id="7" name="Group 6">
              <a:extLst>
                <a:ext uri="{FF2B5EF4-FFF2-40B4-BE49-F238E27FC236}">
                  <a16:creationId xmlns:a16="http://schemas.microsoft.com/office/drawing/2014/main" id="{181F5A08-6778-917F-2867-C3D993B3BBD9}"/>
                </a:ext>
              </a:extLst>
            </p:cNvPr>
            <p:cNvGrpSpPr/>
            <p:nvPr/>
          </p:nvGrpSpPr>
          <p:grpSpPr>
            <a:xfrm>
              <a:off x="3624900" y="1611852"/>
              <a:ext cx="2749378" cy="3079590"/>
              <a:chOff x="3624900" y="1611852"/>
              <a:chExt cx="2749378" cy="3079590"/>
            </a:xfrm>
          </p:grpSpPr>
          <p:sp>
            <p:nvSpPr>
              <p:cNvPr id="4" name="Sun 3">
                <a:extLst>
                  <a:ext uri="{FF2B5EF4-FFF2-40B4-BE49-F238E27FC236}">
                    <a16:creationId xmlns:a16="http://schemas.microsoft.com/office/drawing/2014/main" id="{779851A8-54CD-B449-4D81-3C012179AAA7}"/>
                  </a:ext>
                </a:extLst>
              </p:cNvPr>
              <p:cNvSpPr/>
              <p:nvPr/>
            </p:nvSpPr>
            <p:spPr>
              <a:xfrm>
                <a:off x="3648833" y="1611852"/>
                <a:ext cx="2725445" cy="3062797"/>
              </a:xfrm>
              <a:prstGeom prst="sun">
                <a:avLst>
                  <a:gd name="adj" fmla="val 33143"/>
                </a:avLst>
              </a:prstGeom>
              <a:solidFill>
                <a:srgbClr val="FE00E9"/>
              </a:solidFill>
              <a:ln w="19050">
                <a:solidFill>
                  <a:srgbClr val="FE00E9"/>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Sun 5">
                <a:extLst>
                  <a:ext uri="{FF2B5EF4-FFF2-40B4-BE49-F238E27FC236}">
                    <a16:creationId xmlns:a16="http://schemas.microsoft.com/office/drawing/2014/main" id="{1BAEC2E8-6DCD-CFB3-66F3-9F3CF7A668F5}"/>
                  </a:ext>
                </a:extLst>
              </p:cNvPr>
              <p:cNvSpPr/>
              <p:nvPr/>
            </p:nvSpPr>
            <p:spPr>
              <a:xfrm rot="273255">
                <a:off x="3624900" y="1628645"/>
                <a:ext cx="2725445" cy="3062797"/>
              </a:xfrm>
              <a:prstGeom prst="sun">
                <a:avLst>
                  <a:gd name="adj" fmla="val 20649"/>
                </a:avLst>
              </a:prstGeom>
              <a:gradFill flip="none" rotWithShape="1">
                <a:gsLst>
                  <a:gs pos="0">
                    <a:srgbClr val="FE00E9">
                      <a:tint val="66000"/>
                      <a:satMod val="160000"/>
                      <a:alpha val="50656"/>
                    </a:srgbClr>
                  </a:gs>
                  <a:gs pos="50000">
                    <a:srgbClr val="FE00E9">
                      <a:tint val="44500"/>
                      <a:satMod val="160000"/>
                    </a:srgbClr>
                  </a:gs>
                  <a:gs pos="100000">
                    <a:srgbClr val="FE00E9">
                      <a:tint val="23500"/>
                      <a:satMod val="160000"/>
                    </a:srgbClr>
                  </a:gs>
                </a:gsLst>
                <a:path path="circle">
                  <a:fillToRect l="50000" t="50000" r="50000" b="50000"/>
                </a:path>
                <a:tileRect/>
              </a:gradFill>
              <a:ln w="19050">
                <a:solidFill>
                  <a:srgbClr val="FE00E9"/>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8" name="Sun 7">
              <a:extLst>
                <a:ext uri="{FF2B5EF4-FFF2-40B4-BE49-F238E27FC236}">
                  <a16:creationId xmlns:a16="http://schemas.microsoft.com/office/drawing/2014/main" id="{D8E11D16-39FA-BE71-C3EC-C3838E8CE6B6}"/>
                </a:ext>
              </a:extLst>
            </p:cNvPr>
            <p:cNvSpPr/>
            <p:nvPr/>
          </p:nvSpPr>
          <p:spPr>
            <a:xfrm rot="20622311">
              <a:off x="3651569" y="1689602"/>
              <a:ext cx="2725445" cy="3062797"/>
            </a:xfrm>
            <a:prstGeom prst="sun">
              <a:avLst>
                <a:gd name="adj" fmla="val 12500"/>
              </a:avLst>
            </a:prstGeom>
            <a:gradFill flip="none" rotWithShape="1">
              <a:gsLst>
                <a:gs pos="33000">
                  <a:srgbClr val="FF84FF">
                    <a:alpha val="52000"/>
                  </a:srgbClr>
                </a:gs>
                <a:gs pos="0">
                  <a:schemeClr val="bg1">
                    <a:lumMod val="95000"/>
                  </a:schemeClr>
                </a:gs>
                <a:gs pos="52000">
                  <a:srgbClr val="FE00E9">
                    <a:tint val="44500"/>
                    <a:satMod val="160000"/>
                  </a:srgbClr>
                </a:gs>
                <a:gs pos="100000">
                  <a:srgbClr val="FE00E9">
                    <a:tint val="23500"/>
                    <a:satMod val="160000"/>
                  </a:srgbClr>
                </a:gs>
              </a:gsLst>
              <a:path path="circle">
                <a:fillToRect l="50000" t="50000" r="50000" b="50000"/>
              </a:path>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10" name="U-Turn Arrow 9">
            <a:extLst>
              <a:ext uri="{FF2B5EF4-FFF2-40B4-BE49-F238E27FC236}">
                <a16:creationId xmlns:a16="http://schemas.microsoft.com/office/drawing/2014/main" id="{0572576A-F4F0-BD64-C0A7-7587A90B2101}"/>
              </a:ext>
            </a:extLst>
          </p:cNvPr>
          <p:cNvSpPr/>
          <p:nvPr/>
        </p:nvSpPr>
        <p:spPr>
          <a:xfrm>
            <a:off x="2814066" y="1399032"/>
            <a:ext cx="2548890" cy="811530"/>
          </a:xfrm>
          <a:prstGeom prst="uturnArrow">
            <a:avLst>
              <a:gd name="adj1" fmla="val 26409"/>
              <a:gd name="adj2" fmla="val 25000"/>
              <a:gd name="adj3" fmla="val 25000"/>
              <a:gd name="adj4" fmla="val 75000"/>
              <a:gd name="adj5" fmla="val 100000"/>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Up Arrow 10">
            <a:extLst>
              <a:ext uri="{FF2B5EF4-FFF2-40B4-BE49-F238E27FC236}">
                <a16:creationId xmlns:a16="http://schemas.microsoft.com/office/drawing/2014/main" id="{57CBAABE-7059-1F82-1EE2-EEEA7E392088}"/>
              </a:ext>
            </a:extLst>
          </p:cNvPr>
          <p:cNvSpPr/>
          <p:nvPr/>
        </p:nvSpPr>
        <p:spPr>
          <a:xfrm flipH="1">
            <a:off x="2699766" y="2553462"/>
            <a:ext cx="434340" cy="2251710"/>
          </a:xfrm>
          <a:prstGeom prst="upArrow">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U-Turn Arrow 12">
            <a:extLst>
              <a:ext uri="{FF2B5EF4-FFF2-40B4-BE49-F238E27FC236}">
                <a16:creationId xmlns:a16="http://schemas.microsoft.com/office/drawing/2014/main" id="{62F1BA67-81AC-8022-3CA5-CC888986A89D}"/>
              </a:ext>
            </a:extLst>
          </p:cNvPr>
          <p:cNvSpPr/>
          <p:nvPr/>
        </p:nvSpPr>
        <p:spPr>
          <a:xfrm rot="10800000">
            <a:off x="2724912" y="5157216"/>
            <a:ext cx="2575814" cy="859536"/>
          </a:xfrm>
          <a:prstGeom prst="uturnArrow">
            <a:avLst>
              <a:gd name="adj1" fmla="val 25348"/>
              <a:gd name="adj2" fmla="val 23936"/>
              <a:gd name="adj3" fmla="val 24272"/>
              <a:gd name="adj4" fmla="val 75000"/>
              <a:gd name="adj5" fmla="val 100000"/>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5" name="TextBox 14">
            <a:extLst>
              <a:ext uri="{FF2B5EF4-FFF2-40B4-BE49-F238E27FC236}">
                <a16:creationId xmlns:a16="http://schemas.microsoft.com/office/drawing/2014/main" id="{79429973-7BB4-EF01-44CC-9CA202EA3707}"/>
              </a:ext>
            </a:extLst>
          </p:cNvPr>
          <p:cNvSpPr txBox="1"/>
          <p:nvPr/>
        </p:nvSpPr>
        <p:spPr>
          <a:xfrm>
            <a:off x="4117086" y="4844034"/>
            <a:ext cx="2209259"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Vacuum</a:t>
            </a:r>
            <a:r>
              <a:rPr lang="en-US" dirty="0">
                <a:latin typeface="+mn-lt"/>
              </a:rPr>
              <a:t> </a:t>
            </a:r>
            <a:r>
              <a:rPr lang="en-US" dirty="0">
                <a:solidFill>
                  <a:schemeClr val="accent1">
                    <a:lumMod val="50000"/>
                  </a:schemeClr>
                </a:solidFill>
                <a:latin typeface="+mn-lt"/>
              </a:rPr>
              <a:t>Pumping</a:t>
            </a:r>
          </a:p>
        </p:txBody>
      </p:sp>
      <p:sp>
        <p:nvSpPr>
          <p:cNvPr id="16" name="TextBox 15">
            <a:extLst>
              <a:ext uri="{FF2B5EF4-FFF2-40B4-BE49-F238E27FC236}">
                <a16:creationId xmlns:a16="http://schemas.microsoft.com/office/drawing/2014/main" id="{2D19CADF-19A5-3552-E8DA-9B2940AFEDAA}"/>
              </a:ext>
            </a:extLst>
          </p:cNvPr>
          <p:cNvSpPr txBox="1"/>
          <p:nvPr/>
        </p:nvSpPr>
        <p:spPr>
          <a:xfrm>
            <a:off x="625602" y="4859274"/>
            <a:ext cx="3472425" cy="341632"/>
          </a:xfrm>
          <a:prstGeom prst="rect">
            <a:avLst/>
          </a:prstGeom>
          <a:noFill/>
        </p:spPr>
        <p:txBody>
          <a:bodyPr wrap="none" rtlCol="0">
            <a:spAutoFit/>
          </a:bodyPr>
          <a:lstStyle/>
          <a:p>
            <a:pPr algn="l">
              <a:lnSpc>
                <a:spcPct val="90000"/>
              </a:lnSpc>
            </a:pPr>
            <a:r>
              <a:rPr lang="en-US" dirty="0">
                <a:latin typeface="+mn-lt"/>
              </a:rPr>
              <a:t>Hydrogen Isotope Separation</a:t>
            </a:r>
          </a:p>
        </p:txBody>
      </p:sp>
      <p:sp>
        <p:nvSpPr>
          <p:cNvPr id="17" name="TextBox 16">
            <a:extLst>
              <a:ext uri="{FF2B5EF4-FFF2-40B4-BE49-F238E27FC236}">
                <a16:creationId xmlns:a16="http://schemas.microsoft.com/office/drawing/2014/main" id="{7DD419C3-2170-EAD7-650F-873804A6F2CD}"/>
              </a:ext>
            </a:extLst>
          </p:cNvPr>
          <p:cNvSpPr txBox="1"/>
          <p:nvPr/>
        </p:nvSpPr>
        <p:spPr>
          <a:xfrm>
            <a:off x="1994916" y="2225802"/>
            <a:ext cx="1821332"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Tritium Storage</a:t>
            </a:r>
          </a:p>
        </p:txBody>
      </p:sp>
      <p:sp>
        <p:nvSpPr>
          <p:cNvPr id="18" name="TextBox 17">
            <a:extLst>
              <a:ext uri="{FF2B5EF4-FFF2-40B4-BE49-F238E27FC236}">
                <a16:creationId xmlns:a16="http://schemas.microsoft.com/office/drawing/2014/main" id="{5BC2012C-B07E-FEBB-234D-39A3848242E5}"/>
              </a:ext>
            </a:extLst>
          </p:cNvPr>
          <p:cNvSpPr txBox="1"/>
          <p:nvPr/>
        </p:nvSpPr>
        <p:spPr>
          <a:xfrm>
            <a:off x="3146298" y="992886"/>
            <a:ext cx="1816523"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Fueling System</a:t>
            </a:r>
          </a:p>
        </p:txBody>
      </p:sp>
      <p:sp>
        <p:nvSpPr>
          <p:cNvPr id="19" name="TextBox 18">
            <a:extLst>
              <a:ext uri="{FF2B5EF4-FFF2-40B4-BE49-F238E27FC236}">
                <a16:creationId xmlns:a16="http://schemas.microsoft.com/office/drawing/2014/main" id="{34954DF6-6DFB-AC4E-EA74-737868D00AD1}"/>
              </a:ext>
            </a:extLst>
          </p:cNvPr>
          <p:cNvSpPr txBox="1"/>
          <p:nvPr/>
        </p:nvSpPr>
        <p:spPr>
          <a:xfrm>
            <a:off x="3224784" y="5440426"/>
            <a:ext cx="1680268"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Fuel Cleanup</a:t>
            </a:r>
          </a:p>
        </p:txBody>
      </p:sp>
      <p:grpSp>
        <p:nvGrpSpPr>
          <p:cNvPr id="53" name="Group 52">
            <a:extLst>
              <a:ext uri="{FF2B5EF4-FFF2-40B4-BE49-F238E27FC236}">
                <a16:creationId xmlns:a16="http://schemas.microsoft.com/office/drawing/2014/main" id="{A7AF9403-7D54-D31A-BE77-54B44EB7C0E9}"/>
              </a:ext>
            </a:extLst>
          </p:cNvPr>
          <p:cNvGrpSpPr/>
          <p:nvPr/>
        </p:nvGrpSpPr>
        <p:grpSpPr>
          <a:xfrm>
            <a:off x="4716049" y="2685571"/>
            <a:ext cx="1800210" cy="912962"/>
            <a:chOff x="7678265" y="2860987"/>
            <a:chExt cx="1800210" cy="912962"/>
          </a:xfrm>
        </p:grpSpPr>
        <p:sp>
          <p:nvSpPr>
            <p:cNvPr id="40" name="Arc 39">
              <a:extLst>
                <a:ext uri="{FF2B5EF4-FFF2-40B4-BE49-F238E27FC236}">
                  <a16:creationId xmlns:a16="http://schemas.microsoft.com/office/drawing/2014/main" id="{54254A94-3BEF-2DC8-68C4-5233B886D7D1}"/>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Arc 40">
              <a:extLst>
                <a:ext uri="{FF2B5EF4-FFF2-40B4-BE49-F238E27FC236}">
                  <a16:creationId xmlns:a16="http://schemas.microsoft.com/office/drawing/2014/main" id="{BDACA9FF-6687-386A-B467-D97136259265}"/>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1" name="Group 50">
              <a:extLst>
                <a:ext uri="{FF2B5EF4-FFF2-40B4-BE49-F238E27FC236}">
                  <a16:creationId xmlns:a16="http://schemas.microsoft.com/office/drawing/2014/main" id="{98C215D8-116D-0E70-9DDD-180488BC2E49}"/>
                </a:ext>
              </a:extLst>
            </p:cNvPr>
            <p:cNvGrpSpPr/>
            <p:nvPr/>
          </p:nvGrpSpPr>
          <p:grpSpPr>
            <a:xfrm rot="20315110">
              <a:off x="7678265" y="3181278"/>
              <a:ext cx="1800210" cy="592671"/>
              <a:chOff x="7691967" y="3253738"/>
              <a:chExt cx="1800210" cy="592671"/>
            </a:xfrm>
          </p:grpSpPr>
          <p:grpSp>
            <p:nvGrpSpPr>
              <p:cNvPr id="24" name="Group 23">
                <a:extLst>
                  <a:ext uri="{FF2B5EF4-FFF2-40B4-BE49-F238E27FC236}">
                    <a16:creationId xmlns:a16="http://schemas.microsoft.com/office/drawing/2014/main" id="{B90CEDCC-B9D4-8109-E34D-F001F7970521}"/>
                  </a:ext>
                </a:extLst>
              </p:cNvPr>
              <p:cNvGrpSpPr/>
              <p:nvPr/>
            </p:nvGrpSpPr>
            <p:grpSpPr>
              <a:xfrm>
                <a:off x="7691967" y="3554306"/>
                <a:ext cx="190500" cy="194734"/>
                <a:chOff x="7738533" y="3702473"/>
                <a:chExt cx="190500" cy="194734"/>
              </a:xfrm>
            </p:grpSpPr>
            <p:sp>
              <p:nvSpPr>
                <p:cNvPr id="21" name="Oval 20">
                  <a:extLst>
                    <a:ext uri="{FF2B5EF4-FFF2-40B4-BE49-F238E27FC236}">
                      <a16:creationId xmlns:a16="http://schemas.microsoft.com/office/drawing/2014/main" id="{07176B6C-FBAD-A38D-1158-F594C594B8B9}"/>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 name="Oval 21">
                  <a:extLst>
                    <a:ext uri="{FF2B5EF4-FFF2-40B4-BE49-F238E27FC236}">
                      <a16:creationId xmlns:a16="http://schemas.microsoft.com/office/drawing/2014/main" id="{074CA31E-F138-A850-E9C8-BCC34E50AFDB}"/>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3" name="Oval 22">
                  <a:extLst>
                    <a:ext uri="{FF2B5EF4-FFF2-40B4-BE49-F238E27FC236}">
                      <a16:creationId xmlns:a16="http://schemas.microsoft.com/office/drawing/2014/main" id="{AE19DEEF-8194-4158-158B-0243E59354DD}"/>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7" name="Group 26">
                <a:extLst>
                  <a:ext uri="{FF2B5EF4-FFF2-40B4-BE49-F238E27FC236}">
                    <a16:creationId xmlns:a16="http://schemas.microsoft.com/office/drawing/2014/main" id="{1127C1E3-ED73-7316-9DD8-131C762EB0B5}"/>
                  </a:ext>
                </a:extLst>
              </p:cNvPr>
              <p:cNvGrpSpPr/>
              <p:nvPr/>
            </p:nvGrpSpPr>
            <p:grpSpPr>
              <a:xfrm>
                <a:off x="8111067" y="3511973"/>
                <a:ext cx="135467" cy="182033"/>
                <a:chOff x="8022167" y="3495040"/>
                <a:chExt cx="135467" cy="182033"/>
              </a:xfrm>
            </p:grpSpPr>
            <p:sp>
              <p:nvSpPr>
                <p:cNvPr id="26" name="Oval 25">
                  <a:extLst>
                    <a:ext uri="{FF2B5EF4-FFF2-40B4-BE49-F238E27FC236}">
                      <a16:creationId xmlns:a16="http://schemas.microsoft.com/office/drawing/2014/main" id="{053ADFB1-B655-3DEF-5FAD-81E854A25D9B}"/>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5" name="Oval 24">
                  <a:extLst>
                    <a:ext uri="{FF2B5EF4-FFF2-40B4-BE49-F238E27FC236}">
                      <a16:creationId xmlns:a16="http://schemas.microsoft.com/office/drawing/2014/main" id="{86B8E862-18E3-57E2-672D-4391EF9F46C0}"/>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8" name="Oval 27">
                <a:extLst>
                  <a:ext uri="{FF2B5EF4-FFF2-40B4-BE49-F238E27FC236}">
                    <a16:creationId xmlns:a16="http://schemas.microsoft.com/office/drawing/2014/main" id="{933476F7-7487-0418-B340-ABAE5C21613C}"/>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33" name="Group 32">
                <a:extLst>
                  <a:ext uri="{FF2B5EF4-FFF2-40B4-BE49-F238E27FC236}">
                    <a16:creationId xmlns:a16="http://schemas.microsoft.com/office/drawing/2014/main" id="{61A5A7EE-5CDA-B57B-71AB-777FFA5E8B92}"/>
                  </a:ext>
                </a:extLst>
              </p:cNvPr>
              <p:cNvGrpSpPr/>
              <p:nvPr/>
            </p:nvGrpSpPr>
            <p:grpSpPr>
              <a:xfrm>
                <a:off x="8602136" y="3253738"/>
                <a:ext cx="207433" cy="194734"/>
                <a:chOff x="8170334" y="3854872"/>
                <a:chExt cx="207433" cy="194734"/>
              </a:xfrm>
            </p:grpSpPr>
            <p:sp>
              <p:nvSpPr>
                <p:cNvPr id="32" name="Oval 31">
                  <a:extLst>
                    <a:ext uri="{FF2B5EF4-FFF2-40B4-BE49-F238E27FC236}">
                      <a16:creationId xmlns:a16="http://schemas.microsoft.com/office/drawing/2014/main" id="{63D9B52D-8CA3-67AC-411E-537B770AB8B1}"/>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9" name="Oval 28">
                  <a:extLst>
                    <a:ext uri="{FF2B5EF4-FFF2-40B4-BE49-F238E27FC236}">
                      <a16:creationId xmlns:a16="http://schemas.microsoft.com/office/drawing/2014/main" id="{5DA5D273-E05A-26F1-1F21-E87F8D388A18}"/>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0" name="Oval 29">
                  <a:extLst>
                    <a:ext uri="{FF2B5EF4-FFF2-40B4-BE49-F238E27FC236}">
                      <a16:creationId xmlns:a16="http://schemas.microsoft.com/office/drawing/2014/main" id="{15794EAD-E424-330E-012F-5144130F8371}"/>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1" name="Oval 30">
                  <a:extLst>
                    <a:ext uri="{FF2B5EF4-FFF2-40B4-BE49-F238E27FC236}">
                      <a16:creationId xmlns:a16="http://schemas.microsoft.com/office/drawing/2014/main" id="{B5835BDC-9191-1F1C-F8E7-1A79E81D12E3}"/>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34" name="TextBox 33">
                <a:extLst>
                  <a:ext uri="{FF2B5EF4-FFF2-40B4-BE49-F238E27FC236}">
                    <a16:creationId xmlns:a16="http://schemas.microsoft.com/office/drawing/2014/main" id="{A157172D-2E11-AEE9-EA13-1F67CE12CCDD}"/>
                  </a:ext>
                </a:extLst>
              </p:cNvPr>
              <p:cNvSpPr txBox="1"/>
              <p:nvPr/>
            </p:nvSpPr>
            <p:spPr>
              <a:xfrm>
                <a:off x="7844790" y="3504777"/>
                <a:ext cx="324128" cy="341632"/>
              </a:xfrm>
              <a:prstGeom prst="rect">
                <a:avLst/>
              </a:prstGeom>
              <a:noFill/>
            </p:spPr>
            <p:txBody>
              <a:bodyPr wrap="none" rtlCol="0">
                <a:spAutoFit/>
              </a:bodyPr>
              <a:lstStyle/>
              <a:p>
                <a:pPr algn="l">
                  <a:lnSpc>
                    <a:spcPct val="90000"/>
                  </a:lnSpc>
                </a:pPr>
                <a:r>
                  <a:rPr lang="en-US" dirty="0">
                    <a:latin typeface="+mn-lt"/>
                  </a:rPr>
                  <a:t>+</a:t>
                </a:r>
              </a:p>
            </p:txBody>
          </p:sp>
          <p:cxnSp>
            <p:nvCxnSpPr>
              <p:cNvPr id="43" name="Straight Connector 42">
                <a:extLst>
                  <a:ext uri="{FF2B5EF4-FFF2-40B4-BE49-F238E27FC236}">
                    <a16:creationId xmlns:a16="http://schemas.microsoft.com/office/drawing/2014/main" id="{E7D7ECD8-9B39-A44B-9A60-0C97C406297E}"/>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724BFCB-DD0F-E5FB-7A20-783BB40EBEEC}"/>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465478E-E03F-A38A-8F7A-BA79AE11255C}"/>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cxnSp>
        <p:nvCxnSpPr>
          <p:cNvPr id="63" name="Straight Arrow Connector 62">
            <a:extLst>
              <a:ext uri="{FF2B5EF4-FFF2-40B4-BE49-F238E27FC236}">
                <a16:creationId xmlns:a16="http://schemas.microsoft.com/office/drawing/2014/main" id="{92B050D0-8828-DEA1-175C-672D291A0340}"/>
              </a:ext>
            </a:extLst>
          </p:cNvPr>
          <p:cNvCxnSpPr/>
          <p:nvPr/>
        </p:nvCxnSpPr>
        <p:spPr>
          <a:xfrm flipV="1">
            <a:off x="6072961" y="2213924"/>
            <a:ext cx="1297641" cy="679076"/>
          </a:xfrm>
          <a:prstGeom prst="straightConnector1">
            <a:avLst/>
          </a:prstGeom>
          <a:ln w="28575">
            <a:solidFill>
              <a:srgbClr val="002060"/>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F67F9A85-3D37-446A-B25F-BFA15FCA9B23}"/>
              </a:ext>
            </a:extLst>
          </p:cNvPr>
          <p:cNvSpPr txBox="1"/>
          <p:nvPr/>
        </p:nvSpPr>
        <p:spPr>
          <a:xfrm rot="19995783">
            <a:off x="5937413" y="2193266"/>
            <a:ext cx="1447832" cy="313932"/>
          </a:xfrm>
          <a:prstGeom prst="rect">
            <a:avLst/>
          </a:prstGeom>
          <a:noFill/>
        </p:spPr>
        <p:txBody>
          <a:bodyPr wrap="none" rtlCol="0">
            <a:spAutoFit/>
          </a:bodyPr>
          <a:lstStyle/>
          <a:p>
            <a:pPr algn="l">
              <a:lnSpc>
                <a:spcPct val="90000"/>
              </a:lnSpc>
            </a:pPr>
            <a:r>
              <a:rPr lang="en-US" sz="1600" dirty="0">
                <a:solidFill>
                  <a:srgbClr val="002060"/>
                </a:solidFill>
                <a:latin typeface="+mn-lt"/>
              </a:rPr>
              <a:t>fast neutrons</a:t>
            </a:r>
          </a:p>
        </p:txBody>
      </p:sp>
      <p:sp>
        <p:nvSpPr>
          <p:cNvPr id="67" name="TextBox 66">
            <a:extLst>
              <a:ext uri="{FF2B5EF4-FFF2-40B4-BE49-F238E27FC236}">
                <a16:creationId xmlns:a16="http://schemas.microsoft.com/office/drawing/2014/main" id="{581E3AC8-9465-15C6-0C3E-989C7769E9E0}"/>
              </a:ext>
            </a:extLst>
          </p:cNvPr>
          <p:cNvSpPr txBox="1"/>
          <p:nvPr/>
        </p:nvSpPr>
        <p:spPr>
          <a:xfrm>
            <a:off x="9542780" y="1706706"/>
            <a:ext cx="2832100" cy="341632"/>
          </a:xfrm>
          <a:prstGeom prst="rect">
            <a:avLst/>
          </a:prstGeom>
          <a:noFill/>
        </p:spPr>
        <p:txBody>
          <a:bodyPr wrap="square" rtlCol="0">
            <a:spAutoFit/>
          </a:bodyPr>
          <a:lstStyle/>
          <a:p>
            <a:pPr algn="ctr">
              <a:lnSpc>
                <a:spcPct val="90000"/>
              </a:lnSpc>
            </a:pPr>
            <a:r>
              <a:rPr lang="en-US" dirty="0">
                <a:solidFill>
                  <a:schemeClr val="accent4">
                    <a:lumMod val="50000"/>
                  </a:schemeClr>
                </a:solidFill>
                <a:latin typeface="+mn-lt"/>
              </a:rPr>
              <a:t>Tritium Extraction</a:t>
            </a:r>
          </a:p>
        </p:txBody>
      </p:sp>
      <p:sp>
        <p:nvSpPr>
          <p:cNvPr id="73" name="TextBox 72">
            <a:extLst>
              <a:ext uri="{FF2B5EF4-FFF2-40B4-BE49-F238E27FC236}">
                <a16:creationId xmlns:a16="http://schemas.microsoft.com/office/drawing/2014/main" id="{97340B86-5A5C-7931-9866-C417049B7AFA}"/>
              </a:ext>
            </a:extLst>
          </p:cNvPr>
          <p:cNvSpPr txBox="1"/>
          <p:nvPr/>
        </p:nvSpPr>
        <p:spPr>
          <a:xfrm>
            <a:off x="9034272" y="3001768"/>
            <a:ext cx="2633472" cy="840230"/>
          </a:xfrm>
          <a:prstGeom prst="rect">
            <a:avLst/>
          </a:prstGeom>
          <a:noFill/>
        </p:spPr>
        <p:txBody>
          <a:bodyPr wrap="square" rtlCol="0">
            <a:spAutoFit/>
          </a:bodyPr>
          <a:lstStyle/>
          <a:p>
            <a:pPr algn="ctr">
              <a:lnSpc>
                <a:spcPct val="90000"/>
              </a:lnSpc>
            </a:pPr>
            <a:r>
              <a:rPr lang="en-US" dirty="0">
                <a:solidFill>
                  <a:schemeClr val="accent6">
                    <a:lumMod val="75000"/>
                  </a:schemeClr>
                </a:solidFill>
                <a:latin typeface="+mn-lt"/>
              </a:rPr>
              <a:t>Heat Removal/</a:t>
            </a:r>
          </a:p>
          <a:p>
            <a:pPr algn="ctr">
              <a:lnSpc>
                <a:spcPct val="90000"/>
              </a:lnSpc>
            </a:pPr>
            <a:r>
              <a:rPr lang="en-US" dirty="0">
                <a:solidFill>
                  <a:schemeClr val="accent6">
                    <a:lumMod val="75000"/>
                  </a:schemeClr>
                </a:solidFill>
                <a:latin typeface="+mn-lt"/>
              </a:rPr>
              <a:t>Power Extraction Cycle</a:t>
            </a:r>
          </a:p>
        </p:txBody>
      </p:sp>
      <p:sp>
        <p:nvSpPr>
          <p:cNvPr id="96" name="Up Arrow 95">
            <a:extLst>
              <a:ext uri="{FF2B5EF4-FFF2-40B4-BE49-F238E27FC236}">
                <a16:creationId xmlns:a16="http://schemas.microsoft.com/office/drawing/2014/main" id="{63194DD4-F711-E01A-40AC-45D9BB576BE6}"/>
              </a:ext>
            </a:extLst>
          </p:cNvPr>
          <p:cNvSpPr/>
          <p:nvPr/>
        </p:nvSpPr>
        <p:spPr>
          <a:xfrm rot="10800000" flipH="1">
            <a:off x="10296144" y="2090928"/>
            <a:ext cx="438912" cy="908304"/>
          </a:xfrm>
          <a:prstGeom prst="upArrow">
            <a:avLst/>
          </a:prstGeom>
          <a:solidFill>
            <a:schemeClr val="bg1"/>
          </a:solidFill>
          <a:ln w="19050">
            <a:solidFill>
              <a:schemeClr val="accent4"/>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2" name="TextBox 101">
            <a:extLst>
              <a:ext uri="{FF2B5EF4-FFF2-40B4-BE49-F238E27FC236}">
                <a16:creationId xmlns:a16="http://schemas.microsoft.com/office/drawing/2014/main" id="{63299F93-6435-69FF-1F69-2DCAB427E9FB}"/>
              </a:ext>
            </a:extLst>
          </p:cNvPr>
          <p:cNvSpPr txBox="1"/>
          <p:nvPr/>
        </p:nvSpPr>
        <p:spPr>
          <a:xfrm>
            <a:off x="219456" y="1762506"/>
            <a:ext cx="2011680" cy="313932"/>
          </a:xfrm>
          <a:prstGeom prst="rect">
            <a:avLst/>
          </a:prstGeom>
          <a:noFill/>
        </p:spPr>
        <p:txBody>
          <a:bodyPr wrap="square" rtlCol="0">
            <a:spAutoFit/>
          </a:bodyPr>
          <a:lstStyle/>
          <a:p>
            <a:pPr algn="ctr">
              <a:lnSpc>
                <a:spcPct val="90000"/>
              </a:lnSpc>
            </a:pPr>
            <a:r>
              <a:rPr lang="en-US" sz="1600" dirty="0">
                <a:solidFill>
                  <a:schemeClr val="accent1"/>
                </a:solidFill>
                <a:latin typeface="+mn-lt"/>
              </a:rPr>
              <a:t>Startup Inventory</a:t>
            </a:r>
          </a:p>
        </p:txBody>
      </p:sp>
      <p:cxnSp>
        <p:nvCxnSpPr>
          <p:cNvPr id="104" name="Straight Arrow Connector 103">
            <a:extLst>
              <a:ext uri="{FF2B5EF4-FFF2-40B4-BE49-F238E27FC236}">
                <a16:creationId xmlns:a16="http://schemas.microsoft.com/office/drawing/2014/main" id="{2B13B6E0-87C9-D3D2-85F9-E9D260478B62}"/>
              </a:ext>
            </a:extLst>
          </p:cNvPr>
          <p:cNvCxnSpPr>
            <a:cxnSpLocks/>
          </p:cNvCxnSpPr>
          <p:nvPr/>
        </p:nvCxnSpPr>
        <p:spPr>
          <a:xfrm>
            <a:off x="1641169" y="2072640"/>
            <a:ext cx="370511" cy="176784"/>
          </a:xfrm>
          <a:prstGeom prst="straightConnector1">
            <a:avLst/>
          </a:prstGeom>
          <a:ln w="28575">
            <a:solidFill>
              <a:schemeClr val="accent1"/>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C0C9B77-D79A-07D7-632E-D2A1F3E46B3E}"/>
              </a:ext>
            </a:extLst>
          </p:cNvPr>
          <p:cNvGrpSpPr/>
          <p:nvPr/>
        </p:nvGrpSpPr>
        <p:grpSpPr>
          <a:xfrm>
            <a:off x="6980011" y="975187"/>
            <a:ext cx="3122122" cy="1368725"/>
            <a:chOff x="7075426" y="975187"/>
            <a:chExt cx="2925848" cy="1368725"/>
          </a:xfrm>
        </p:grpSpPr>
        <p:sp>
          <p:nvSpPr>
            <p:cNvPr id="5" name="TextBox 4">
              <a:extLst>
                <a:ext uri="{FF2B5EF4-FFF2-40B4-BE49-F238E27FC236}">
                  <a16:creationId xmlns:a16="http://schemas.microsoft.com/office/drawing/2014/main" id="{534BAD29-8947-4C3B-5172-AB3EC4625360}"/>
                </a:ext>
              </a:extLst>
            </p:cNvPr>
            <p:cNvSpPr txBox="1"/>
            <p:nvPr/>
          </p:nvSpPr>
          <p:spPr>
            <a:xfrm>
              <a:off x="7075426" y="975187"/>
              <a:ext cx="2657744" cy="341632"/>
            </a:xfrm>
            <a:prstGeom prst="rect">
              <a:avLst/>
            </a:prstGeom>
            <a:noFill/>
            <a:ln>
              <a:noFill/>
            </a:ln>
          </p:spPr>
          <p:txBody>
            <a:bodyPr wrap="none" rtlCol="0">
              <a:spAutoFit/>
            </a:bodyPr>
            <a:lstStyle/>
            <a:p>
              <a:pPr algn="l">
                <a:lnSpc>
                  <a:spcPct val="90000"/>
                </a:lnSpc>
              </a:pPr>
              <a:r>
                <a:rPr lang="en-US" dirty="0">
                  <a:solidFill>
                    <a:schemeClr val="accent4"/>
                  </a:solidFill>
                  <a:latin typeface="+mn-lt"/>
                </a:rPr>
                <a:t>Tritium Breeding Blanket</a:t>
              </a:r>
            </a:p>
          </p:txBody>
        </p:sp>
        <p:grpSp>
          <p:nvGrpSpPr>
            <p:cNvPr id="12" name="Group 11">
              <a:extLst>
                <a:ext uri="{FF2B5EF4-FFF2-40B4-BE49-F238E27FC236}">
                  <a16:creationId xmlns:a16="http://schemas.microsoft.com/office/drawing/2014/main" id="{53D015AF-FBB6-DA96-25E8-C89BC2F1A254}"/>
                </a:ext>
              </a:extLst>
            </p:cNvPr>
            <p:cNvGrpSpPr/>
            <p:nvPr/>
          </p:nvGrpSpPr>
          <p:grpSpPr>
            <a:xfrm>
              <a:off x="7473696" y="1340610"/>
              <a:ext cx="2438400" cy="1003302"/>
              <a:chOff x="7473696" y="1340610"/>
              <a:chExt cx="2438400" cy="1003302"/>
            </a:xfrm>
          </p:grpSpPr>
          <p:sp>
            <p:nvSpPr>
              <p:cNvPr id="20" name="Down Arrow Callout 19">
                <a:extLst>
                  <a:ext uri="{FF2B5EF4-FFF2-40B4-BE49-F238E27FC236}">
                    <a16:creationId xmlns:a16="http://schemas.microsoft.com/office/drawing/2014/main" id="{301C5726-2F40-E057-DE60-D5C2328B3899}"/>
                  </a:ext>
                </a:extLst>
              </p:cNvPr>
              <p:cNvSpPr/>
              <p:nvPr/>
            </p:nvSpPr>
            <p:spPr>
              <a:xfrm rot="16200000">
                <a:off x="8191245" y="623061"/>
                <a:ext cx="1003302" cy="2438400"/>
              </a:xfrm>
              <a:prstGeom prst="downArrowCallout">
                <a:avLst>
                  <a:gd name="adj1" fmla="val 23086"/>
                  <a:gd name="adj2" fmla="val 19197"/>
                  <a:gd name="adj3" fmla="val 37658"/>
                  <a:gd name="adj4" fmla="val 75426"/>
                </a:avLst>
              </a:prstGeom>
              <a:noFill/>
              <a:ln w="19050">
                <a:solidFill>
                  <a:schemeClr val="accent4"/>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lumMod val="50000"/>
                      <a:lumOff val="50000"/>
                    </a:schemeClr>
                  </a:solidFill>
                </a:endParaRPr>
              </a:p>
            </p:txBody>
          </p:sp>
          <p:sp>
            <p:nvSpPr>
              <p:cNvPr id="35" name="TextBox 34">
                <a:extLst>
                  <a:ext uri="{FF2B5EF4-FFF2-40B4-BE49-F238E27FC236}">
                    <a16:creationId xmlns:a16="http://schemas.microsoft.com/office/drawing/2014/main" id="{6922083D-C5A1-008A-D333-C5C23C83ABD4}"/>
                  </a:ext>
                </a:extLst>
              </p:cNvPr>
              <p:cNvSpPr txBox="1"/>
              <p:nvPr/>
            </p:nvSpPr>
            <p:spPr>
              <a:xfrm>
                <a:off x="7659716" y="1432904"/>
                <a:ext cx="2061884" cy="258532"/>
              </a:xfrm>
              <a:prstGeom prst="rect">
                <a:avLst/>
              </a:prstGeom>
              <a:noFill/>
              <a:ln>
                <a:noFill/>
              </a:ln>
            </p:spPr>
            <p:txBody>
              <a:bodyPr wrap="square" rtlCol="0">
                <a:spAutoFit/>
              </a:bodyPr>
              <a:lstStyle/>
              <a:p>
                <a:pPr algn="l">
                  <a:lnSpc>
                    <a:spcPct val="90000"/>
                  </a:lnSpc>
                </a:pPr>
                <a:r>
                  <a:rPr lang="en-US" sz="1200" dirty="0">
                    <a:solidFill>
                      <a:schemeClr val="accent4"/>
                    </a:solidFill>
                    <a:latin typeface="+mn-lt"/>
                  </a:rPr>
                  <a:t>Breeding Material</a:t>
                </a:r>
              </a:p>
            </p:txBody>
          </p:sp>
          <p:sp>
            <p:nvSpPr>
              <p:cNvPr id="36" name="TextBox 35">
                <a:extLst>
                  <a:ext uri="{FF2B5EF4-FFF2-40B4-BE49-F238E27FC236}">
                    <a16:creationId xmlns:a16="http://schemas.microsoft.com/office/drawing/2014/main" id="{5A38CD33-A43D-09F7-7E74-184666F8A705}"/>
                  </a:ext>
                </a:extLst>
              </p:cNvPr>
              <p:cNvSpPr txBox="1"/>
              <p:nvPr/>
            </p:nvSpPr>
            <p:spPr>
              <a:xfrm>
                <a:off x="7762394" y="1721188"/>
                <a:ext cx="2006269" cy="258532"/>
              </a:xfrm>
              <a:prstGeom prst="rect">
                <a:avLst/>
              </a:prstGeom>
              <a:noFill/>
              <a:ln>
                <a:noFill/>
              </a:ln>
            </p:spPr>
            <p:txBody>
              <a:bodyPr wrap="square" rtlCol="0">
                <a:spAutoFit/>
              </a:bodyPr>
              <a:lstStyle/>
              <a:p>
                <a:pPr algn="l">
                  <a:lnSpc>
                    <a:spcPct val="90000"/>
                  </a:lnSpc>
                </a:pPr>
                <a:r>
                  <a:rPr lang="en-US" sz="1200" dirty="0">
                    <a:solidFill>
                      <a:schemeClr val="accent4"/>
                    </a:solidFill>
                    <a:latin typeface="+mn-lt"/>
                  </a:rPr>
                  <a:t>Multiplier(n, 2n)</a:t>
                </a:r>
              </a:p>
            </p:txBody>
          </p:sp>
        </p:grpSp>
        <p:sp>
          <p:nvSpPr>
            <p:cNvPr id="14" name="TextBox 13">
              <a:extLst>
                <a:ext uri="{FF2B5EF4-FFF2-40B4-BE49-F238E27FC236}">
                  <a16:creationId xmlns:a16="http://schemas.microsoft.com/office/drawing/2014/main" id="{DB4CA36C-4E5E-9BBE-488A-070B5C18AC10}"/>
                </a:ext>
              </a:extLst>
            </p:cNvPr>
            <p:cNvSpPr txBox="1"/>
            <p:nvPr/>
          </p:nvSpPr>
          <p:spPr>
            <a:xfrm>
              <a:off x="7995005" y="2015560"/>
              <a:ext cx="2006269" cy="258532"/>
            </a:xfrm>
            <a:prstGeom prst="rect">
              <a:avLst/>
            </a:prstGeom>
            <a:noFill/>
            <a:ln>
              <a:noFill/>
            </a:ln>
          </p:spPr>
          <p:txBody>
            <a:bodyPr wrap="square" rtlCol="0">
              <a:spAutoFit/>
            </a:bodyPr>
            <a:lstStyle/>
            <a:p>
              <a:pPr>
                <a:lnSpc>
                  <a:spcPct val="90000"/>
                </a:lnSpc>
              </a:pPr>
              <a:r>
                <a:rPr lang="en-US" sz="1200" dirty="0">
                  <a:solidFill>
                    <a:schemeClr val="accent4"/>
                  </a:solidFill>
                  <a:latin typeface="+mn-lt"/>
                </a:rPr>
                <a:t>Coolant</a:t>
              </a:r>
            </a:p>
          </p:txBody>
        </p:sp>
      </p:grpSp>
      <p:sp>
        <p:nvSpPr>
          <p:cNvPr id="37" name="Bent Arrow 36">
            <a:extLst>
              <a:ext uri="{FF2B5EF4-FFF2-40B4-BE49-F238E27FC236}">
                <a16:creationId xmlns:a16="http://schemas.microsoft.com/office/drawing/2014/main" id="{61F304C7-B585-C169-2799-0D756AE026DB}"/>
              </a:ext>
            </a:extLst>
          </p:cNvPr>
          <p:cNvSpPr/>
          <p:nvPr/>
        </p:nvSpPr>
        <p:spPr>
          <a:xfrm rot="16200000">
            <a:off x="8089900" y="2311400"/>
            <a:ext cx="1054100" cy="1435100"/>
          </a:xfrm>
          <a:prstGeom prst="bentArrow">
            <a:avLst/>
          </a:prstGeom>
          <a:solidFill>
            <a:schemeClr val="bg1"/>
          </a:solidFill>
          <a:ln w="19050">
            <a:solidFill>
              <a:schemeClr val="accent4"/>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2631216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E3CF-72B8-763F-8D92-15752183778B}"/>
              </a:ext>
            </a:extLst>
          </p:cNvPr>
          <p:cNvSpPr>
            <a:spLocks noGrp="1"/>
          </p:cNvSpPr>
          <p:nvPr>
            <p:ph type="title"/>
          </p:nvPr>
        </p:nvSpPr>
        <p:spPr/>
        <p:txBody>
          <a:bodyPr/>
          <a:lstStyle/>
          <a:p>
            <a:r>
              <a:rPr lang="en-US" dirty="0"/>
              <a:t>Fuel Cycle and Blanket Overview</a:t>
            </a:r>
          </a:p>
        </p:txBody>
      </p:sp>
      <p:grpSp>
        <p:nvGrpSpPr>
          <p:cNvPr id="9" name="Group 8">
            <a:extLst>
              <a:ext uri="{FF2B5EF4-FFF2-40B4-BE49-F238E27FC236}">
                <a16:creationId xmlns:a16="http://schemas.microsoft.com/office/drawing/2014/main" id="{914A7DEC-16F3-3C6D-4AC6-F24742B92955}"/>
              </a:ext>
            </a:extLst>
          </p:cNvPr>
          <p:cNvGrpSpPr/>
          <p:nvPr/>
        </p:nvGrpSpPr>
        <p:grpSpPr>
          <a:xfrm>
            <a:off x="3901506" y="2325085"/>
            <a:ext cx="2398710" cy="2617248"/>
            <a:chOff x="3624900" y="1611852"/>
            <a:chExt cx="2752114" cy="3140547"/>
          </a:xfrm>
        </p:grpSpPr>
        <p:grpSp>
          <p:nvGrpSpPr>
            <p:cNvPr id="7" name="Group 6">
              <a:extLst>
                <a:ext uri="{FF2B5EF4-FFF2-40B4-BE49-F238E27FC236}">
                  <a16:creationId xmlns:a16="http://schemas.microsoft.com/office/drawing/2014/main" id="{181F5A08-6778-917F-2867-C3D993B3BBD9}"/>
                </a:ext>
              </a:extLst>
            </p:cNvPr>
            <p:cNvGrpSpPr/>
            <p:nvPr/>
          </p:nvGrpSpPr>
          <p:grpSpPr>
            <a:xfrm>
              <a:off x="3624900" y="1611852"/>
              <a:ext cx="2749378" cy="3079590"/>
              <a:chOff x="3624900" y="1611852"/>
              <a:chExt cx="2749378" cy="3079590"/>
            </a:xfrm>
          </p:grpSpPr>
          <p:sp>
            <p:nvSpPr>
              <p:cNvPr id="4" name="Sun 3">
                <a:extLst>
                  <a:ext uri="{FF2B5EF4-FFF2-40B4-BE49-F238E27FC236}">
                    <a16:creationId xmlns:a16="http://schemas.microsoft.com/office/drawing/2014/main" id="{779851A8-54CD-B449-4D81-3C012179AAA7}"/>
                  </a:ext>
                </a:extLst>
              </p:cNvPr>
              <p:cNvSpPr/>
              <p:nvPr/>
            </p:nvSpPr>
            <p:spPr>
              <a:xfrm>
                <a:off x="3648833" y="1611852"/>
                <a:ext cx="2725445" cy="3062797"/>
              </a:xfrm>
              <a:prstGeom prst="sun">
                <a:avLst>
                  <a:gd name="adj" fmla="val 33143"/>
                </a:avLst>
              </a:prstGeom>
              <a:solidFill>
                <a:srgbClr val="FE00E9"/>
              </a:solidFill>
              <a:ln w="19050">
                <a:solidFill>
                  <a:srgbClr val="FE00E9"/>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Sun 5">
                <a:extLst>
                  <a:ext uri="{FF2B5EF4-FFF2-40B4-BE49-F238E27FC236}">
                    <a16:creationId xmlns:a16="http://schemas.microsoft.com/office/drawing/2014/main" id="{1BAEC2E8-6DCD-CFB3-66F3-9F3CF7A668F5}"/>
                  </a:ext>
                </a:extLst>
              </p:cNvPr>
              <p:cNvSpPr/>
              <p:nvPr/>
            </p:nvSpPr>
            <p:spPr>
              <a:xfrm rot="273255">
                <a:off x="3624900" y="1628645"/>
                <a:ext cx="2725445" cy="3062797"/>
              </a:xfrm>
              <a:prstGeom prst="sun">
                <a:avLst>
                  <a:gd name="adj" fmla="val 20649"/>
                </a:avLst>
              </a:prstGeom>
              <a:gradFill flip="none" rotWithShape="1">
                <a:gsLst>
                  <a:gs pos="0">
                    <a:srgbClr val="FE00E9">
                      <a:tint val="66000"/>
                      <a:satMod val="160000"/>
                      <a:alpha val="50656"/>
                    </a:srgbClr>
                  </a:gs>
                  <a:gs pos="50000">
                    <a:srgbClr val="FE00E9">
                      <a:tint val="44500"/>
                      <a:satMod val="160000"/>
                    </a:srgbClr>
                  </a:gs>
                  <a:gs pos="100000">
                    <a:srgbClr val="FE00E9">
                      <a:tint val="23500"/>
                      <a:satMod val="160000"/>
                    </a:srgbClr>
                  </a:gs>
                </a:gsLst>
                <a:path path="circle">
                  <a:fillToRect l="50000" t="50000" r="50000" b="50000"/>
                </a:path>
                <a:tileRect/>
              </a:gradFill>
              <a:ln w="19050">
                <a:solidFill>
                  <a:srgbClr val="FE00E9"/>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8" name="Sun 7">
              <a:extLst>
                <a:ext uri="{FF2B5EF4-FFF2-40B4-BE49-F238E27FC236}">
                  <a16:creationId xmlns:a16="http://schemas.microsoft.com/office/drawing/2014/main" id="{D8E11D16-39FA-BE71-C3EC-C3838E8CE6B6}"/>
                </a:ext>
              </a:extLst>
            </p:cNvPr>
            <p:cNvSpPr/>
            <p:nvPr/>
          </p:nvSpPr>
          <p:spPr>
            <a:xfrm rot="20622311">
              <a:off x="3651569" y="1689602"/>
              <a:ext cx="2725445" cy="3062797"/>
            </a:xfrm>
            <a:prstGeom prst="sun">
              <a:avLst>
                <a:gd name="adj" fmla="val 12500"/>
              </a:avLst>
            </a:prstGeom>
            <a:gradFill flip="none" rotWithShape="1">
              <a:gsLst>
                <a:gs pos="33000">
                  <a:srgbClr val="FF84FF">
                    <a:alpha val="52000"/>
                  </a:srgbClr>
                </a:gs>
                <a:gs pos="0">
                  <a:schemeClr val="bg1">
                    <a:lumMod val="95000"/>
                  </a:schemeClr>
                </a:gs>
                <a:gs pos="52000">
                  <a:srgbClr val="FE00E9">
                    <a:tint val="44500"/>
                    <a:satMod val="160000"/>
                  </a:srgbClr>
                </a:gs>
                <a:gs pos="100000">
                  <a:srgbClr val="FE00E9">
                    <a:tint val="23500"/>
                    <a:satMod val="160000"/>
                  </a:srgbClr>
                </a:gs>
              </a:gsLst>
              <a:path path="circle">
                <a:fillToRect l="50000" t="50000" r="50000" b="50000"/>
              </a:path>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10" name="U-Turn Arrow 9">
            <a:extLst>
              <a:ext uri="{FF2B5EF4-FFF2-40B4-BE49-F238E27FC236}">
                <a16:creationId xmlns:a16="http://schemas.microsoft.com/office/drawing/2014/main" id="{0572576A-F4F0-BD64-C0A7-7587A90B2101}"/>
              </a:ext>
            </a:extLst>
          </p:cNvPr>
          <p:cNvSpPr/>
          <p:nvPr/>
        </p:nvSpPr>
        <p:spPr>
          <a:xfrm>
            <a:off x="2814066" y="1399032"/>
            <a:ext cx="2548890" cy="811530"/>
          </a:xfrm>
          <a:prstGeom prst="uturnArrow">
            <a:avLst>
              <a:gd name="adj1" fmla="val 26409"/>
              <a:gd name="adj2" fmla="val 25000"/>
              <a:gd name="adj3" fmla="val 25000"/>
              <a:gd name="adj4" fmla="val 75000"/>
              <a:gd name="adj5" fmla="val 100000"/>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Up Arrow 10">
            <a:extLst>
              <a:ext uri="{FF2B5EF4-FFF2-40B4-BE49-F238E27FC236}">
                <a16:creationId xmlns:a16="http://schemas.microsoft.com/office/drawing/2014/main" id="{57CBAABE-7059-1F82-1EE2-EEEA7E392088}"/>
              </a:ext>
            </a:extLst>
          </p:cNvPr>
          <p:cNvSpPr/>
          <p:nvPr/>
        </p:nvSpPr>
        <p:spPr>
          <a:xfrm flipH="1">
            <a:off x="2699766" y="2553462"/>
            <a:ext cx="434340" cy="2251710"/>
          </a:xfrm>
          <a:prstGeom prst="upArrow">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U-Turn Arrow 12">
            <a:extLst>
              <a:ext uri="{FF2B5EF4-FFF2-40B4-BE49-F238E27FC236}">
                <a16:creationId xmlns:a16="http://schemas.microsoft.com/office/drawing/2014/main" id="{62F1BA67-81AC-8022-3CA5-CC888986A89D}"/>
              </a:ext>
            </a:extLst>
          </p:cNvPr>
          <p:cNvSpPr/>
          <p:nvPr/>
        </p:nvSpPr>
        <p:spPr>
          <a:xfrm rot="10800000">
            <a:off x="2724912" y="5157216"/>
            <a:ext cx="2575814" cy="859536"/>
          </a:xfrm>
          <a:prstGeom prst="uturnArrow">
            <a:avLst>
              <a:gd name="adj1" fmla="val 25348"/>
              <a:gd name="adj2" fmla="val 23936"/>
              <a:gd name="adj3" fmla="val 24272"/>
              <a:gd name="adj4" fmla="val 75000"/>
              <a:gd name="adj5" fmla="val 100000"/>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5" name="TextBox 14">
            <a:extLst>
              <a:ext uri="{FF2B5EF4-FFF2-40B4-BE49-F238E27FC236}">
                <a16:creationId xmlns:a16="http://schemas.microsoft.com/office/drawing/2014/main" id="{79429973-7BB4-EF01-44CC-9CA202EA3707}"/>
              </a:ext>
            </a:extLst>
          </p:cNvPr>
          <p:cNvSpPr txBox="1"/>
          <p:nvPr/>
        </p:nvSpPr>
        <p:spPr>
          <a:xfrm>
            <a:off x="4117086" y="4844034"/>
            <a:ext cx="2209259"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Vacuum</a:t>
            </a:r>
            <a:r>
              <a:rPr lang="en-US" dirty="0">
                <a:latin typeface="+mn-lt"/>
              </a:rPr>
              <a:t> </a:t>
            </a:r>
            <a:r>
              <a:rPr lang="en-US" dirty="0">
                <a:solidFill>
                  <a:schemeClr val="accent1">
                    <a:lumMod val="50000"/>
                  </a:schemeClr>
                </a:solidFill>
                <a:latin typeface="+mn-lt"/>
              </a:rPr>
              <a:t>Pumping</a:t>
            </a:r>
          </a:p>
        </p:txBody>
      </p:sp>
      <p:sp>
        <p:nvSpPr>
          <p:cNvPr id="16" name="TextBox 15">
            <a:extLst>
              <a:ext uri="{FF2B5EF4-FFF2-40B4-BE49-F238E27FC236}">
                <a16:creationId xmlns:a16="http://schemas.microsoft.com/office/drawing/2014/main" id="{2D19CADF-19A5-3552-E8DA-9B2940AFEDAA}"/>
              </a:ext>
            </a:extLst>
          </p:cNvPr>
          <p:cNvSpPr txBox="1"/>
          <p:nvPr/>
        </p:nvSpPr>
        <p:spPr>
          <a:xfrm>
            <a:off x="625602" y="4859274"/>
            <a:ext cx="3472425" cy="341632"/>
          </a:xfrm>
          <a:prstGeom prst="rect">
            <a:avLst/>
          </a:prstGeom>
          <a:noFill/>
        </p:spPr>
        <p:txBody>
          <a:bodyPr wrap="none" rtlCol="0">
            <a:spAutoFit/>
          </a:bodyPr>
          <a:lstStyle/>
          <a:p>
            <a:pPr algn="l">
              <a:lnSpc>
                <a:spcPct val="90000"/>
              </a:lnSpc>
            </a:pPr>
            <a:r>
              <a:rPr lang="en-US" dirty="0">
                <a:latin typeface="+mn-lt"/>
              </a:rPr>
              <a:t>Hydrogen Isotope Separation</a:t>
            </a:r>
          </a:p>
        </p:txBody>
      </p:sp>
      <p:sp>
        <p:nvSpPr>
          <p:cNvPr id="17" name="TextBox 16">
            <a:extLst>
              <a:ext uri="{FF2B5EF4-FFF2-40B4-BE49-F238E27FC236}">
                <a16:creationId xmlns:a16="http://schemas.microsoft.com/office/drawing/2014/main" id="{7DD419C3-2170-EAD7-650F-873804A6F2CD}"/>
              </a:ext>
            </a:extLst>
          </p:cNvPr>
          <p:cNvSpPr txBox="1"/>
          <p:nvPr/>
        </p:nvSpPr>
        <p:spPr>
          <a:xfrm>
            <a:off x="1994916" y="2225802"/>
            <a:ext cx="1821332"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Tritium Storage</a:t>
            </a:r>
          </a:p>
        </p:txBody>
      </p:sp>
      <p:sp>
        <p:nvSpPr>
          <p:cNvPr id="18" name="TextBox 17">
            <a:extLst>
              <a:ext uri="{FF2B5EF4-FFF2-40B4-BE49-F238E27FC236}">
                <a16:creationId xmlns:a16="http://schemas.microsoft.com/office/drawing/2014/main" id="{5BC2012C-B07E-FEBB-234D-39A3848242E5}"/>
              </a:ext>
            </a:extLst>
          </p:cNvPr>
          <p:cNvSpPr txBox="1"/>
          <p:nvPr/>
        </p:nvSpPr>
        <p:spPr>
          <a:xfrm>
            <a:off x="3146298" y="992886"/>
            <a:ext cx="1816523"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Fueling System</a:t>
            </a:r>
          </a:p>
        </p:txBody>
      </p:sp>
      <p:sp>
        <p:nvSpPr>
          <p:cNvPr id="19" name="TextBox 18">
            <a:extLst>
              <a:ext uri="{FF2B5EF4-FFF2-40B4-BE49-F238E27FC236}">
                <a16:creationId xmlns:a16="http://schemas.microsoft.com/office/drawing/2014/main" id="{34954DF6-6DFB-AC4E-EA74-737868D00AD1}"/>
              </a:ext>
            </a:extLst>
          </p:cNvPr>
          <p:cNvSpPr txBox="1"/>
          <p:nvPr/>
        </p:nvSpPr>
        <p:spPr>
          <a:xfrm>
            <a:off x="3224784" y="5440426"/>
            <a:ext cx="1680268" cy="341632"/>
          </a:xfrm>
          <a:prstGeom prst="rect">
            <a:avLst/>
          </a:prstGeom>
          <a:noFill/>
        </p:spPr>
        <p:txBody>
          <a:bodyPr wrap="none" rtlCol="0">
            <a:spAutoFit/>
          </a:bodyPr>
          <a:lstStyle/>
          <a:p>
            <a:pPr algn="l">
              <a:lnSpc>
                <a:spcPct val="90000"/>
              </a:lnSpc>
            </a:pPr>
            <a:r>
              <a:rPr lang="en-US" dirty="0">
                <a:solidFill>
                  <a:schemeClr val="accent1">
                    <a:lumMod val="50000"/>
                  </a:schemeClr>
                </a:solidFill>
                <a:latin typeface="+mn-lt"/>
              </a:rPr>
              <a:t>Fuel Cleanup</a:t>
            </a:r>
          </a:p>
        </p:txBody>
      </p:sp>
      <p:grpSp>
        <p:nvGrpSpPr>
          <p:cNvPr id="53" name="Group 52">
            <a:extLst>
              <a:ext uri="{FF2B5EF4-FFF2-40B4-BE49-F238E27FC236}">
                <a16:creationId xmlns:a16="http://schemas.microsoft.com/office/drawing/2014/main" id="{A7AF9403-7D54-D31A-BE77-54B44EB7C0E9}"/>
              </a:ext>
            </a:extLst>
          </p:cNvPr>
          <p:cNvGrpSpPr/>
          <p:nvPr/>
        </p:nvGrpSpPr>
        <p:grpSpPr>
          <a:xfrm>
            <a:off x="4716049" y="2685571"/>
            <a:ext cx="1800210" cy="912962"/>
            <a:chOff x="7678265" y="2860987"/>
            <a:chExt cx="1800210" cy="912962"/>
          </a:xfrm>
        </p:grpSpPr>
        <p:sp>
          <p:nvSpPr>
            <p:cNvPr id="40" name="Arc 39">
              <a:extLst>
                <a:ext uri="{FF2B5EF4-FFF2-40B4-BE49-F238E27FC236}">
                  <a16:creationId xmlns:a16="http://schemas.microsoft.com/office/drawing/2014/main" id="{54254A94-3BEF-2DC8-68C4-5233B886D7D1}"/>
                </a:ext>
              </a:extLst>
            </p:cNvPr>
            <p:cNvSpPr/>
            <p:nvPr/>
          </p:nvSpPr>
          <p:spPr>
            <a:xfrm rot="7603564">
              <a:off x="7886949" y="2971054"/>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Arc 40">
              <a:extLst>
                <a:ext uri="{FF2B5EF4-FFF2-40B4-BE49-F238E27FC236}">
                  <a16:creationId xmlns:a16="http://schemas.microsoft.com/office/drawing/2014/main" id="{BDACA9FF-6687-386A-B467-D97136259265}"/>
                </a:ext>
              </a:extLst>
            </p:cNvPr>
            <p:cNvSpPr/>
            <p:nvPr/>
          </p:nvSpPr>
          <p:spPr>
            <a:xfrm rot="6853086">
              <a:off x="7923056" y="2995957"/>
              <a:ext cx="766233" cy="546100"/>
            </a:xfrm>
            <a:prstGeom prst="arc">
              <a:avLst>
                <a:gd name="adj1" fmla="val 15989320"/>
                <a:gd name="adj2" fmla="val 19111736"/>
              </a:avLst>
            </a:prstGeom>
            <a:ln w="952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1" name="Group 50">
              <a:extLst>
                <a:ext uri="{FF2B5EF4-FFF2-40B4-BE49-F238E27FC236}">
                  <a16:creationId xmlns:a16="http://schemas.microsoft.com/office/drawing/2014/main" id="{98C215D8-116D-0E70-9DDD-180488BC2E49}"/>
                </a:ext>
              </a:extLst>
            </p:cNvPr>
            <p:cNvGrpSpPr/>
            <p:nvPr/>
          </p:nvGrpSpPr>
          <p:grpSpPr>
            <a:xfrm rot="20315110">
              <a:off x="7678265" y="3181278"/>
              <a:ext cx="1800210" cy="592671"/>
              <a:chOff x="7691967" y="3253738"/>
              <a:chExt cx="1800210" cy="592671"/>
            </a:xfrm>
          </p:grpSpPr>
          <p:grpSp>
            <p:nvGrpSpPr>
              <p:cNvPr id="24" name="Group 23">
                <a:extLst>
                  <a:ext uri="{FF2B5EF4-FFF2-40B4-BE49-F238E27FC236}">
                    <a16:creationId xmlns:a16="http://schemas.microsoft.com/office/drawing/2014/main" id="{B90CEDCC-B9D4-8109-E34D-F001F7970521}"/>
                  </a:ext>
                </a:extLst>
              </p:cNvPr>
              <p:cNvGrpSpPr/>
              <p:nvPr/>
            </p:nvGrpSpPr>
            <p:grpSpPr>
              <a:xfrm>
                <a:off x="7691967" y="3554306"/>
                <a:ext cx="190500" cy="194734"/>
                <a:chOff x="7738533" y="3702473"/>
                <a:chExt cx="190500" cy="194734"/>
              </a:xfrm>
            </p:grpSpPr>
            <p:sp>
              <p:nvSpPr>
                <p:cNvPr id="21" name="Oval 20">
                  <a:extLst>
                    <a:ext uri="{FF2B5EF4-FFF2-40B4-BE49-F238E27FC236}">
                      <a16:creationId xmlns:a16="http://schemas.microsoft.com/office/drawing/2014/main" id="{07176B6C-FBAD-A38D-1158-F594C594B8B9}"/>
                    </a:ext>
                  </a:extLst>
                </p:cNvPr>
                <p:cNvSpPr/>
                <p:nvPr/>
              </p:nvSpPr>
              <p:spPr>
                <a:xfrm rot="18342422">
                  <a:off x="7814733" y="37024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 name="Oval 21">
                  <a:extLst>
                    <a:ext uri="{FF2B5EF4-FFF2-40B4-BE49-F238E27FC236}">
                      <a16:creationId xmlns:a16="http://schemas.microsoft.com/office/drawing/2014/main" id="{074CA31E-F138-A850-E9C8-BCC34E50AFDB}"/>
                    </a:ext>
                  </a:extLst>
                </p:cNvPr>
                <p:cNvSpPr/>
                <p:nvPr/>
              </p:nvSpPr>
              <p:spPr>
                <a:xfrm rot="16556170">
                  <a:off x="7738533" y="3740574"/>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3" name="Oval 22">
                  <a:extLst>
                    <a:ext uri="{FF2B5EF4-FFF2-40B4-BE49-F238E27FC236}">
                      <a16:creationId xmlns:a16="http://schemas.microsoft.com/office/drawing/2014/main" id="{AE19DEEF-8194-4158-158B-0243E59354DD}"/>
                    </a:ext>
                  </a:extLst>
                </p:cNvPr>
                <p:cNvSpPr/>
                <p:nvPr/>
              </p:nvSpPr>
              <p:spPr>
                <a:xfrm>
                  <a:off x="7806266" y="3782907"/>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7" name="Group 26">
                <a:extLst>
                  <a:ext uri="{FF2B5EF4-FFF2-40B4-BE49-F238E27FC236}">
                    <a16:creationId xmlns:a16="http://schemas.microsoft.com/office/drawing/2014/main" id="{1127C1E3-ED73-7316-9DD8-131C762EB0B5}"/>
                  </a:ext>
                </a:extLst>
              </p:cNvPr>
              <p:cNvGrpSpPr/>
              <p:nvPr/>
            </p:nvGrpSpPr>
            <p:grpSpPr>
              <a:xfrm>
                <a:off x="8111067" y="3511973"/>
                <a:ext cx="135467" cy="182033"/>
                <a:chOff x="8022167" y="3495040"/>
                <a:chExt cx="135467" cy="182033"/>
              </a:xfrm>
            </p:grpSpPr>
            <p:sp>
              <p:nvSpPr>
                <p:cNvPr id="26" name="Oval 25">
                  <a:extLst>
                    <a:ext uri="{FF2B5EF4-FFF2-40B4-BE49-F238E27FC236}">
                      <a16:creationId xmlns:a16="http://schemas.microsoft.com/office/drawing/2014/main" id="{053ADFB1-B655-3DEF-5FAD-81E854A25D9B}"/>
                    </a:ext>
                  </a:extLst>
                </p:cNvPr>
                <p:cNvSpPr/>
                <p:nvPr/>
              </p:nvSpPr>
              <p:spPr>
                <a:xfrm>
                  <a:off x="8022167" y="3495040"/>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5" name="Oval 24">
                  <a:extLst>
                    <a:ext uri="{FF2B5EF4-FFF2-40B4-BE49-F238E27FC236}">
                      <a16:creationId xmlns:a16="http://schemas.microsoft.com/office/drawing/2014/main" id="{86B8E862-18E3-57E2-672D-4391EF9F46C0}"/>
                    </a:ext>
                  </a:extLst>
                </p:cNvPr>
                <p:cNvSpPr/>
                <p:nvPr/>
              </p:nvSpPr>
              <p:spPr>
                <a:xfrm rot="18342422">
                  <a:off x="8043334" y="3562773"/>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8" name="Oval 27">
                <a:extLst>
                  <a:ext uri="{FF2B5EF4-FFF2-40B4-BE49-F238E27FC236}">
                    <a16:creationId xmlns:a16="http://schemas.microsoft.com/office/drawing/2014/main" id="{933476F7-7487-0418-B340-ABAE5C21613C}"/>
                  </a:ext>
                </a:extLst>
              </p:cNvPr>
              <p:cNvSpPr/>
              <p:nvPr/>
            </p:nvSpPr>
            <p:spPr>
              <a:xfrm rot="18342422">
                <a:off x="9377877" y="3553576"/>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33" name="Group 32">
                <a:extLst>
                  <a:ext uri="{FF2B5EF4-FFF2-40B4-BE49-F238E27FC236}">
                    <a16:creationId xmlns:a16="http://schemas.microsoft.com/office/drawing/2014/main" id="{61A5A7EE-5CDA-B57B-71AB-777FFA5E8B92}"/>
                  </a:ext>
                </a:extLst>
              </p:cNvPr>
              <p:cNvGrpSpPr/>
              <p:nvPr/>
            </p:nvGrpSpPr>
            <p:grpSpPr>
              <a:xfrm>
                <a:off x="8602136" y="3253738"/>
                <a:ext cx="207433" cy="194734"/>
                <a:chOff x="8170334" y="3854872"/>
                <a:chExt cx="207433" cy="194734"/>
              </a:xfrm>
            </p:grpSpPr>
            <p:sp>
              <p:nvSpPr>
                <p:cNvPr id="32" name="Oval 31">
                  <a:extLst>
                    <a:ext uri="{FF2B5EF4-FFF2-40B4-BE49-F238E27FC236}">
                      <a16:creationId xmlns:a16="http://schemas.microsoft.com/office/drawing/2014/main" id="{63D9B52D-8CA3-67AC-411E-537B770AB8B1}"/>
                    </a:ext>
                  </a:extLst>
                </p:cNvPr>
                <p:cNvSpPr/>
                <p:nvPr/>
              </p:nvSpPr>
              <p:spPr>
                <a:xfrm rot="18342422">
                  <a:off x="8246533" y="3854872"/>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9" name="Oval 28">
                  <a:extLst>
                    <a:ext uri="{FF2B5EF4-FFF2-40B4-BE49-F238E27FC236}">
                      <a16:creationId xmlns:a16="http://schemas.microsoft.com/office/drawing/2014/main" id="{5DA5D273-E05A-26F1-1F21-E87F8D388A18}"/>
                    </a:ext>
                  </a:extLst>
                </p:cNvPr>
                <p:cNvSpPr/>
                <p:nvPr/>
              </p:nvSpPr>
              <p:spPr>
                <a:xfrm>
                  <a:off x="8263467" y="39353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0" name="Oval 29">
                  <a:extLst>
                    <a:ext uri="{FF2B5EF4-FFF2-40B4-BE49-F238E27FC236}">
                      <a16:creationId xmlns:a16="http://schemas.microsoft.com/office/drawing/2014/main" id="{15794EAD-E424-330E-012F-5144130F8371}"/>
                    </a:ext>
                  </a:extLst>
                </p:cNvPr>
                <p:cNvSpPr/>
                <p:nvPr/>
              </p:nvSpPr>
              <p:spPr>
                <a:xfrm>
                  <a:off x="8178800" y="3922606"/>
                  <a:ext cx="114300" cy="114300"/>
                </a:xfrm>
                <a:prstGeom prst="ellipse">
                  <a:avLst/>
                </a:prstGeom>
                <a:gradFill flip="none" rotWithShape="1">
                  <a:gsLst>
                    <a:gs pos="0">
                      <a:srgbClr val="C00000"/>
                    </a:gs>
                    <a:gs pos="24000">
                      <a:srgbClr val="FF0000"/>
                    </a:gs>
                    <a:gs pos="100000">
                      <a:srgbClr val="C00000">
                        <a:tint val="23500"/>
                        <a:satMod val="160000"/>
                      </a:srgbClr>
                    </a:gs>
                  </a:gsLst>
                  <a:lin ang="27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1" name="Oval 30">
                  <a:extLst>
                    <a:ext uri="{FF2B5EF4-FFF2-40B4-BE49-F238E27FC236}">
                      <a16:creationId xmlns:a16="http://schemas.microsoft.com/office/drawing/2014/main" id="{B5835BDC-9191-1F1C-F8E7-1A79E81D12E3}"/>
                    </a:ext>
                  </a:extLst>
                </p:cNvPr>
                <p:cNvSpPr/>
                <p:nvPr/>
              </p:nvSpPr>
              <p:spPr>
                <a:xfrm rot="18342422">
                  <a:off x="8170334" y="3859105"/>
                  <a:ext cx="114300" cy="114300"/>
                </a:xfrm>
                <a:prstGeom prst="ellipse">
                  <a:avLst/>
                </a:prstGeom>
                <a:gradFill flip="none" rotWithShape="1">
                  <a:gsLst>
                    <a:gs pos="0">
                      <a:schemeClr val="tx1">
                        <a:lumMod val="85000"/>
                        <a:lumOff val="15000"/>
                      </a:schemeClr>
                    </a:gs>
                    <a:gs pos="50000">
                      <a:srgbClr val="002060"/>
                    </a:gs>
                    <a:gs pos="100000">
                      <a:schemeClr val="accent1">
                        <a:lumMod val="50000"/>
                        <a:tint val="23500"/>
                        <a:satMod val="160000"/>
                        <a:alpha val="86000"/>
                      </a:schemeClr>
                    </a:gs>
                  </a:gsLst>
                  <a:path path="circle">
                    <a:fillToRect t="100000" r="100000"/>
                  </a:path>
                  <a:tileRect l="-100000" b="-10000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34" name="TextBox 33">
                <a:extLst>
                  <a:ext uri="{FF2B5EF4-FFF2-40B4-BE49-F238E27FC236}">
                    <a16:creationId xmlns:a16="http://schemas.microsoft.com/office/drawing/2014/main" id="{A157172D-2E11-AEE9-EA13-1F67CE12CCDD}"/>
                  </a:ext>
                </a:extLst>
              </p:cNvPr>
              <p:cNvSpPr txBox="1"/>
              <p:nvPr/>
            </p:nvSpPr>
            <p:spPr>
              <a:xfrm>
                <a:off x="7844790" y="3504777"/>
                <a:ext cx="324128" cy="341632"/>
              </a:xfrm>
              <a:prstGeom prst="rect">
                <a:avLst/>
              </a:prstGeom>
              <a:noFill/>
            </p:spPr>
            <p:txBody>
              <a:bodyPr wrap="none" rtlCol="0">
                <a:spAutoFit/>
              </a:bodyPr>
              <a:lstStyle/>
              <a:p>
                <a:pPr algn="l">
                  <a:lnSpc>
                    <a:spcPct val="90000"/>
                  </a:lnSpc>
                </a:pPr>
                <a:r>
                  <a:rPr lang="en-US" dirty="0">
                    <a:latin typeface="+mn-lt"/>
                  </a:rPr>
                  <a:t>+</a:t>
                </a:r>
              </a:p>
            </p:txBody>
          </p:sp>
          <p:cxnSp>
            <p:nvCxnSpPr>
              <p:cNvPr id="43" name="Straight Connector 42">
                <a:extLst>
                  <a:ext uri="{FF2B5EF4-FFF2-40B4-BE49-F238E27FC236}">
                    <a16:creationId xmlns:a16="http://schemas.microsoft.com/office/drawing/2014/main" id="{E7D7ECD8-9B39-A44B-9A60-0C97C406297E}"/>
                  </a:ext>
                </a:extLst>
              </p:cNvPr>
              <p:cNvCxnSpPr>
                <a:cxnSpLocks/>
              </p:cNvCxnSpPr>
              <p:nvPr/>
            </p:nvCxnSpPr>
            <p:spPr>
              <a:xfrm rot="1284890" flipV="1">
                <a:off x="8667094" y="3456933"/>
                <a:ext cx="611756" cy="249164"/>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724BFCB-DD0F-E5FB-7A20-783BB40EBEEC}"/>
                  </a:ext>
                </a:extLst>
              </p:cNvPr>
              <p:cNvCxnSpPr>
                <a:cxnSpLocks/>
              </p:cNvCxnSpPr>
              <p:nvPr/>
            </p:nvCxnSpPr>
            <p:spPr>
              <a:xfrm rot="1284890" flipV="1">
                <a:off x="8432171" y="3459942"/>
                <a:ext cx="787358" cy="328297"/>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465478E-E03F-A38A-8F7A-BA79AE11255C}"/>
                  </a:ext>
                </a:extLst>
              </p:cNvPr>
              <p:cNvCxnSpPr>
                <a:cxnSpLocks/>
              </p:cNvCxnSpPr>
              <p:nvPr/>
            </p:nvCxnSpPr>
            <p:spPr>
              <a:xfrm rot="1284890" flipV="1">
                <a:off x="8672407" y="3521897"/>
                <a:ext cx="633187" cy="273436"/>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cxnSp>
        <p:nvCxnSpPr>
          <p:cNvPr id="63" name="Straight Arrow Connector 62">
            <a:extLst>
              <a:ext uri="{FF2B5EF4-FFF2-40B4-BE49-F238E27FC236}">
                <a16:creationId xmlns:a16="http://schemas.microsoft.com/office/drawing/2014/main" id="{92B050D0-8828-DEA1-175C-672D291A0340}"/>
              </a:ext>
            </a:extLst>
          </p:cNvPr>
          <p:cNvCxnSpPr/>
          <p:nvPr/>
        </p:nvCxnSpPr>
        <p:spPr>
          <a:xfrm flipV="1">
            <a:off x="6072961" y="2213924"/>
            <a:ext cx="1297641" cy="679076"/>
          </a:xfrm>
          <a:prstGeom prst="straightConnector1">
            <a:avLst/>
          </a:prstGeom>
          <a:ln w="28575">
            <a:solidFill>
              <a:srgbClr val="002060"/>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F67F9A85-3D37-446A-B25F-BFA15FCA9B23}"/>
              </a:ext>
            </a:extLst>
          </p:cNvPr>
          <p:cNvSpPr txBox="1"/>
          <p:nvPr/>
        </p:nvSpPr>
        <p:spPr>
          <a:xfrm rot="19995783">
            <a:off x="5937413" y="2193266"/>
            <a:ext cx="1447832" cy="313932"/>
          </a:xfrm>
          <a:prstGeom prst="rect">
            <a:avLst/>
          </a:prstGeom>
          <a:noFill/>
        </p:spPr>
        <p:txBody>
          <a:bodyPr wrap="none" rtlCol="0">
            <a:spAutoFit/>
          </a:bodyPr>
          <a:lstStyle/>
          <a:p>
            <a:pPr algn="l">
              <a:lnSpc>
                <a:spcPct val="90000"/>
              </a:lnSpc>
            </a:pPr>
            <a:r>
              <a:rPr lang="en-US" sz="1600" dirty="0">
                <a:solidFill>
                  <a:srgbClr val="002060"/>
                </a:solidFill>
                <a:latin typeface="+mn-lt"/>
              </a:rPr>
              <a:t>fast neutrons</a:t>
            </a:r>
          </a:p>
        </p:txBody>
      </p:sp>
      <p:sp>
        <p:nvSpPr>
          <p:cNvPr id="67" name="TextBox 66">
            <a:extLst>
              <a:ext uri="{FF2B5EF4-FFF2-40B4-BE49-F238E27FC236}">
                <a16:creationId xmlns:a16="http://schemas.microsoft.com/office/drawing/2014/main" id="{581E3AC8-9465-15C6-0C3E-989C7769E9E0}"/>
              </a:ext>
            </a:extLst>
          </p:cNvPr>
          <p:cNvSpPr txBox="1"/>
          <p:nvPr/>
        </p:nvSpPr>
        <p:spPr>
          <a:xfrm>
            <a:off x="9542780" y="1706706"/>
            <a:ext cx="2832100" cy="341632"/>
          </a:xfrm>
          <a:prstGeom prst="rect">
            <a:avLst/>
          </a:prstGeom>
          <a:noFill/>
        </p:spPr>
        <p:txBody>
          <a:bodyPr wrap="square" rtlCol="0">
            <a:spAutoFit/>
          </a:bodyPr>
          <a:lstStyle/>
          <a:p>
            <a:pPr algn="ctr">
              <a:lnSpc>
                <a:spcPct val="90000"/>
              </a:lnSpc>
            </a:pPr>
            <a:r>
              <a:rPr lang="en-US" dirty="0">
                <a:solidFill>
                  <a:schemeClr val="accent4">
                    <a:lumMod val="50000"/>
                  </a:schemeClr>
                </a:solidFill>
                <a:latin typeface="+mn-lt"/>
              </a:rPr>
              <a:t>Tritium Extraction</a:t>
            </a:r>
          </a:p>
        </p:txBody>
      </p:sp>
      <p:sp>
        <p:nvSpPr>
          <p:cNvPr id="70" name="U-Turn Arrow 69">
            <a:extLst>
              <a:ext uri="{FF2B5EF4-FFF2-40B4-BE49-F238E27FC236}">
                <a16:creationId xmlns:a16="http://schemas.microsoft.com/office/drawing/2014/main" id="{B61D30B0-1D62-C0E3-B4FB-14AE71FEC769}"/>
              </a:ext>
            </a:extLst>
          </p:cNvPr>
          <p:cNvSpPr/>
          <p:nvPr/>
        </p:nvSpPr>
        <p:spPr>
          <a:xfrm rot="10800000">
            <a:off x="1737360" y="2066544"/>
            <a:ext cx="9919208" cy="4664456"/>
          </a:xfrm>
          <a:prstGeom prst="uturnArrow">
            <a:avLst>
              <a:gd name="adj1" fmla="val 4928"/>
              <a:gd name="adj2" fmla="val 4307"/>
              <a:gd name="adj3" fmla="val 4571"/>
              <a:gd name="adj4" fmla="val 50000"/>
              <a:gd name="adj5" fmla="val 33923"/>
            </a:avLst>
          </a:prstGeom>
          <a:solidFill>
            <a:schemeClr val="bg1"/>
          </a:solidFill>
          <a:ln w="19050">
            <a:solidFill>
              <a:schemeClr val="accent4">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3" name="TextBox 72">
            <a:extLst>
              <a:ext uri="{FF2B5EF4-FFF2-40B4-BE49-F238E27FC236}">
                <a16:creationId xmlns:a16="http://schemas.microsoft.com/office/drawing/2014/main" id="{97340B86-5A5C-7931-9866-C417049B7AFA}"/>
              </a:ext>
            </a:extLst>
          </p:cNvPr>
          <p:cNvSpPr txBox="1"/>
          <p:nvPr/>
        </p:nvSpPr>
        <p:spPr>
          <a:xfrm>
            <a:off x="9034272" y="3001768"/>
            <a:ext cx="2633472" cy="840230"/>
          </a:xfrm>
          <a:prstGeom prst="rect">
            <a:avLst/>
          </a:prstGeom>
          <a:noFill/>
        </p:spPr>
        <p:txBody>
          <a:bodyPr wrap="square" rtlCol="0">
            <a:spAutoFit/>
          </a:bodyPr>
          <a:lstStyle/>
          <a:p>
            <a:pPr algn="ctr">
              <a:lnSpc>
                <a:spcPct val="90000"/>
              </a:lnSpc>
            </a:pPr>
            <a:r>
              <a:rPr lang="en-US" dirty="0">
                <a:solidFill>
                  <a:schemeClr val="accent6">
                    <a:lumMod val="75000"/>
                  </a:schemeClr>
                </a:solidFill>
                <a:latin typeface="+mn-lt"/>
              </a:rPr>
              <a:t>Heat Removal/</a:t>
            </a:r>
          </a:p>
          <a:p>
            <a:pPr algn="ctr">
              <a:lnSpc>
                <a:spcPct val="90000"/>
              </a:lnSpc>
            </a:pPr>
            <a:r>
              <a:rPr lang="en-US" dirty="0">
                <a:solidFill>
                  <a:schemeClr val="accent6">
                    <a:lumMod val="75000"/>
                  </a:schemeClr>
                </a:solidFill>
                <a:latin typeface="+mn-lt"/>
              </a:rPr>
              <a:t>Power Extraction Cycle</a:t>
            </a:r>
          </a:p>
        </p:txBody>
      </p:sp>
      <p:sp>
        <p:nvSpPr>
          <p:cNvPr id="96" name="Up Arrow 95">
            <a:extLst>
              <a:ext uri="{FF2B5EF4-FFF2-40B4-BE49-F238E27FC236}">
                <a16:creationId xmlns:a16="http://schemas.microsoft.com/office/drawing/2014/main" id="{63194DD4-F711-E01A-40AC-45D9BB576BE6}"/>
              </a:ext>
            </a:extLst>
          </p:cNvPr>
          <p:cNvSpPr/>
          <p:nvPr/>
        </p:nvSpPr>
        <p:spPr>
          <a:xfrm rot="10800000" flipH="1">
            <a:off x="10296144" y="2090928"/>
            <a:ext cx="438912" cy="908304"/>
          </a:xfrm>
          <a:prstGeom prst="upArrow">
            <a:avLst/>
          </a:prstGeom>
          <a:solidFill>
            <a:schemeClr val="bg1"/>
          </a:solidFill>
          <a:ln w="19050">
            <a:solidFill>
              <a:schemeClr val="accent4"/>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2" name="TextBox 101">
            <a:extLst>
              <a:ext uri="{FF2B5EF4-FFF2-40B4-BE49-F238E27FC236}">
                <a16:creationId xmlns:a16="http://schemas.microsoft.com/office/drawing/2014/main" id="{63299F93-6435-69FF-1F69-2DCAB427E9FB}"/>
              </a:ext>
            </a:extLst>
          </p:cNvPr>
          <p:cNvSpPr txBox="1"/>
          <p:nvPr/>
        </p:nvSpPr>
        <p:spPr>
          <a:xfrm>
            <a:off x="219456" y="1762506"/>
            <a:ext cx="2011680" cy="313932"/>
          </a:xfrm>
          <a:prstGeom prst="rect">
            <a:avLst/>
          </a:prstGeom>
          <a:noFill/>
        </p:spPr>
        <p:txBody>
          <a:bodyPr wrap="square" rtlCol="0">
            <a:spAutoFit/>
          </a:bodyPr>
          <a:lstStyle/>
          <a:p>
            <a:pPr algn="ctr">
              <a:lnSpc>
                <a:spcPct val="90000"/>
              </a:lnSpc>
            </a:pPr>
            <a:r>
              <a:rPr lang="en-US" sz="1600" dirty="0">
                <a:solidFill>
                  <a:schemeClr val="accent1"/>
                </a:solidFill>
                <a:latin typeface="+mn-lt"/>
              </a:rPr>
              <a:t>Startup Inventory</a:t>
            </a:r>
          </a:p>
        </p:txBody>
      </p:sp>
      <p:cxnSp>
        <p:nvCxnSpPr>
          <p:cNvPr id="104" name="Straight Arrow Connector 103">
            <a:extLst>
              <a:ext uri="{FF2B5EF4-FFF2-40B4-BE49-F238E27FC236}">
                <a16:creationId xmlns:a16="http://schemas.microsoft.com/office/drawing/2014/main" id="{2B13B6E0-87C9-D3D2-85F9-E9D260478B62}"/>
              </a:ext>
            </a:extLst>
          </p:cNvPr>
          <p:cNvCxnSpPr>
            <a:cxnSpLocks/>
          </p:cNvCxnSpPr>
          <p:nvPr/>
        </p:nvCxnSpPr>
        <p:spPr>
          <a:xfrm>
            <a:off x="1641169" y="2072640"/>
            <a:ext cx="370511" cy="176784"/>
          </a:xfrm>
          <a:prstGeom prst="straightConnector1">
            <a:avLst/>
          </a:prstGeom>
          <a:ln w="28575">
            <a:solidFill>
              <a:schemeClr val="accent1"/>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2F70C86D-57B0-9C78-6827-10FFB477D1F8}"/>
              </a:ext>
            </a:extLst>
          </p:cNvPr>
          <p:cNvGrpSpPr/>
          <p:nvPr/>
        </p:nvGrpSpPr>
        <p:grpSpPr>
          <a:xfrm>
            <a:off x="6980011" y="975187"/>
            <a:ext cx="3122122" cy="1368725"/>
            <a:chOff x="7075426" y="975187"/>
            <a:chExt cx="2925848" cy="1368725"/>
          </a:xfrm>
        </p:grpSpPr>
        <p:sp>
          <p:nvSpPr>
            <p:cNvPr id="12" name="TextBox 11">
              <a:extLst>
                <a:ext uri="{FF2B5EF4-FFF2-40B4-BE49-F238E27FC236}">
                  <a16:creationId xmlns:a16="http://schemas.microsoft.com/office/drawing/2014/main" id="{50B56977-0031-CD9D-9B52-5688F52FC939}"/>
                </a:ext>
              </a:extLst>
            </p:cNvPr>
            <p:cNvSpPr txBox="1"/>
            <p:nvPr/>
          </p:nvSpPr>
          <p:spPr>
            <a:xfrm>
              <a:off x="7075426" y="975187"/>
              <a:ext cx="2657744" cy="341632"/>
            </a:xfrm>
            <a:prstGeom prst="rect">
              <a:avLst/>
            </a:prstGeom>
            <a:noFill/>
            <a:ln>
              <a:noFill/>
            </a:ln>
          </p:spPr>
          <p:txBody>
            <a:bodyPr wrap="none" rtlCol="0">
              <a:spAutoFit/>
            </a:bodyPr>
            <a:lstStyle/>
            <a:p>
              <a:pPr algn="l">
                <a:lnSpc>
                  <a:spcPct val="90000"/>
                </a:lnSpc>
              </a:pPr>
              <a:r>
                <a:rPr lang="en-US" dirty="0">
                  <a:solidFill>
                    <a:schemeClr val="accent4"/>
                  </a:solidFill>
                  <a:latin typeface="+mn-lt"/>
                </a:rPr>
                <a:t>Tritium Breeding Blanket</a:t>
              </a:r>
            </a:p>
          </p:txBody>
        </p:sp>
        <p:grpSp>
          <p:nvGrpSpPr>
            <p:cNvPr id="14" name="Group 13">
              <a:extLst>
                <a:ext uri="{FF2B5EF4-FFF2-40B4-BE49-F238E27FC236}">
                  <a16:creationId xmlns:a16="http://schemas.microsoft.com/office/drawing/2014/main" id="{6833E63A-0D76-B4C5-E651-AB08D7E1BBBA}"/>
                </a:ext>
              </a:extLst>
            </p:cNvPr>
            <p:cNvGrpSpPr/>
            <p:nvPr/>
          </p:nvGrpSpPr>
          <p:grpSpPr>
            <a:xfrm>
              <a:off x="7473696" y="1340610"/>
              <a:ext cx="2438400" cy="1003302"/>
              <a:chOff x="7473696" y="1340610"/>
              <a:chExt cx="2438400" cy="1003302"/>
            </a:xfrm>
          </p:grpSpPr>
          <p:sp>
            <p:nvSpPr>
              <p:cNvPr id="35" name="Down Arrow Callout 34">
                <a:extLst>
                  <a:ext uri="{FF2B5EF4-FFF2-40B4-BE49-F238E27FC236}">
                    <a16:creationId xmlns:a16="http://schemas.microsoft.com/office/drawing/2014/main" id="{AC6F28A0-C394-43EC-F3C1-A656CB288031}"/>
                  </a:ext>
                </a:extLst>
              </p:cNvPr>
              <p:cNvSpPr/>
              <p:nvPr/>
            </p:nvSpPr>
            <p:spPr>
              <a:xfrm rot="16200000">
                <a:off x="8191245" y="623061"/>
                <a:ext cx="1003302" cy="2438400"/>
              </a:xfrm>
              <a:prstGeom prst="downArrowCallout">
                <a:avLst>
                  <a:gd name="adj1" fmla="val 23086"/>
                  <a:gd name="adj2" fmla="val 19197"/>
                  <a:gd name="adj3" fmla="val 37658"/>
                  <a:gd name="adj4" fmla="val 75426"/>
                </a:avLst>
              </a:prstGeom>
              <a:noFill/>
              <a:ln w="19050">
                <a:solidFill>
                  <a:schemeClr val="accent4"/>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lumMod val="50000"/>
                      <a:lumOff val="50000"/>
                    </a:schemeClr>
                  </a:solidFill>
                </a:endParaRPr>
              </a:p>
            </p:txBody>
          </p:sp>
          <p:sp>
            <p:nvSpPr>
              <p:cNvPr id="36" name="TextBox 35">
                <a:extLst>
                  <a:ext uri="{FF2B5EF4-FFF2-40B4-BE49-F238E27FC236}">
                    <a16:creationId xmlns:a16="http://schemas.microsoft.com/office/drawing/2014/main" id="{2B7B2640-786D-7EF3-B9E8-55A280F3EDC1}"/>
                  </a:ext>
                </a:extLst>
              </p:cNvPr>
              <p:cNvSpPr txBox="1"/>
              <p:nvPr/>
            </p:nvSpPr>
            <p:spPr>
              <a:xfrm>
                <a:off x="7659716" y="1432904"/>
                <a:ext cx="2061884" cy="258532"/>
              </a:xfrm>
              <a:prstGeom prst="rect">
                <a:avLst/>
              </a:prstGeom>
              <a:noFill/>
              <a:ln>
                <a:noFill/>
              </a:ln>
            </p:spPr>
            <p:txBody>
              <a:bodyPr wrap="square" rtlCol="0">
                <a:spAutoFit/>
              </a:bodyPr>
              <a:lstStyle/>
              <a:p>
                <a:pPr algn="l">
                  <a:lnSpc>
                    <a:spcPct val="90000"/>
                  </a:lnSpc>
                </a:pPr>
                <a:r>
                  <a:rPr lang="en-US" sz="1200" dirty="0">
                    <a:solidFill>
                      <a:schemeClr val="accent4"/>
                    </a:solidFill>
                    <a:latin typeface="+mn-lt"/>
                  </a:rPr>
                  <a:t>Breeding Material</a:t>
                </a:r>
              </a:p>
            </p:txBody>
          </p:sp>
          <p:sp>
            <p:nvSpPr>
              <p:cNvPr id="37" name="TextBox 36">
                <a:extLst>
                  <a:ext uri="{FF2B5EF4-FFF2-40B4-BE49-F238E27FC236}">
                    <a16:creationId xmlns:a16="http://schemas.microsoft.com/office/drawing/2014/main" id="{D9311BD7-42CA-958E-993D-BF7D0494036C}"/>
                  </a:ext>
                </a:extLst>
              </p:cNvPr>
              <p:cNvSpPr txBox="1"/>
              <p:nvPr/>
            </p:nvSpPr>
            <p:spPr>
              <a:xfrm>
                <a:off x="7762394" y="1721188"/>
                <a:ext cx="2006269" cy="258532"/>
              </a:xfrm>
              <a:prstGeom prst="rect">
                <a:avLst/>
              </a:prstGeom>
              <a:noFill/>
              <a:ln>
                <a:noFill/>
              </a:ln>
            </p:spPr>
            <p:txBody>
              <a:bodyPr wrap="square" rtlCol="0">
                <a:spAutoFit/>
              </a:bodyPr>
              <a:lstStyle/>
              <a:p>
                <a:pPr algn="l">
                  <a:lnSpc>
                    <a:spcPct val="90000"/>
                  </a:lnSpc>
                </a:pPr>
                <a:r>
                  <a:rPr lang="en-US" sz="1200" dirty="0">
                    <a:solidFill>
                      <a:schemeClr val="accent4"/>
                    </a:solidFill>
                    <a:latin typeface="+mn-lt"/>
                  </a:rPr>
                  <a:t>Multiplier(n, 2n)</a:t>
                </a:r>
              </a:p>
            </p:txBody>
          </p:sp>
        </p:grpSp>
        <p:sp>
          <p:nvSpPr>
            <p:cNvPr id="20" name="TextBox 19">
              <a:extLst>
                <a:ext uri="{FF2B5EF4-FFF2-40B4-BE49-F238E27FC236}">
                  <a16:creationId xmlns:a16="http://schemas.microsoft.com/office/drawing/2014/main" id="{5FFA3C6B-8372-73ED-EB3D-E3B4811CCF0A}"/>
                </a:ext>
              </a:extLst>
            </p:cNvPr>
            <p:cNvSpPr txBox="1"/>
            <p:nvPr/>
          </p:nvSpPr>
          <p:spPr>
            <a:xfrm>
              <a:off x="7995005" y="2015560"/>
              <a:ext cx="2006269" cy="258532"/>
            </a:xfrm>
            <a:prstGeom prst="rect">
              <a:avLst/>
            </a:prstGeom>
            <a:noFill/>
            <a:ln>
              <a:noFill/>
            </a:ln>
          </p:spPr>
          <p:txBody>
            <a:bodyPr wrap="square" rtlCol="0">
              <a:spAutoFit/>
            </a:bodyPr>
            <a:lstStyle/>
            <a:p>
              <a:pPr>
                <a:lnSpc>
                  <a:spcPct val="90000"/>
                </a:lnSpc>
              </a:pPr>
              <a:r>
                <a:rPr lang="en-US" sz="1200" dirty="0">
                  <a:solidFill>
                    <a:schemeClr val="accent4"/>
                  </a:solidFill>
                  <a:latin typeface="+mn-lt"/>
                </a:rPr>
                <a:t>Coolant</a:t>
              </a:r>
            </a:p>
          </p:txBody>
        </p:sp>
      </p:grpSp>
      <p:sp>
        <p:nvSpPr>
          <p:cNvPr id="38" name="Bent Arrow 37">
            <a:extLst>
              <a:ext uri="{FF2B5EF4-FFF2-40B4-BE49-F238E27FC236}">
                <a16:creationId xmlns:a16="http://schemas.microsoft.com/office/drawing/2014/main" id="{8248CAC5-3D8D-0D16-D5F1-230F4155930B}"/>
              </a:ext>
            </a:extLst>
          </p:cNvPr>
          <p:cNvSpPr/>
          <p:nvPr/>
        </p:nvSpPr>
        <p:spPr>
          <a:xfrm rot="16200000">
            <a:off x="8089900" y="2311400"/>
            <a:ext cx="1054100" cy="1435100"/>
          </a:xfrm>
          <a:prstGeom prst="bentArrow">
            <a:avLst/>
          </a:prstGeom>
          <a:solidFill>
            <a:schemeClr val="bg1"/>
          </a:solidFill>
          <a:ln w="19050">
            <a:solidFill>
              <a:schemeClr val="accent4"/>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2400765465"/>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Presentation29" id="{6EB95C59-BDD5-5C40-971B-727A997B01D4}" vid="{7DE78278-7085-5245-A271-A8AB5B4057CD}"/>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877EACCD2FD84391C03CA90E7D96C2" ma:contentTypeVersion="2" ma:contentTypeDescription="Create a new document." ma:contentTypeScope="" ma:versionID="2261e373593cb297a6d537522e65eabb">
  <xsd:schema xmlns:xsd="http://www.w3.org/2001/XMLSchema" xmlns:xs="http://www.w3.org/2001/XMLSchema" xmlns:p="http://schemas.microsoft.com/office/2006/metadata/properties" xmlns:ns2="c6396aa0-0277-49a4-a0bb-a3fb60ae2a2b" targetNamespace="http://schemas.microsoft.com/office/2006/metadata/properties" ma:root="true" ma:fieldsID="ca1f4d28961fbccf4f13ab56ea14c01e" ns2:_="">
    <xsd:import namespace="c6396aa0-0277-49a4-a0bb-a3fb60ae2a2b"/>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396aa0-0277-49a4-a0bb-a3fb60ae2a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87E65B-E5B6-4671-8CCB-2A0A3285B7D5}">
  <ds:schemaRefs>
    <ds:schemaRef ds:uri="c6396aa0-0277-49a4-a0bb-a3fb60ae2a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BA20C22-D077-412B-81BA-8B2541026FAD}">
  <ds:schemaRefs>
    <ds:schemaRef ds:uri="c6396aa0-0277-49a4-a0bb-a3fb60ae2a2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14FB6BD-000C-41AF-9DE8-4264F777F3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ORNL</Template>
  <TotalTime>15201</TotalTime>
  <Words>3943</Words>
  <Application>Microsoft Macintosh PowerPoint</Application>
  <PresentationFormat>Widescreen</PresentationFormat>
  <Paragraphs>1081</Paragraphs>
  <Slides>46</Slides>
  <Notes>12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6" baseType="lpstr">
      <vt:lpstr>Aptos</vt:lpstr>
      <vt:lpstr>Arial</vt:lpstr>
      <vt:lpstr>Arial Black</vt:lpstr>
      <vt:lpstr>Cambria Math</vt:lpstr>
      <vt:lpstr>Century Gothic</vt:lpstr>
      <vt:lpstr>Geneva</vt:lpstr>
      <vt:lpstr>Times New Roman</vt:lpstr>
      <vt:lpstr>Wingdings</vt:lpstr>
      <vt:lpstr>ORNL</vt:lpstr>
      <vt:lpstr>Document</vt:lpstr>
      <vt:lpstr>Tritium Breeding Blankets for Nuclear Fusion Reactors</vt:lpstr>
      <vt:lpstr>A lot goes into making fusion work</vt:lpstr>
      <vt:lpstr>Fusion produces high energy neutrons</vt:lpstr>
      <vt:lpstr>The need for tritium breeding</vt:lpstr>
      <vt:lpstr>Fuel Cycle and Blanket Overview</vt:lpstr>
      <vt:lpstr>Fuel Cycle and Blanket Overview</vt:lpstr>
      <vt:lpstr>Fuel Cycle and Blanket Overview</vt:lpstr>
      <vt:lpstr>Fuel Cycle and Blanket Overview</vt:lpstr>
      <vt:lpstr>Fuel Cycle and Blanket Overview</vt:lpstr>
      <vt:lpstr>Fuel Cycle and Blanket Overview</vt:lpstr>
      <vt:lpstr>Fuel Cycle and Blanket Overview</vt:lpstr>
      <vt:lpstr>Fuel Cycle and Blanket Overview</vt:lpstr>
      <vt:lpstr>What is a blanket?</vt:lpstr>
      <vt:lpstr>What is a blanket?</vt:lpstr>
      <vt:lpstr>What is a blanket?</vt:lpstr>
      <vt:lpstr>Structural Materials</vt:lpstr>
      <vt:lpstr>Activation of Structural Materials</vt:lpstr>
      <vt:lpstr>Decay Heat</vt:lpstr>
      <vt:lpstr>Decay Heat</vt:lpstr>
      <vt:lpstr>Decay Heat</vt:lpstr>
      <vt:lpstr>Alloy concentrations to meet Class C disposal</vt:lpstr>
      <vt:lpstr>Alloy concentrations to meet Class C disposal</vt:lpstr>
      <vt:lpstr>Alloy concentrations to meet Class C disposal</vt:lpstr>
      <vt:lpstr>Activation of Structural Materials</vt:lpstr>
      <vt:lpstr>What is a blanket?</vt:lpstr>
      <vt:lpstr>Tritium Breeding Materials</vt:lpstr>
      <vt:lpstr>Tritium Breeding Ratio for Different Materials</vt:lpstr>
      <vt:lpstr>Lithium Enrichment</vt:lpstr>
      <vt:lpstr>Methods of Breeding Tritium</vt:lpstr>
      <vt:lpstr>What is a blanket?</vt:lpstr>
      <vt:lpstr>Multiplier Materials</vt:lpstr>
      <vt:lpstr>Lead, Beryllium and Beryllides</vt:lpstr>
      <vt:lpstr>What is a blanket?</vt:lpstr>
      <vt:lpstr>Blanket Cooling</vt:lpstr>
      <vt:lpstr>Cooling mechanisms</vt:lpstr>
      <vt:lpstr>Cooling mechanisms</vt:lpstr>
      <vt:lpstr>Coolants and Their Challenges</vt:lpstr>
      <vt:lpstr>Conclusion</vt:lpstr>
      <vt:lpstr>PowerPoint Presentation</vt:lpstr>
      <vt:lpstr>Decay heat dependence on blanket concept</vt:lpstr>
      <vt:lpstr>Lithium is the only solution</vt:lpstr>
      <vt:lpstr>Beryllium as a multiplier</vt:lpstr>
      <vt:lpstr>Beryllium Oxidation</vt:lpstr>
      <vt:lpstr>Beryllides</vt:lpstr>
      <vt:lpstr>Titanium Beryllide</vt:lpstr>
      <vt:lpstr>Titanium Beryllide Oxidation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Summary of the Fuel Cycle and Blanket Workshop</dc:title>
  <dc:subject/>
  <dc:creator>Humrickhouse, Paul</dc:creator>
  <cp:keywords/>
  <dc:description/>
  <cp:lastModifiedBy>Gehrig, Monica</cp:lastModifiedBy>
  <cp:revision>455</cp:revision>
  <dcterms:created xsi:type="dcterms:W3CDTF">2023-06-12T20:44:33Z</dcterms:created>
  <dcterms:modified xsi:type="dcterms:W3CDTF">2024-06-18T15:44:21Z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0x01010013877EACCD2FD84391C03CA90E7D96C2</vt:lpwstr>
  </property>
  <property fmtid="{D5CDD505-2E9C-101B-9397-08002B2CF9AE}" pid="3" name="Order">
    <vt:r8>18100</vt:r8>
  </property>
  <property fmtid="{D5CDD505-2E9C-101B-9397-08002B2CF9AE}" pid="4" name="GUID">
    <vt:lpwstr>42b6f0ba-36c8-4301-8891-17ebf0c53400</vt:lpwstr>
  </property>
</Properties>
</file>